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40" r:id="rId1"/>
  </p:sldMasterIdLst>
  <p:notesMasterIdLst>
    <p:notesMasterId r:id="rId20"/>
  </p:notesMasterIdLst>
  <p:handoutMasterIdLst>
    <p:handoutMasterId r:id="rId21"/>
  </p:handoutMasterIdLst>
  <p:sldIdLst>
    <p:sldId id="6437" r:id="rId2"/>
    <p:sldId id="6438" r:id="rId3"/>
    <p:sldId id="6443" r:id="rId4"/>
    <p:sldId id="6474" r:id="rId5"/>
    <p:sldId id="6475" r:id="rId6"/>
    <p:sldId id="6445" r:id="rId7"/>
    <p:sldId id="6463" r:id="rId8"/>
    <p:sldId id="6469" r:id="rId9"/>
    <p:sldId id="6457" r:id="rId10"/>
    <p:sldId id="6476" r:id="rId11"/>
    <p:sldId id="6483" r:id="rId12"/>
    <p:sldId id="6482" r:id="rId13"/>
    <p:sldId id="6481" r:id="rId14"/>
    <p:sldId id="6444" r:id="rId15"/>
    <p:sldId id="6484" r:id="rId16"/>
    <p:sldId id="6465" r:id="rId17"/>
    <p:sldId id="6467" r:id="rId18"/>
    <p:sldId id="6470" r:id="rId19"/>
  </p:sldIdLst>
  <p:sldSz cx="12858750" cy="7232650"/>
  <p:notesSz cx="6858000" cy="9144000"/>
  <p:custDataLst>
    <p:tags r:id="rId22"/>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 xmlns:p15="http://schemas.microsoft.com/office/powerpoint/2012/main">
        <p15:guide id="1" orient="horz" pos="328" userDrawn="1">
          <p15:clr>
            <a:srgbClr val="A4A3A4"/>
          </p15:clr>
        </p15:guide>
        <p15:guide id="2" pos="4050" userDrawn="1">
          <p15:clr>
            <a:srgbClr val="A4A3A4"/>
          </p15:clr>
        </p15:guide>
        <p15:guide id="5" orient="horz" pos="4228" userDrawn="1">
          <p15:clr>
            <a:srgbClr val="A4A3A4"/>
          </p15:clr>
        </p15:guide>
        <p15:guide id="6" pos="7588" userDrawn="1">
          <p15:clr>
            <a:srgbClr val="A4A3A4"/>
          </p15:clr>
        </p15:guide>
        <p15:guide id="7" pos="376"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7D21"/>
    <a:srgbClr val="FEFEFE"/>
    <a:srgbClr val="A60000"/>
    <a:srgbClr val="7ECCE4"/>
    <a:srgbClr val="B0DE2F"/>
    <a:srgbClr val="E72225"/>
    <a:srgbClr val="FFFFFF"/>
    <a:srgbClr val="8CAE89"/>
    <a:srgbClr val="C00000"/>
    <a:srgbClr val="0268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74" autoAdjust="0"/>
    <p:restoredTop sz="96340" autoAdjust="0"/>
  </p:normalViewPr>
  <p:slideViewPr>
    <p:cSldViewPr>
      <p:cViewPr>
        <p:scale>
          <a:sx n="70" d="100"/>
          <a:sy n="70" d="100"/>
        </p:scale>
        <p:origin x="-624" y="-72"/>
      </p:cViewPr>
      <p:guideLst>
        <p:guide orient="horz" pos="328"/>
        <p:guide orient="horz" pos="4228"/>
        <p:guide pos="4050"/>
        <p:guide pos="7588"/>
        <p:guide pos="376"/>
      </p:guideLst>
    </p:cSldViewPr>
  </p:slideViewPr>
  <p:outlineViewPr>
    <p:cViewPr>
      <p:scale>
        <a:sx n="100" d="100"/>
        <a:sy n="100" d="100"/>
      </p:scale>
      <p:origin x="0" y="-1560"/>
    </p:cViewPr>
  </p:outlineViewPr>
  <p:notesTextViewPr>
    <p:cViewPr>
      <p:scale>
        <a:sx n="66" d="100"/>
        <a:sy n="66" d="100"/>
      </p:scale>
      <p:origin x="0" y="0"/>
    </p:cViewPr>
  </p:notesTextViewPr>
  <p:sorterViewPr>
    <p:cViewPr>
      <p:scale>
        <a:sx n="66" d="100"/>
        <a:sy n="66" d="100"/>
      </p:scale>
      <p:origin x="0" y="0"/>
    </p:cViewPr>
  </p:sorterViewPr>
  <p:notesViewPr>
    <p:cSldViewPr showGuides="1">
      <p:cViewPr varScale="1">
        <p:scale>
          <a:sx n="83" d="100"/>
          <a:sy n="83"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2"/>
            </a:solidFill>
            <a:ln>
              <a:noFill/>
            </a:ln>
          </c:spPr>
          <c:cat>
            <c:strRef>
              <c:f>Sheet1!$A$2:$A$5</c:f>
              <c:strCache>
                <c:ptCount val="4"/>
                <c:pt idx="0">
                  <c:v>1st Qtr</c:v>
                </c:pt>
                <c:pt idx="1">
                  <c:v>2nd Qtr</c:v>
                </c:pt>
                <c:pt idx="2">
                  <c:v>3rd Qtr</c:v>
                </c:pt>
                <c:pt idx="3">
                  <c:v>4th Qtr</c:v>
                </c:pt>
              </c:strCache>
            </c:strRef>
          </c:cat>
          <c:val>
            <c:numRef>
              <c:f>Sheet1!$B$2:$B$5</c:f>
              <c:numCache>
                <c:formatCode>General</c:formatCode>
                <c:ptCount val="4"/>
                <c:pt idx="0">
                  <c:v>3</c:v>
                </c:pt>
                <c:pt idx="1">
                  <c:v>3</c:v>
                </c:pt>
                <c:pt idx="2">
                  <c:v>3</c:v>
                </c:pt>
                <c:pt idx="3">
                  <c:v>3</c:v>
                </c:pt>
              </c:numCache>
            </c:numRef>
          </c:val>
          <c:extLst xmlns:c16r2="http://schemas.microsoft.com/office/drawing/2015/06/chart">
            <c:ext xmlns:c16="http://schemas.microsoft.com/office/drawing/2014/chart" uri="{C3380CC4-5D6E-409C-BE32-E72D297353CC}">
              <c16:uniqueId val="{00000008-C361-40A3-8DBD-17CAA74EB446}"/>
            </c:ext>
          </c:extLst>
        </c:ser>
        <c:dLbls>
          <c:showLegendKey val="0"/>
          <c:showVal val="0"/>
          <c:showCatName val="0"/>
          <c:showSerName val="0"/>
          <c:showPercent val="0"/>
          <c:showBubbleSize val="0"/>
          <c:showLeaderLines val="1"/>
        </c:dLbls>
        <c:firstSliceAng val="0"/>
        <c:holeSize val="54"/>
      </c:doughnutChart>
    </c:plotArea>
    <c:plotVisOnly val="1"/>
    <c:dispBlanksAs val="zero"/>
    <c:showDLblsOverMax val="0"/>
  </c:chart>
  <c:txPr>
    <a:bodyPr/>
    <a:lstStyle/>
    <a:p>
      <a:pPr>
        <a:defRPr lang="zh-CN"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pPr/>
              <a:t>2021/9/11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pPr/>
              <a:t>‹#›</a:t>
            </a:fld>
            <a:endParaRPr lang="zh-CN" altLang="en-US"/>
          </a:p>
        </p:txBody>
      </p:sp>
    </p:spTree>
    <p:extLst>
      <p:ext uri="{BB962C8B-B14F-4D97-AF65-F5344CB8AC3E}">
        <p14:creationId xmlns:p14="http://schemas.microsoft.com/office/powerpoint/2010/main" val="4242514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2021/9/11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a:t>
            </a:fld>
            <a:endParaRPr lang="zh-CN" altLang="en-US"/>
          </a:p>
        </p:txBody>
      </p:sp>
    </p:spTree>
    <p:extLst>
      <p:ext uri="{BB962C8B-B14F-4D97-AF65-F5344CB8AC3E}">
        <p14:creationId xmlns:p14="http://schemas.microsoft.com/office/powerpoint/2010/main" val="30059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13</a:t>
            </a:fld>
            <a:endParaRPr lang="zh-CN" altLang="en-US"/>
          </a:p>
        </p:txBody>
      </p:sp>
    </p:spTree>
    <p:extLst>
      <p:ext uri="{BB962C8B-B14F-4D97-AF65-F5344CB8AC3E}">
        <p14:creationId xmlns:p14="http://schemas.microsoft.com/office/powerpoint/2010/main" val="515725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14</a:t>
            </a:fld>
            <a:endParaRPr lang="zh-CN" altLang="en-US"/>
          </a:p>
        </p:txBody>
      </p:sp>
    </p:spTree>
    <p:extLst>
      <p:ext uri="{BB962C8B-B14F-4D97-AF65-F5344CB8AC3E}">
        <p14:creationId xmlns:p14="http://schemas.microsoft.com/office/powerpoint/2010/main" val="852678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pPr/>
              <a:t>16</a:t>
            </a:fld>
            <a:endParaRPr lang="zh-CN" altLang="en-US"/>
          </a:p>
        </p:txBody>
      </p:sp>
    </p:spTree>
    <p:extLst>
      <p:ext uri="{BB962C8B-B14F-4D97-AF65-F5344CB8AC3E}">
        <p14:creationId xmlns:p14="http://schemas.microsoft.com/office/powerpoint/2010/main" val="695066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pPr/>
              <a:t>17</a:t>
            </a:fld>
            <a:endParaRPr lang="zh-CN" altLang="en-US"/>
          </a:p>
        </p:txBody>
      </p:sp>
    </p:spTree>
    <p:extLst>
      <p:ext uri="{BB962C8B-B14F-4D97-AF65-F5344CB8AC3E}">
        <p14:creationId xmlns:p14="http://schemas.microsoft.com/office/powerpoint/2010/main" val="751287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18</a:t>
            </a:fld>
            <a:endParaRPr lang="zh-CN" altLang="en-US"/>
          </a:p>
        </p:txBody>
      </p:sp>
    </p:spTree>
    <p:extLst>
      <p:ext uri="{BB962C8B-B14F-4D97-AF65-F5344CB8AC3E}">
        <p14:creationId xmlns:p14="http://schemas.microsoft.com/office/powerpoint/2010/main" val="244509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a:t>
            </a:fld>
            <a:endParaRPr lang="zh-CN" altLang="en-US"/>
          </a:p>
        </p:txBody>
      </p:sp>
    </p:spTree>
    <p:extLst>
      <p:ext uri="{BB962C8B-B14F-4D97-AF65-F5344CB8AC3E}">
        <p14:creationId xmlns:p14="http://schemas.microsoft.com/office/powerpoint/2010/main" val="515725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D8ACD6-B84E-46E9-AEC8-A46527A8B4DC}" type="slidenum">
              <a:rPr lang="zh-CN" altLang="en-US" smtClean="0"/>
              <a:pPr/>
              <a:t>3</a:t>
            </a:fld>
            <a:endParaRPr lang="zh-CN" altLang="en-US"/>
          </a:p>
        </p:txBody>
      </p:sp>
    </p:spTree>
    <p:extLst>
      <p:ext uri="{BB962C8B-B14F-4D97-AF65-F5344CB8AC3E}">
        <p14:creationId xmlns:p14="http://schemas.microsoft.com/office/powerpoint/2010/main" val="1790271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4</a:t>
            </a:fld>
            <a:endParaRPr lang="zh-CN" altLang="en-US"/>
          </a:p>
        </p:txBody>
      </p:sp>
    </p:spTree>
    <p:extLst>
      <p:ext uri="{BB962C8B-B14F-4D97-AF65-F5344CB8AC3E}">
        <p14:creationId xmlns:p14="http://schemas.microsoft.com/office/powerpoint/2010/main" val="515725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6</a:t>
            </a:fld>
            <a:endParaRPr lang="zh-CN" altLang="en-US"/>
          </a:p>
        </p:txBody>
      </p:sp>
    </p:spTree>
    <p:extLst>
      <p:ext uri="{BB962C8B-B14F-4D97-AF65-F5344CB8AC3E}">
        <p14:creationId xmlns:p14="http://schemas.microsoft.com/office/powerpoint/2010/main" val="1111239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7175F8-CC44-4643-9DE3-0A6C24BF20AC}" type="slidenum">
              <a:rPr lang="zh-CN" altLang="en-US" smtClean="0"/>
              <a:pPr/>
              <a:t>7</a:t>
            </a:fld>
            <a:endParaRPr lang="zh-CN" altLang="en-US"/>
          </a:p>
        </p:txBody>
      </p:sp>
    </p:spTree>
    <p:extLst>
      <p:ext uri="{BB962C8B-B14F-4D97-AF65-F5344CB8AC3E}">
        <p14:creationId xmlns:p14="http://schemas.microsoft.com/office/powerpoint/2010/main" val="4279408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8</a:t>
            </a:fld>
            <a:endParaRPr lang="zh-CN" altLang="en-US"/>
          </a:p>
        </p:txBody>
      </p:sp>
    </p:spTree>
    <p:extLst>
      <p:ext uri="{BB962C8B-B14F-4D97-AF65-F5344CB8AC3E}">
        <p14:creationId xmlns:p14="http://schemas.microsoft.com/office/powerpoint/2010/main" val="4094438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9</a:t>
            </a:fld>
            <a:endParaRPr lang="zh-CN" altLang="en-US"/>
          </a:p>
        </p:txBody>
      </p:sp>
    </p:spTree>
    <p:extLst>
      <p:ext uri="{BB962C8B-B14F-4D97-AF65-F5344CB8AC3E}">
        <p14:creationId xmlns:p14="http://schemas.microsoft.com/office/powerpoint/2010/main" val="1009838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12</a:t>
            </a:fld>
            <a:endParaRPr lang="zh-CN" altLang="en-US"/>
          </a:p>
        </p:txBody>
      </p:sp>
    </p:spTree>
    <p:extLst>
      <p:ext uri="{BB962C8B-B14F-4D97-AF65-F5344CB8AC3E}">
        <p14:creationId xmlns:p14="http://schemas.microsoft.com/office/powerpoint/2010/main" val="1009838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仅标题">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51715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bg>
      <p:bgRef idx="1001">
        <a:schemeClr val="bg1"/>
      </p:bgRef>
    </p:bg>
    <p:spTree>
      <p:nvGrpSpPr>
        <p:cNvPr id="1" name=""/>
        <p:cNvGrpSpPr/>
        <p:nvPr/>
      </p:nvGrpSpPr>
      <p:grpSpPr>
        <a:xfrm>
          <a:off x="0" y="0"/>
          <a:ext cx="0" cy="0"/>
          <a:chOff x="0" y="0"/>
          <a:chExt cx="0" cy="0"/>
        </a:xfrm>
      </p:grpSpPr>
      <p:sp>
        <p:nvSpPr>
          <p:cNvPr id="2" name="标题 1"/>
          <p:cNvSpPr>
            <a:spLocks noGrp="1"/>
          </p:cNvSpPr>
          <p:nvPr>
            <p:ph type="ctrTitle"/>
          </p:nvPr>
        </p:nvSpPr>
        <p:spPr>
          <a:xfrm>
            <a:off x="964407" y="2246811"/>
            <a:ext cx="10929938" cy="1550333"/>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928813" y="4098502"/>
            <a:ext cx="9001125" cy="1848344"/>
          </a:xfrm>
          <a:prstGeom prst="rect">
            <a:avLst/>
          </a:prstGeom>
        </p:spPr>
        <p:txBody>
          <a:bodyPr/>
          <a:lstStyle>
            <a:lvl1pPr marL="0" indent="0" algn="ctr">
              <a:buNone/>
              <a:defRPr>
                <a:solidFill>
                  <a:schemeClr val="tx1">
                    <a:tint val="75000"/>
                  </a:schemeClr>
                </a:solidFill>
              </a:defRPr>
            </a:lvl1pPr>
            <a:lvl2pPr marL="642656" indent="0" algn="ctr">
              <a:buNone/>
              <a:defRPr>
                <a:solidFill>
                  <a:schemeClr val="tx1">
                    <a:tint val="75000"/>
                  </a:schemeClr>
                </a:solidFill>
              </a:defRPr>
            </a:lvl2pPr>
            <a:lvl3pPr marL="1285309" indent="0" algn="ctr">
              <a:buNone/>
              <a:defRPr>
                <a:solidFill>
                  <a:schemeClr val="tx1">
                    <a:tint val="75000"/>
                  </a:schemeClr>
                </a:solidFill>
              </a:defRPr>
            </a:lvl3pPr>
            <a:lvl4pPr marL="1927964" indent="0" algn="ctr">
              <a:buNone/>
              <a:defRPr>
                <a:solidFill>
                  <a:schemeClr val="tx1">
                    <a:tint val="75000"/>
                  </a:schemeClr>
                </a:solidFill>
              </a:defRPr>
            </a:lvl4pPr>
            <a:lvl5pPr marL="2570621" indent="0" algn="ctr">
              <a:buNone/>
              <a:defRPr>
                <a:solidFill>
                  <a:schemeClr val="tx1">
                    <a:tint val="75000"/>
                  </a:schemeClr>
                </a:solidFill>
              </a:defRPr>
            </a:lvl5pPr>
            <a:lvl6pPr marL="3213275" indent="0" algn="ctr">
              <a:buNone/>
              <a:defRPr>
                <a:solidFill>
                  <a:schemeClr val="tx1">
                    <a:tint val="75000"/>
                  </a:schemeClr>
                </a:solidFill>
              </a:defRPr>
            </a:lvl6pPr>
            <a:lvl7pPr marL="3855930" indent="0" algn="ctr">
              <a:buNone/>
              <a:defRPr>
                <a:solidFill>
                  <a:schemeClr val="tx1">
                    <a:tint val="75000"/>
                  </a:schemeClr>
                </a:solidFill>
              </a:defRPr>
            </a:lvl7pPr>
            <a:lvl8pPr marL="4498585" indent="0" algn="ctr">
              <a:buNone/>
              <a:defRPr>
                <a:solidFill>
                  <a:schemeClr val="tx1">
                    <a:tint val="75000"/>
                  </a:schemeClr>
                </a:solidFill>
              </a:defRPr>
            </a:lvl8pPr>
            <a:lvl9pPr marL="514124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43018" y="6704013"/>
            <a:ext cx="3000745" cy="385762"/>
          </a:xfrm>
          <a:prstGeom prst="rect">
            <a:avLst/>
          </a:prstGeom>
        </p:spPr>
        <p:txBody>
          <a:bodyPr/>
          <a:lstStyle>
            <a:lvl1pPr>
              <a:defRPr/>
            </a:lvl1pPr>
          </a:lstStyle>
          <a:p>
            <a:pPr>
              <a:defRPr/>
            </a:pPr>
            <a:fld id="{8B4E67A1-5C53-42BD-AB2C-709FEF61F269}" type="datetimeFigureOut">
              <a:rPr lang="zh-CN" altLang="en-US"/>
              <a:pPr>
                <a:defRPr/>
              </a:pPr>
              <a:t>2021/9/11</a:t>
            </a:fld>
            <a:endParaRPr lang="zh-CN" altLang="en-US"/>
          </a:p>
        </p:txBody>
      </p:sp>
      <p:sp>
        <p:nvSpPr>
          <p:cNvPr id="5" name="页脚占位符 4"/>
          <p:cNvSpPr>
            <a:spLocks noGrp="1"/>
          </p:cNvSpPr>
          <p:nvPr>
            <p:ph type="ftr" sz="quarter" idx="11"/>
          </p:nvPr>
        </p:nvSpPr>
        <p:spPr>
          <a:xfrm>
            <a:off x="4393156" y="6704013"/>
            <a:ext cx="4072440" cy="385762"/>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9214988" y="6704013"/>
            <a:ext cx="3000745" cy="385762"/>
          </a:xfrm>
          <a:prstGeom prst="rect">
            <a:avLst/>
          </a:prstGeom>
        </p:spPr>
        <p:txBody>
          <a:bodyPr/>
          <a:lstStyle>
            <a:lvl1pPr>
              <a:defRPr/>
            </a:lvl1pPr>
          </a:lstStyle>
          <a:p>
            <a:fld id="{5A80EFF5-4C64-44AF-903C-4654B01C43E2}" type="slidenum">
              <a:rPr lang="zh-CN" altLang="en-US"/>
              <a:pPr/>
              <a:t>‹#›</a:t>
            </a:fld>
            <a:endParaRPr lang="zh-CN" altLang="en-US"/>
          </a:p>
        </p:txBody>
      </p:sp>
    </p:spTree>
    <p:extLst>
      <p:ext uri="{BB962C8B-B14F-4D97-AF65-F5344CB8AC3E}">
        <p14:creationId xmlns:p14="http://schemas.microsoft.com/office/powerpoint/2010/main" val="7007547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4045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55860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307167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2_仅标题">
    <p:bg>
      <p:bgRef idx="1001">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643018" y="290513"/>
            <a:ext cx="11572715" cy="1204912"/>
          </a:xfrm>
          <a:prstGeom prst="rect">
            <a:avLst/>
          </a:prstGeom>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a:xfrm>
            <a:off x="643018" y="6704013"/>
            <a:ext cx="3000745" cy="385762"/>
          </a:xfrm>
          <a:prstGeom prst="rect">
            <a:avLst/>
          </a:prstGeom>
        </p:spPr>
        <p:txBody>
          <a:bodyPr/>
          <a:lstStyle>
            <a:lvl1pPr>
              <a:defRPr/>
            </a:lvl1pPr>
          </a:lstStyle>
          <a:p>
            <a:pPr>
              <a:defRPr/>
            </a:pPr>
            <a:fld id="{9E773E08-A71B-4FDC-B054-E26753AAFF0B}" type="datetimeFigureOut">
              <a:rPr lang="zh-CN" altLang="en-US"/>
              <a:pPr>
                <a:defRPr/>
              </a:pPr>
              <a:t>2021/9/11</a:t>
            </a:fld>
            <a:endParaRPr lang="zh-CN" altLang="en-US"/>
          </a:p>
        </p:txBody>
      </p:sp>
      <p:sp>
        <p:nvSpPr>
          <p:cNvPr id="4" name="页脚占位符 4"/>
          <p:cNvSpPr>
            <a:spLocks noGrp="1"/>
          </p:cNvSpPr>
          <p:nvPr>
            <p:ph type="ftr" sz="quarter" idx="11"/>
          </p:nvPr>
        </p:nvSpPr>
        <p:spPr>
          <a:xfrm>
            <a:off x="4393156" y="6704013"/>
            <a:ext cx="4072440" cy="385762"/>
          </a:xfrm>
          <a:prstGeom prst="rect">
            <a:avLst/>
          </a:prstGeom>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a:xfrm>
            <a:off x="9214988" y="6704013"/>
            <a:ext cx="3000745" cy="385762"/>
          </a:xfrm>
          <a:prstGeom prst="rect">
            <a:avLst/>
          </a:prstGeom>
        </p:spPr>
        <p:txBody>
          <a:bodyPr/>
          <a:lstStyle>
            <a:lvl1pPr>
              <a:defRPr/>
            </a:lvl1pPr>
          </a:lstStyle>
          <a:p>
            <a:fld id="{CC93CDD0-E3EC-4FB5-9135-935862A1CC92}" type="slidenum">
              <a:rPr lang="zh-CN" altLang="en-US"/>
              <a:pPr/>
              <a:t>‹#›</a:t>
            </a:fld>
            <a:endParaRPr lang="zh-CN" altLang="en-US"/>
          </a:p>
        </p:txBody>
      </p:sp>
    </p:spTree>
    <p:extLst>
      <p:ext uri="{BB962C8B-B14F-4D97-AF65-F5344CB8AC3E}">
        <p14:creationId xmlns:p14="http://schemas.microsoft.com/office/powerpoint/2010/main" val="3491777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pPr/>
              <a:t>2021/9/11</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278975340"/>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1" r:id="rId5"/>
    <p:sldLayoutId id="2147484123" r:id="rId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tags" Target="../tags/tag20.xml"/><Relationship Id="rId3" Type="http://schemas.openxmlformats.org/officeDocument/2006/relationships/tags" Target="../tags/tag5.xml"/><Relationship Id="rId21" Type="http://schemas.openxmlformats.org/officeDocument/2006/relationships/tags" Target="../tags/tag23.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tags" Target="../tags/tag22.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image" Target="../media/image4.png"/><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notesSlide" Target="../notesSlides/notesSlide13.xml"/><Relationship Id="rId10" Type="http://schemas.openxmlformats.org/officeDocument/2006/relationships/tags" Target="../tags/tag12.xml"/><Relationship Id="rId19" Type="http://schemas.openxmlformats.org/officeDocument/2006/relationships/tags" Target="../tags/tag21.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杨烁 - 奔跑吧蜗牛">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6124575" y="-1208211"/>
            <a:ext cx="609600" cy="609600"/>
          </a:xfrm>
          <a:prstGeom prst="rect">
            <a:avLst/>
          </a:prstGeom>
        </p:spPr>
      </p:pic>
      <p:pic>
        <p:nvPicPr>
          <p:cNvPr id="3" name="图片 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581775" y="2673573"/>
            <a:ext cx="6276622" cy="4559076"/>
          </a:xfrm>
          <a:prstGeom prst="rect">
            <a:avLst/>
          </a:prstGeom>
        </p:spPr>
      </p:pic>
      <p:sp>
        <p:nvSpPr>
          <p:cNvPr id="17" name="TextBox 7"/>
          <p:cNvSpPr>
            <a:spLocks noChangeArrowheads="1"/>
          </p:cNvSpPr>
          <p:nvPr/>
        </p:nvSpPr>
        <p:spPr bwMode="auto">
          <a:xfrm>
            <a:off x="2238375" y="823000"/>
            <a:ext cx="853440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7200" b="1" spc="422" dirty="0" err="1" smtClean="0">
                <a:solidFill>
                  <a:srgbClr val="147D21"/>
                </a:solidFill>
                <a:effectLst>
                  <a:glow rad="101600">
                    <a:schemeClr val="accent6">
                      <a:satMod val="175000"/>
                      <a:alpha val="40000"/>
                    </a:schemeClr>
                  </a:glow>
                </a:effectLst>
                <a:latin typeface="Times New Roman" pitchFamily="18" charset="0"/>
                <a:ea typeface="微软雅黑" pitchFamily="34" charset="-122"/>
                <a:cs typeface="Times New Roman" pitchFamily="18" charset="0"/>
                <a:sym typeface="微软雅黑" pitchFamily="34" charset="-122"/>
              </a:rPr>
              <a:t>Những</a:t>
            </a:r>
            <a:r>
              <a:rPr lang="en-US" altLang="zh-CN" sz="7200" b="1" spc="422" dirty="0" smtClean="0">
                <a:solidFill>
                  <a:srgbClr val="147D21"/>
                </a:solidFill>
                <a:effectLst>
                  <a:glow rad="101600">
                    <a:schemeClr val="accent6">
                      <a:satMod val="175000"/>
                      <a:alpha val="40000"/>
                    </a:schemeClr>
                  </a:glow>
                </a:effectLst>
                <a:latin typeface="Times New Roman" pitchFamily="18" charset="0"/>
                <a:ea typeface="微软雅黑" pitchFamily="34" charset="-122"/>
                <a:cs typeface="Times New Roman" pitchFamily="18" charset="0"/>
                <a:sym typeface="微软雅黑" pitchFamily="34" charset="-122"/>
              </a:rPr>
              <a:t> </a:t>
            </a:r>
            <a:r>
              <a:rPr lang="en-US" altLang="zh-CN" sz="7200" b="1" spc="422" dirty="0" err="1" smtClean="0">
                <a:solidFill>
                  <a:srgbClr val="147D21"/>
                </a:solidFill>
                <a:effectLst>
                  <a:glow rad="101600">
                    <a:schemeClr val="accent6">
                      <a:satMod val="175000"/>
                      <a:alpha val="40000"/>
                    </a:schemeClr>
                  </a:glow>
                </a:effectLst>
                <a:latin typeface="Times New Roman" pitchFamily="18" charset="0"/>
                <a:ea typeface="微软雅黑" pitchFamily="34" charset="-122"/>
                <a:cs typeface="Times New Roman" pitchFamily="18" charset="0"/>
                <a:sym typeface="微软雅黑" pitchFamily="34" charset="-122"/>
              </a:rPr>
              <a:t>câu</a:t>
            </a:r>
            <a:r>
              <a:rPr lang="en-US" altLang="zh-CN" sz="7200" b="1" spc="422" dirty="0" smtClean="0">
                <a:solidFill>
                  <a:srgbClr val="147D21"/>
                </a:solidFill>
                <a:effectLst>
                  <a:glow rad="101600">
                    <a:schemeClr val="accent6">
                      <a:satMod val="175000"/>
                      <a:alpha val="40000"/>
                    </a:schemeClr>
                  </a:glow>
                </a:effectLst>
                <a:latin typeface="Times New Roman" pitchFamily="18" charset="0"/>
                <a:ea typeface="微软雅黑" pitchFamily="34" charset="-122"/>
                <a:cs typeface="Times New Roman" pitchFamily="18" charset="0"/>
                <a:sym typeface="微软雅黑" pitchFamily="34" charset="-122"/>
              </a:rPr>
              <a:t> </a:t>
            </a:r>
            <a:r>
              <a:rPr lang="en-US" altLang="zh-CN" sz="7200" b="1" spc="422" dirty="0" err="1" smtClean="0">
                <a:solidFill>
                  <a:srgbClr val="147D21"/>
                </a:solidFill>
                <a:effectLst>
                  <a:glow rad="101600">
                    <a:schemeClr val="accent6">
                      <a:satMod val="175000"/>
                      <a:alpha val="40000"/>
                    </a:schemeClr>
                  </a:glow>
                </a:effectLst>
                <a:latin typeface="Times New Roman" pitchFamily="18" charset="0"/>
                <a:ea typeface="微软雅黑" pitchFamily="34" charset="-122"/>
                <a:cs typeface="Times New Roman" pitchFamily="18" charset="0"/>
                <a:sym typeface="微软雅黑" pitchFamily="34" charset="-122"/>
              </a:rPr>
              <a:t>hát</a:t>
            </a:r>
            <a:r>
              <a:rPr lang="en-US" altLang="zh-CN" sz="7200" b="1" spc="422" dirty="0" smtClean="0">
                <a:solidFill>
                  <a:srgbClr val="147D21"/>
                </a:solidFill>
                <a:effectLst>
                  <a:glow rad="101600">
                    <a:schemeClr val="accent6">
                      <a:satMod val="175000"/>
                      <a:alpha val="40000"/>
                    </a:schemeClr>
                  </a:glow>
                </a:effectLst>
                <a:latin typeface="Times New Roman" pitchFamily="18" charset="0"/>
                <a:ea typeface="微软雅黑" pitchFamily="34" charset="-122"/>
                <a:cs typeface="Times New Roman" pitchFamily="18" charset="0"/>
                <a:sym typeface="微软雅黑" pitchFamily="34" charset="-122"/>
              </a:rPr>
              <a:t> </a:t>
            </a:r>
            <a:r>
              <a:rPr lang="en-US" altLang="zh-CN" sz="7200" b="1" spc="422" dirty="0" err="1" smtClean="0">
                <a:solidFill>
                  <a:srgbClr val="147D21"/>
                </a:solidFill>
                <a:effectLst>
                  <a:glow rad="101600">
                    <a:schemeClr val="accent6">
                      <a:satMod val="175000"/>
                      <a:alpha val="40000"/>
                    </a:schemeClr>
                  </a:glow>
                </a:effectLst>
                <a:latin typeface="Times New Roman" pitchFamily="18" charset="0"/>
                <a:ea typeface="微软雅黑" pitchFamily="34" charset="-122"/>
                <a:cs typeface="Times New Roman" pitchFamily="18" charset="0"/>
                <a:sym typeface="微软雅黑" pitchFamily="34" charset="-122"/>
              </a:rPr>
              <a:t>châm</a:t>
            </a:r>
            <a:r>
              <a:rPr lang="en-US" altLang="zh-CN" sz="7200" b="1" spc="422" dirty="0" smtClean="0">
                <a:solidFill>
                  <a:srgbClr val="147D21"/>
                </a:solidFill>
                <a:effectLst>
                  <a:glow rad="101600">
                    <a:schemeClr val="accent6">
                      <a:satMod val="175000"/>
                      <a:alpha val="40000"/>
                    </a:schemeClr>
                  </a:glow>
                </a:effectLst>
                <a:latin typeface="Times New Roman" pitchFamily="18" charset="0"/>
                <a:ea typeface="微软雅黑" pitchFamily="34" charset="-122"/>
                <a:cs typeface="Times New Roman" pitchFamily="18" charset="0"/>
                <a:sym typeface="微软雅黑" pitchFamily="34" charset="-122"/>
              </a:rPr>
              <a:t> </a:t>
            </a:r>
            <a:r>
              <a:rPr lang="en-US" altLang="zh-CN" sz="7200" b="1" spc="422" dirty="0" err="1" smtClean="0">
                <a:solidFill>
                  <a:srgbClr val="147D21"/>
                </a:solidFill>
                <a:effectLst>
                  <a:glow rad="101600">
                    <a:schemeClr val="accent6">
                      <a:satMod val="175000"/>
                      <a:alpha val="40000"/>
                    </a:schemeClr>
                  </a:glow>
                </a:effectLst>
                <a:latin typeface="Times New Roman" pitchFamily="18" charset="0"/>
                <a:ea typeface="微软雅黑" pitchFamily="34" charset="-122"/>
                <a:cs typeface="Times New Roman" pitchFamily="18" charset="0"/>
                <a:sym typeface="微软雅黑" pitchFamily="34" charset="-122"/>
              </a:rPr>
              <a:t>biếm</a:t>
            </a:r>
            <a:endParaRPr lang="en-US" altLang="zh-CN" sz="7200" b="1" spc="422" dirty="0" smtClean="0">
              <a:solidFill>
                <a:srgbClr val="147D21"/>
              </a:solidFill>
              <a:effectLst>
                <a:glow rad="101600">
                  <a:schemeClr val="accent6">
                    <a:satMod val="175000"/>
                    <a:alpha val="40000"/>
                  </a:schemeClr>
                </a:glow>
              </a:effectLst>
              <a:latin typeface="Times New Roman" pitchFamily="18" charset="0"/>
              <a:ea typeface="微软雅黑" pitchFamily="34" charset="-122"/>
              <a:cs typeface="Times New Roman" pitchFamily="18" charset="0"/>
              <a:sym typeface="微软雅黑" pitchFamily="34" charset="-122"/>
            </a:endParaRPr>
          </a:p>
        </p:txBody>
      </p:sp>
      <p:pic>
        <p:nvPicPr>
          <p:cNvPr id="4"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2575" y="3692525"/>
            <a:ext cx="5203109" cy="3681516"/>
          </a:xfrm>
          <a:prstGeom prst="rect">
            <a:avLst/>
          </a:prstGeom>
        </p:spPr>
      </p:pic>
    </p:spTree>
    <p:extLst>
      <p:ext uri="{BB962C8B-B14F-4D97-AF65-F5344CB8AC3E}">
        <p14:creationId xmlns:p14="http://schemas.microsoft.com/office/powerpoint/2010/main" val="17531999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2" presetClass="entr" presetSubtype="2"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1+#ppt_w/2"/>
                                          </p:val>
                                        </p:tav>
                                        <p:tav tm="100000">
                                          <p:val>
                                            <p:strVal val="#ppt_x"/>
                                          </p:val>
                                        </p:tav>
                                      </p:tavLst>
                                    </p:anim>
                                    <p:anim calcmode="lin" valueType="num">
                                      <p:cBhvr additive="base">
                                        <p:cTn id="11" dur="500" fill="hold"/>
                                        <p:tgtEl>
                                          <p:spTgt spid="3"/>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12" fill="hold" grpId="0" nodeType="withEffect">
                                  <p:stCondLst>
                                    <p:cond delay="0"/>
                                  </p:stCondLst>
                                  <p:iterate type="lt">
                                    <p:tmPct val="13000"/>
                                  </p:iterate>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600" fill="hold"/>
                                        <p:tgtEl>
                                          <p:spTgt spid="17"/>
                                        </p:tgtEl>
                                        <p:attrNameLst>
                                          <p:attrName>ppt_x</p:attrName>
                                        </p:attrNameLst>
                                      </p:cBhvr>
                                      <p:tavLst>
                                        <p:tav tm="0">
                                          <p:val>
                                            <p:strVal val="0-#ppt_w/2"/>
                                          </p:val>
                                        </p:tav>
                                        <p:tav tm="100000">
                                          <p:val>
                                            <p:strVal val="#ppt_x"/>
                                          </p:val>
                                        </p:tav>
                                      </p:tavLst>
                                    </p:anim>
                                    <p:anim calcmode="lin" valueType="num">
                                      <p:cBhvr additive="base">
                                        <p:cTn id="20" dur="6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1" repeatCount="indefinite" fill="remove" display="0">
                  <p:stCondLst>
                    <p:cond delay="indefinite"/>
                  </p:stCondLst>
                  <p:endCondLst>
                    <p:cond evt="onStopAudio" delay="0">
                      <p:tgtEl>
                        <p:sldTgt/>
                      </p:tgtEl>
                    </p:cond>
                  </p:endCondLst>
                </p:cTn>
                <p:tgtEl>
                  <p:spTgt spid="2"/>
                </p:tgtEl>
              </p:cMediaNode>
            </p:audio>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1175" y="2244725"/>
            <a:ext cx="9829800" cy="3046988"/>
          </a:xfrm>
          <a:prstGeom prst="rect">
            <a:avLst/>
          </a:prstGeom>
        </p:spPr>
        <p:txBody>
          <a:bodyPr wrap="square">
            <a:spAutoFit/>
          </a:bodyPr>
          <a:lstStyle/>
          <a:p>
            <a:pPr algn="ctr"/>
            <a:r>
              <a:rPr lang="vi-VN" sz="3200" dirty="0" smtClean="0">
                <a:latin typeface="Times New Roman" pitchFamily="18" charset="0"/>
                <a:cs typeface="Times New Roman" pitchFamily="18" charset="0"/>
              </a:rPr>
              <a:t>Số cô chẳng giàu thì nghèo</a:t>
            </a:r>
            <a:br>
              <a:rPr lang="vi-VN" sz="3200" dirty="0" smtClean="0">
                <a:latin typeface="Times New Roman" pitchFamily="18" charset="0"/>
                <a:cs typeface="Times New Roman" pitchFamily="18" charset="0"/>
              </a:rPr>
            </a:br>
            <a:r>
              <a:rPr lang="vi-VN" sz="3200" dirty="0" smtClean="0">
                <a:latin typeface="Times New Roman" pitchFamily="18" charset="0"/>
                <a:cs typeface="Times New Roman" pitchFamily="18" charset="0"/>
              </a:rPr>
              <a:t>Ngày ba mươi Tết thịt treo trong nhà.</a:t>
            </a:r>
            <a:br>
              <a:rPr lang="vi-VN" sz="3200" dirty="0" smtClean="0">
                <a:latin typeface="Times New Roman" pitchFamily="18" charset="0"/>
                <a:cs typeface="Times New Roman" pitchFamily="18" charset="0"/>
              </a:rPr>
            </a:br>
            <a:r>
              <a:rPr lang="vi-VN" sz="3200" dirty="0" smtClean="0">
                <a:latin typeface="Times New Roman" pitchFamily="18" charset="0"/>
                <a:cs typeface="Times New Roman" pitchFamily="18" charset="0"/>
              </a:rPr>
              <a:t>Số cô có mẹ có cha</a:t>
            </a:r>
            <a:br>
              <a:rPr lang="vi-VN" sz="3200" dirty="0" smtClean="0">
                <a:latin typeface="Times New Roman" pitchFamily="18" charset="0"/>
                <a:cs typeface="Times New Roman" pitchFamily="18" charset="0"/>
              </a:rPr>
            </a:br>
            <a:r>
              <a:rPr lang="vi-VN" sz="3200" dirty="0" smtClean="0">
                <a:latin typeface="Times New Roman" pitchFamily="18" charset="0"/>
                <a:cs typeface="Times New Roman" pitchFamily="18" charset="0"/>
              </a:rPr>
              <a:t>Mẹ cô đàn bà, cha cô đàn ông.</a:t>
            </a:r>
            <a:br>
              <a:rPr lang="vi-VN" sz="3200" dirty="0" smtClean="0">
                <a:latin typeface="Times New Roman" pitchFamily="18" charset="0"/>
                <a:cs typeface="Times New Roman" pitchFamily="18" charset="0"/>
              </a:rPr>
            </a:br>
            <a:r>
              <a:rPr lang="vi-VN" sz="3200" dirty="0" smtClean="0">
                <a:latin typeface="Times New Roman" pitchFamily="18" charset="0"/>
                <a:cs typeface="Times New Roman" pitchFamily="18" charset="0"/>
              </a:rPr>
              <a:t>Số cô có vợ có chồng,</a:t>
            </a:r>
            <a:br>
              <a:rPr lang="vi-VN" sz="3200" dirty="0" smtClean="0">
                <a:latin typeface="Times New Roman" pitchFamily="18" charset="0"/>
                <a:cs typeface="Times New Roman" pitchFamily="18" charset="0"/>
              </a:rPr>
            </a:br>
            <a:r>
              <a:rPr lang="vi-VN" sz="3200" dirty="0" smtClean="0">
                <a:latin typeface="Times New Roman" pitchFamily="18" charset="0"/>
                <a:cs typeface="Times New Roman" pitchFamily="18" charset="0"/>
              </a:rPr>
              <a:t>Sinh con đầu lòng, chẳng gái thì trai.</a:t>
            </a:r>
            <a:endParaRPr lang="en-US" sz="3200" dirty="0">
              <a:latin typeface="Times New Roman" pitchFamily="18" charset="0"/>
              <a:cs typeface="Times New Roman" pitchFamily="18" charset="0"/>
            </a:endParaRPr>
          </a:p>
        </p:txBody>
      </p:sp>
      <p:sp>
        <p:nvSpPr>
          <p:cNvPr id="3" name="Rectangle 2"/>
          <p:cNvSpPr/>
          <p:nvPr/>
        </p:nvSpPr>
        <p:spPr>
          <a:xfrm>
            <a:off x="5967963" y="1330325"/>
            <a:ext cx="1223412" cy="584775"/>
          </a:xfrm>
          <a:prstGeom prst="rect">
            <a:avLst/>
          </a:prstGeom>
        </p:spPr>
        <p:txBody>
          <a:bodyPr wrap="none">
            <a:spAutoFit/>
          </a:bodyPr>
          <a:lstStyle/>
          <a:p>
            <a:r>
              <a:rPr lang="vi-VN" sz="3200" b="1" dirty="0" smtClean="0">
                <a:solidFill>
                  <a:srgbClr val="FF0000"/>
                </a:solidFill>
                <a:latin typeface="Times New Roman" pitchFamily="18" charset="0"/>
                <a:cs typeface="Times New Roman" pitchFamily="18" charset="0"/>
              </a:rPr>
              <a:t>BÀI </a:t>
            </a:r>
            <a:r>
              <a:rPr lang="en-US" sz="3200" b="1" dirty="0" smtClean="0">
                <a:solidFill>
                  <a:srgbClr val="FF0000"/>
                </a:solidFill>
                <a:latin typeface="Times New Roman" pitchFamily="18" charset="0"/>
                <a:cs typeface="Times New Roman" pitchFamily="18" charset="0"/>
              </a:rPr>
              <a:t>2</a:t>
            </a:r>
            <a:endParaRPr lang="en-US" sz="3200" b="1" dirty="0">
              <a:solidFill>
                <a:srgbClr val="FF0000"/>
              </a:solidFill>
              <a:latin typeface="Times New Roman" pitchFamily="18" charset="0"/>
              <a:cs typeface="Times New Roman" pitchFamily="18" charset="0"/>
            </a:endParaRPr>
          </a:p>
        </p:txBody>
      </p:sp>
      <p:pic>
        <p:nvPicPr>
          <p:cNvPr id="6" name="Picture 5" descr="—Pngtree—fortune teller_3320680.png"/>
          <p:cNvPicPr>
            <a:picLocks noChangeAspect="1"/>
          </p:cNvPicPr>
          <p:nvPr/>
        </p:nvPicPr>
        <p:blipFill>
          <a:blip r:embed="rId2"/>
          <a:stretch>
            <a:fillRect/>
          </a:stretch>
        </p:blipFill>
        <p:spPr>
          <a:xfrm>
            <a:off x="-158750" y="4454524"/>
            <a:ext cx="2778125" cy="2778125"/>
          </a:xfrm>
          <a:prstGeom prst="rect">
            <a:avLst/>
          </a:prstGeom>
        </p:spPr>
      </p:pic>
      <p:pic>
        <p:nvPicPr>
          <p:cNvPr id="7" name="Picture 6" descr="—Pngtree—fortune teller_3320680.png"/>
          <p:cNvPicPr>
            <a:picLocks noChangeAspect="1"/>
          </p:cNvPicPr>
          <p:nvPr/>
        </p:nvPicPr>
        <p:blipFill>
          <a:blip r:embed="rId2"/>
          <a:stretch>
            <a:fillRect/>
          </a:stretch>
        </p:blipFill>
        <p:spPr>
          <a:xfrm>
            <a:off x="10391775" y="4454525"/>
            <a:ext cx="2778125" cy="2778125"/>
          </a:xfrm>
          <a:prstGeom prst="rect">
            <a:avLst/>
          </a:prstGeom>
        </p:spPr>
      </p:pic>
      <p:pic>
        <p:nvPicPr>
          <p:cNvPr id="8" name="Picture 7" descr="—Pngtree—fortune teller_3320680.png"/>
          <p:cNvPicPr>
            <a:picLocks noChangeAspect="1"/>
          </p:cNvPicPr>
          <p:nvPr/>
        </p:nvPicPr>
        <p:blipFill>
          <a:blip r:embed="rId2"/>
          <a:stretch>
            <a:fillRect/>
          </a:stretch>
        </p:blipFill>
        <p:spPr>
          <a:xfrm rot="10800000">
            <a:off x="10239375" y="0"/>
            <a:ext cx="2778125" cy="2778125"/>
          </a:xfrm>
          <a:prstGeom prst="rect">
            <a:avLst/>
          </a:prstGeom>
        </p:spPr>
      </p:pic>
      <p:pic>
        <p:nvPicPr>
          <p:cNvPr id="9" name="Picture 8" descr="—Pngtree—fortune teller_3320680.png"/>
          <p:cNvPicPr>
            <a:picLocks noChangeAspect="1"/>
          </p:cNvPicPr>
          <p:nvPr/>
        </p:nvPicPr>
        <p:blipFill>
          <a:blip r:embed="rId2"/>
          <a:stretch>
            <a:fillRect/>
          </a:stretch>
        </p:blipFill>
        <p:spPr>
          <a:xfrm rot="10800000">
            <a:off x="-311150" y="0"/>
            <a:ext cx="2778125" cy="2778125"/>
          </a:xfrm>
          <a:prstGeom prst="rect">
            <a:avLst/>
          </a:prstGeo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655" y="-180501"/>
            <a:ext cx="1667520" cy="1510826"/>
          </a:xfrm>
          <a:prstGeom prst="rect">
            <a:avLst/>
          </a:prstGeom>
        </p:spPr>
      </p:pic>
      <p:sp>
        <p:nvSpPr>
          <p:cNvPr id="3" name="文本框 5"/>
          <p:cNvSpPr txBox="1"/>
          <p:nvPr/>
        </p:nvSpPr>
        <p:spPr>
          <a:xfrm>
            <a:off x="2466975" y="210155"/>
            <a:ext cx="9677399" cy="712911"/>
          </a:xfrm>
          <a:prstGeom prst="rect">
            <a:avLst/>
          </a:prstGeom>
          <a:noFill/>
        </p:spPr>
        <p:txBody>
          <a:bodyPr wrap="square" lIns="96416" tIns="48208" rIns="96416" bIns="48208" rtlCol="0">
            <a:spAutoFit/>
          </a:bodyPr>
          <a:lstStyle>
            <a:defPPr>
              <a:defRPr lang="zh-CN"/>
            </a:defPPr>
            <a:lvl1pPr>
              <a:defRPr sz="4000">
                <a:solidFill>
                  <a:schemeClr val="accent1">
                    <a:lumMod val="50000"/>
                  </a:schemeClr>
                </a:solidFill>
                <a:latin typeface="微软雅黑" pitchFamily="34" charset="-122"/>
                <a:ea typeface="微软雅黑" pitchFamily="34" charset="-122"/>
              </a:defRPr>
            </a:lvl1pPr>
          </a:lstStyle>
          <a:p>
            <a:r>
              <a:rPr lang="vi-VN" dirty="0" smtClean="0">
                <a:latin typeface="Times New Roman" pitchFamily="18" charset="0"/>
                <a:cs typeface="Times New Roman" pitchFamily="18" charset="0"/>
              </a:rPr>
              <a:t>Bài này nhại lời của ai nói với ai?</a:t>
            </a:r>
            <a:endParaRPr lang="zh-CN" altLang="en-US" dirty="0">
              <a:solidFill>
                <a:schemeClr val="tx1"/>
              </a:solidFill>
              <a:latin typeface="幼圆" panose="02010509060101010101" pitchFamily="49" charset="-122"/>
              <a:ea typeface="幼圆" panose="02010509060101010101" pitchFamily="49" charset="-122"/>
            </a:endParaRPr>
          </a:p>
        </p:txBody>
      </p:sp>
      <p:sp>
        <p:nvSpPr>
          <p:cNvPr id="4" name="文本框 43"/>
          <p:cNvSpPr txBox="1"/>
          <p:nvPr/>
        </p:nvSpPr>
        <p:spPr>
          <a:xfrm>
            <a:off x="561975" y="1482725"/>
            <a:ext cx="8915400" cy="584775"/>
          </a:xfrm>
          <a:prstGeom prst="rect">
            <a:avLst/>
          </a:prstGeom>
          <a:noFill/>
        </p:spPr>
        <p:txBody>
          <a:bodyPr wrap="square" rtlCol="0">
            <a:spAutoFit/>
          </a:bodyPr>
          <a:lstStyle/>
          <a:p>
            <a:pPr>
              <a:buFont typeface="Wingdings" pitchFamily="2" charset="2"/>
              <a:buChar char="v"/>
            </a:pP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Bài 2 nhại lời của thầy bói nói với người xem bói.</a:t>
            </a:r>
            <a:endParaRPr lang="zh-CN" altLang="en-US" sz="3200" dirty="0">
              <a:latin typeface="Arial" panose="020B0604020202020204" pitchFamily="34" charset="0"/>
              <a:ea typeface="微软雅黑" panose="020B0503020204020204" pitchFamily="34" charset="-122"/>
              <a:sym typeface="Arial" panose="020B0604020202020204" pitchFamily="34" charset="0"/>
            </a:endParaRPr>
          </a:p>
        </p:txBody>
      </p:sp>
      <p:sp>
        <p:nvSpPr>
          <p:cNvPr id="5" name="文本框 5"/>
          <p:cNvSpPr txBox="1"/>
          <p:nvPr/>
        </p:nvSpPr>
        <p:spPr>
          <a:xfrm>
            <a:off x="2466976" y="236414"/>
            <a:ext cx="9677399" cy="712911"/>
          </a:xfrm>
          <a:prstGeom prst="rect">
            <a:avLst/>
          </a:prstGeom>
          <a:noFill/>
        </p:spPr>
        <p:txBody>
          <a:bodyPr wrap="square" lIns="96416" tIns="48208" rIns="96416" bIns="48208" rtlCol="0">
            <a:spAutoFit/>
          </a:bodyPr>
          <a:lstStyle>
            <a:defPPr>
              <a:defRPr lang="zh-CN"/>
            </a:defPPr>
            <a:lvl1pPr>
              <a:defRPr sz="4000">
                <a:solidFill>
                  <a:schemeClr val="accent1">
                    <a:lumMod val="50000"/>
                  </a:schemeClr>
                </a:solidFill>
                <a:latin typeface="微软雅黑" pitchFamily="34" charset="-122"/>
                <a:ea typeface="微软雅黑" pitchFamily="34" charset="-122"/>
              </a:defRPr>
            </a:lvl1pPr>
          </a:lstStyle>
          <a:p>
            <a:r>
              <a:rPr lang="vi-VN" dirty="0" smtClean="0">
                <a:latin typeface="Times New Roman" pitchFamily="18" charset="0"/>
                <a:cs typeface="Times New Roman" pitchFamily="18" charset="0"/>
              </a:rPr>
              <a:t>Em có nhận xét gì về lời của thầy bói?</a:t>
            </a:r>
            <a:endParaRPr lang="zh-CN" altLang="en-US" dirty="0">
              <a:solidFill>
                <a:schemeClr val="tx1"/>
              </a:solidFill>
              <a:latin typeface="幼圆" panose="02010509060101010101" pitchFamily="49" charset="-122"/>
              <a:ea typeface="幼圆" panose="02010509060101010101" pitchFamily="49" charset="-122"/>
            </a:endParaRPr>
          </a:p>
        </p:txBody>
      </p:sp>
      <p:sp>
        <p:nvSpPr>
          <p:cNvPr id="6" name="文本框 43"/>
          <p:cNvSpPr txBox="1"/>
          <p:nvPr/>
        </p:nvSpPr>
        <p:spPr>
          <a:xfrm>
            <a:off x="561975" y="2320925"/>
            <a:ext cx="10972800" cy="1077218"/>
          </a:xfrm>
          <a:prstGeom prst="rect">
            <a:avLst/>
          </a:prstGeom>
          <a:noFill/>
        </p:spPr>
        <p:txBody>
          <a:bodyPr wrap="square" rtlCol="0">
            <a:spAutoFit/>
          </a:bodyPr>
          <a:lstStyle/>
          <a:p>
            <a:pPr>
              <a:buFont typeface="Wingdings" pitchFamily="2" charset="2"/>
              <a:buChar char="v"/>
            </a:pP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thức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Nói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dựa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nói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nước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đôi</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sym typeface="Wingdings" pitchFamily="2" charset="2"/>
              </a:rPr>
              <a:t>	 L</a:t>
            </a:r>
            <a:r>
              <a:rPr lang="vi-VN" sz="3200" dirty="0" smtClean="0">
                <a:latin typeface="Times New Roman" pitchFamily="18" charset="0"/>
                <a:cs typeface="Times New Roman" pitchFamily="18" charset="0"/>
              </a:rPr>
              <a:t>ật tẩy bộ mặt lừa đảo của thầy.</a:t>
            </a:r>
            <a:endParaRPr lang="zh-CN" altLang="en-US" sz="3200" dirty="0">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5"/>
          <p:cNvSpPr txBox="1"/>
          <p:nvPr/>
        </p:nvSpPr>
        <p:spPr>
          <a:xfrm>
            <a:off x="2543176" y="0"/>
            <a:ext cx="7848600" cy="1328464"/>
          </a:xfrm>
          <a:prstGeom prst="rect">
            <a:avLst/>
          </a:prstGeom>
          <a:noFill/>
        </p:spPr>
        <p:txBody>
          <a:bodyPr wrap="square" lIns="96416" tIns="48208" rIns="96416" bIns="48208" rtlCol="0">
            <a:spAutoFit/>
          </a:bodyPr>
          <a:lstStyle>
            <a:defPPr>
              <a:defRPr lang="zh-CN"/>
            </a:defPPr>
            <a:lvl1pPr>
              <a:defRPr sz="4000">
                <a:solidFill>
                  <a:schemeClr val="accent1">
                    <a:lumMod val="50000"/>
                  </a:schemeClr>
                </a:solidFill>
                <a:latin typeface="微软雅黑" pitchFamily="34" charset="-122"/>
                <a:ea typeface="微软雅黑" pitchFamily="34" charset="-122"/>
              </a:defRPr>
            </a:lvl1pPr>
          </a:lstStyle>
          <a:p>
            <a:pPr algn="ctr"/>
            <a:r>
              <a:rPr lang="vi-VN" dirty="0" smtClean="0">
                <a:latin typeface="Times New Roman" pitchFamily="18" charset="0"/>
                <a:cs typeface="Times New Roman" pitchFamily="18" charset="0"/>
              </a:rPr>
              <a:t>Bài này phê phán những hạng người nào trong xã hội?</a:t>
            </a:r>
            <a:endParaRPr lang="zh-CN" altLang="en-US" dirty="0">
              <a:solidFill>
                <a:schemeClr val="tx1"/>
              </a:solidFill>
              <a:latin typeface="幼圆" panose="02010509060101010101" pitchFamily="49" charset="-122"/>
              <a:ea typeface="幼圆" panose="02010509060101010101" pitchFamily="49" charset="-122"/>
            </a:endParaRPr>
          </a:p>
        </p:txBody>
      </p:sp>
      <p:sp>
        <p:nvSpPr>
          <p:cNvPr id="8" name="文本框 43"/>
          <p:cNvSpPr txBox="1"/>
          <p:nvPr/>
        </p:nvSpPr>
        <p:spPr>
          <a:xfrm>
            <a:off x="561975" y="3540125"/>
            <a:ext cx="10972800" cy="584775"/>
          </a:xfrm>
          <a:prstGeom prst="rect">
            <a:avLst/>
          </a:prstGeom>
          <a:noFill/>
        </p:spPr>
        <p:txBody>
          <a:bodyPr wrap="square" rtlCol="0">
            <a:spAutoFit/>
          </a:bodyPr>
          <a:lstStyle/>
          <a:p>
            <a:pPr algn="just">
              <a:buFont typeface="Wingdings" pitchFamily="2" charset="2"/>
              <a:buChar char="v"/>
            </a:pP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Nội</a:t>
            </a:r>
            <a:r>
              <a:rPr lang="en-US" sz="3200" dirty="0" smtClean="0">
                <a:latin typeface="Times New Roman" pitchFamily="18" charset="0"/>
                <a:cs typeface="Times New Roman" pitchFamily="18" charset="0"/>
              </a:rPr>
              <a:t> dung:</a:t>
            </a:r>
            <a:endParaRPr lang="zh-CN" altLang="en-US" sz="3200" dirty="0">
              <a:latin typeface="Arial" panose="020B0604020202020204" pitchFamily="34" charset="0"/>
              <a:ea typeface="微软雅黑" panose="020B0503020204020204" pitchFamily="34" charset="-122"/>
              <a:sym typeface="Arial" panose="020B0604020202020204" pitchFamily="34" charset="0"/>
            </a:endParaRPr>
          </a:p>
        </p:txBody>
      </p:sp>
      <p:sp>
        <p:nvSpPr>
          <p:cNvPr id="9" name="文本框 43"/>
          <p:cNvSpPr txBox="1"/>
          <p:nvPr/>
        </p:nvSpPr>
        <p:spPr>
          <a:xfrm>
            <a:off x="1247775" y="4225925"/>
            <a:ext cx="10972800" cy="1077218"/>
          </a:xfrm>
          <a:prstGeom prst="rect">
            <a:avLst/>
          </a:prstGeom>
          <a:noFill/>
        </p:spPr>
        <p:txBody>
          <a:bodyPr wrap="square" rtlCol="0">
            <a:spAutoFit/>
          </a:bodyPr>
          <a:lstStyle/>
          <a:p>
            <a:pPr algn="just">
              <a:buFont typeface="Wingdings" pitchFamily="2" charset="2"/>
              <a:buChar char="ü"/>
            </a:pPr>
            <a:r>
              <a:rPr lang="en-US" sz="3200" dirty="0" smtClean="0">
                <a:latin typeface="Times New Roman" pitchFamily="18" charset="0"/>
                <a:cs typeface="Times New Roman" pitchFamily="18" charset="0"/>
              </a:rPr>
              <a:t> P</a:t>
            </a:r>
            <a:r>
              <a:rPr lang="vi-VN" sz="3200" dirty="0" smtClean="0">
                <a:latin typeface="Times New Roman" pitchFamily="18" charset="0"/>
                <a:cs typeface="Times New Roman" pitchFamily="18" charset="0"/>
              </a:rPr>
              <a:t>hê phán những kẻ hành nghề mê tín, lợi dụng lòng tin của người khác để kiếm tiền. </a:t>
            </a:r>
            <a:endParaRPr lang="zh-CN" altLang="en-US" sz="3200"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文本框 43"/>
          <p:cNvSpPr txBox="1"/>
          <p:nvPr/>
        </p:nvSpPr>
        <p:spPr>
          <a:xfrm>
            <a:off x="1247775" y="5521325"/>
            <a:ext cx="10972800" cy="1077218"/>
          </a:xfrm>
          <a:prstGeom prst="rect">
            <a:avLst/>
          </a:prstGeom>
          <a:noFill/>
        </p:spPr>
        <p:txBody>
          <a:bodyPr wrap="square" rtlCol="0">
            <a:spAutoFit/>
          </a:bodyPr>
          <a:lstStyle/>
          <a:p>
            <a:pPr algn="just">
              <a:buFont typeface="Wingdings" pitchFamily="2" charset="2"/>
              <a:buChar char="ü"/>
            </a:pPr>
            <a:r>
              <a:rPr lang="en-US" sz="3200" dirty="0" smtClean="0">
                <a:latin typeface="Times New Roman" pitchFamily="18" charset="0"/>
                <a:cs typeface="Times New Roman" pitchFamily="18" charset="0"/>
              </a:rPr>
              <a:t> C</a:t>
            </a:r>
            <a:r>
              <a:rPr lang="vi-VN" sz="3200" dirty="0" smtClean="0">
                <a:latin typeface="Times New Roman" pitchFamily="18" charset="0"/>
                <a:cs typeface="Times New Roman" pitchFamily="18" charset="0"/>
              </a:rPr>
              <a:t>hâm biếm những người ít hiểu biết, tin vào bói toán, phản khoa học. </a:t>
            </a:r>
            <a:endParaRPr lang="zh-CN" altLang="en-US" sz="3200"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downLeft)">
                                      <p:cBhvr>
                                        <p:cTn id="22" dur="500"/>
                                        <p:tgtEl>
                                          <p:spTgt spid="4"/>
                                        </p:tgtEl>
                                      </p:cBhvr>
                                    </p:animEffect>
                                  </p:childTnLst>
                                </p:cTn>
                              </p:par>
                              <p:par>
                                <p:cTn id="23" presetID="2" presetClass="entr" presetSubtype="4"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grpId="1" nodeType="clickEffect">
                                  <p:stCondLst>
                                    <p:cond delay="0"/>
                                  </p:stCondLst>
                                  <p:childTnLst>
                                    <p:animEffect transition="out" filter="blinds(horizontal)">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strips(downLeft)">
                                      <p:cBhvr>
                                        <p:cTn id="36" dur="500"/>
                                        <p:tgtEl>
                                          <p:spTgt spid="6"/>
                                        </p:tgtEl>
                                      </p:cBhvr>
                                    </p:animEffect>
                                  </p:childTnLst>
                                </p:cTn>
                              </p:par>
                              <p:par>
                                <p:cTn id="37" presetID="2" presetClass="entr" presetSubtype="4"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 presetClass="exit" presetSubtype="10" fill="hold" grpId="1" nodeType="clickEffect">
                                  <p:stCondLst>
                                    <p:cond delay="0"/>
                                  </p:stCondLst>
                                  <p:childTnLst>
                                    <p:animEffect transition="out" filter="blinds(horizontal)">
                                      <p:cBhvr>
                                        <p:cTn id="44" dur="500"/>
                                        <p:tgtEl>
                                          <p:spTgt spid="7"/>
                                        </p:tgtEl>
                                      </p:cBhvr>
                                    </p:animEffect>
                                    <p:set>
                                      <p:cBhvr>
                                        <p:cTn id="45" dur="1" fill="hold">
                                          <p:stCondLst>
                                            <p:cond delay="499"/>
                                          </p:stCondLst>
                                        </p:cTn>
                                        <p:tgtEl>
                                          <p:spTgt spid="7"/>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8" presetClass="entr" presetSubtype="12"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strips(downLeft)">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12"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strips(downLeft)">
                                      <p:cBhvr>
                                        <p:cTn id="55" dur="5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12"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strips(downLeft)">
                                      <p:cBhvr>
                                        <p:cTn id="6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5" grpId="0"/>
      <p:bldP spid="5" grpId="1"/>
      <p:bldP spid="6" grpId="0"/>
      <p:bldP spid="7" grpId="0"/>
      <p:bldP spid="7" grpId="1"/>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3"/>
          <p:cNvGrpSpPr/>
          <p:nvPr/>
        </p:nvGrpSpPr>
        <p:grpSpPr bwMode="auto">
          <a:xfrm>
            <a:off x="3305175" y="4909659"/>
            <a:ext cx="840266" cy="840266"/>
            <a:chOff x="7891737" y="4805385"/>
            <a:chExt cx="755703" cy="755703"/>
          </a:xfrm>
        </p:grpSpPr>
        <p:sp>
          <p:nvSpPr>
            <p:cNvPr id="38" name="Oval 20"/>
            <p:cNvSpPr/>
            <p:nvPr/>
          </p:nvSpPr>
          <p:spPr>
            <a:xfrm>
              <a:off x="7891737" y="4805385"/>
              <a:ext cx="755703" cy="7557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lnSpc>
                  <a:spcPct val="120000"/>
                </a:lnSpc>
                <a:defRPr/>
              </a:pPr>
              <a:endParaRPr lang="en-GB" sz="1002" noProof="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23"/>
            <p:cNvSpPr/>
            <p:nvPr/>
          </p:nvSpPr>
          <p:spPr bwMode="auto">
            <a:xfrm>
              <a:off x="8099480" y="5034848"/>
              <a:ext cx="349249" cy="320647"/>
            </a:xfrm>
            <a:custGeom>
              <a:avLst/>
              <a:gdLst>
                <a:gd name="T0" fmla="*/ 29 w 85"/>
                <a:gd name="T1" fmla="*/ 0 h 78"/>
                <a:gd name="T2" fmla="*/ 34 w 85"/>
                <a:gd name="T3" fmla="*/ 29 h 78"/>
                <a:gd name="T4" fmla="*/ 8 w 85"/>
                <a:gd name="T5" fmla="*/ 29 h 78"/>
                <a:gd name="T6" fmla="*/ 6 w 85"/>
                <a:gd name="T7" fmla="*/ 29 h 78"/>
                <a:gd name="T8" fmla="*/ 0 w 85"/>
                <a:gd name="T9" fmla="*/ 35 h 78"/>
                <a:gd name="T10" fmla="*/ 0 w 85"/>
                <a:gd name="T11" fmla="*/ 35 h 78"/>
                <a:gd name="T12" fmla="*/ 4 w 85"/>
                <a:gd name="T13" fmla="*/ 42 h 78"/>
                <a:gd name="T14" fmla="*/ 0 w 85"/>
                <a:gd name="T15" fmla="*/ 47 h 78"/>
                <a:gd name="T16" fmla="*/ 0 w 85"/>
                <a:gd name="T17" fmla="*/ 47 h 78"/>
                <a:gd name="T18" fmla="*/ 5 w 85"/>
                <a:gd name="T19" fmla="*/ 54 h 78"/>
                <a:gd name="T20" fmla="*/ 4 w 85"/>
                <a:gd name="T21" fmla="*/ 58 h 78"/>
                <a:gd name="T22" fmla="*/ 4 w 85"/>
                <a:gd name="T23" fmla="*/ 58 h 78"/>
                <a:gd name="T24" fmla="*/ 10 w 85"/>
                <a:gd name="T25" fmla="*/ 65 h 78"/>
                <a:gd name="T26" fmla="*/ 11 w 85"/>
                <a:gd name="T27" fmla="*/ 65 h 78"/>
                <a:gd name="T28" fmla="*/ 9 w 85"/>
                <a:gd name="T29" fmla="*/ 70 h 78"/>
                <a:gd name="T30" fmla="*/ 9 w 85"/>
                <a:gd name="T31" fmla="*/ 70 h 78"/>
                <a:gd name="T32" fmla="*/ 15 w 85"/>
                <a:gd name="T33" fmla="*/ 77 h 78"/>
                <a:gd name="T34" fmla="*/ 29 w 85"/>
                <a:gd name="T35" fmla="*/ 77 h 78"/>
                <a:gd name="T36" fmla="*/ 45 w 85"/>
                <a:gd name="T37" fmla="*/ 77 h 78"/>
                <a:gd name="T38" fmla="*/ 46 w 85"/>
                <a:gd name="T39" fmla="*/ 77 h 78"/>
                <a:gd name="T40" fmla="*/ 51 w 85"/>
                <a:gd name="T41" fmla="*/ 71 h 78"/>
                <a:gd name="T42" fmla="*/ 66 w 85"/>
                <a:gd name="T43" fmla="*/ 69 h 78"/>
                <a:gd name="T44" fmla="*/ 66 w 85"/>
                <a:gd name="T45" fmla="*/ 78 h 78"/>
                <a:gd name="T46" fmla="*/ 85 w 85"/>
                <a:gd name="T47" fmla="*/ 78 h 78"/>
                <a:gd name="T48" fmla="*/ 85 w 85"/>
                <a:gd name="T49" fmla="*/ 25 h 78"/>
                <a:gd name="T50" fmla="*/ 66 w 85"/>
                <a:gd name="T51" fmla="*/ 25 h 78"/>
                <a:gd name="T52" fmla="*/ 66 w 85"/>
                <a:gd name="T53" fmla="*/ 32 h 78"/>
                <a:gd name="T54" fmla="*/ 61 w 85"/>
                <a:gd name="T55" fmla="*/ 32 h 78"/>
                <a:gd name="T56" fmla="*/ 29 w 85"/>
                <a:gd name="T5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78">
                  <a:moveTo>
                    <a:pt x="29" y="0"/>
                  </a:moveTo>
                  <a:cubicBezTo>
                    <a:pt x="1" y="7"/>
                    <a:pt x="33" y="28"/>
                    <a:pt x="34" y="29"/>
                  </a:cubicBezTo>
                  <a:cubicBezTo>
                    <a:pt x="8" y="29"/>
                    <a:pt x="8" y="29"/>
                    <a:pt x="8" y="29"/>
                  </a:cubicBezTo>
                  <a:cubicBezTo>
                    <a:pt x="6" y="29"/>
                    <a:pt x="6" y="29"/>
                    <a:pt x="6" y="29"/>
                  </a:cubicBezTo>
                  <a:cubicBezTo>
                    <a:pt x="3" y="29"/>
                    <a:pt x="0" y="32"/>
                    <a:pt x="0" y="35"/>
                  </a:cubicBezTo>
                  <a:cubicBezTo>
                    <a:pt x="0" y="35"/>
                    <a:pt x="0" y="35"/>
                    <a:pt x="0" y="35"/>
                  </a:cubicBezTo>
                  <a:cubicBezTo>
                    <a:pt x="0" y="38"/>
                    <a:pt x="1" y="41"/>
                    <a:pt x="4" y="42"/>
                  </a:cubicBezTo>
                  <a:cubicBezTo>
                    <a:pt x="2" y="43"/>
                    <a:pt x="0" y="45"/>
                    <a:pt x="0" y="47"/>
                  </a:cubicBezTo>
                  <a:cubicBezTo>
                    <a:pt x="0" y="47"/>
                    <a:pt x="0" y="47"/>
                    <a:pt x="0" y="47"/>
                  </a:cubicBezTo>
                  <a:cubicBezTo>
                    <a:pt x="0" y="51"/>
                    <a:pt x="2" y="53"/>
                    <a:pt x="5" y="54"/>
                  </a:cubicBezTo>
                  <a:cubicBezTo>
                    <a:pt x="4" y="55"/>
                    <a:pt x="4" y="57"/>
                    <a:pt x="4" y="58"/>
                  </a:cubicBezTo>
                  <a:cubicBezTo>
                    <a:pt x="4" y="58"/>
                    <a:pt x="4" y="58"/>
                    <a:pt x="4" y="58"/>
                  </a:cubicBezTo>
                  <a:cubicBezTo>
                    <a:pt x="4" y="62"/>
                    <a:pt x="7" y="65"/>
                    <a:pt x="10" y="65"/>
                  </a:cubicBezTo>
                  <a:cubicBezTo>
                    <a:pt x="11" y="65"/>
                    <a:pt x="11" y="65"/>
                    <a:pt x="11" y="65"/>
                  </a:cubicBezTo>
                  <a:cubicBezTo>
                    <a:pt x="9" y="66"/>
                    <a:pt x="9" y="68"/>
                    <a:pt x="9" y="70"/>
                  </a:cubicBezTo>
                  <a:cubicBezTo>
                    <a:pt x="9" y="70"/>
                    <a:pt x="9" y="70"/>
                    <a:pt x="9" y="70"/>
                  </a:cubicBezTo>
                  <a:cubicBezTo>
                    <a:pt x="9" y="74"/>
                    <a:pt x="12" y="77"/>
                    <a:pt x="15" y="77"/>
                  </a:cubicBezTo>
                  <a:cubicBezTo>
                    <a:pt x="29" y="77"/>
                    <a:pt x="29" y="77"/>
                    <a:pt x="29" y="77"/>
                  </a:cubicBezTo>
                  <a:cubicBezTo>
                    <a:pt x="45" y="77"/>
                    <a:pt x="45" y="77"/>
                    <a:pt x="45" y="77"/>
                  </a:cubicBezTo>
                  <a:cubicBezTo>
                    <a:pt x="46" y="77"/>
                    <a:pt x="46" y="77"/>
                    <a:pt x="46" y="77"/>
                  </a:cubicBezTo>
                  <a:cubicBezTo>
                    <a:pt x="51" y="71"/>
                    <a:pt x="51" y="71"/>
                    <a:pt x="51" y="71"/>
                  </a:cubicBezTo>
                  <a:cubicBezTo>
                    <a:pt x="66" y="69"/>
                    <a:pt x="66" y="69"/>
                    <a:pt x="66" y="69"/>
                  </a:cubicBezTo>
                  <a:cubicBezTo>
                    <a:pt x="66" y="78"/>
                    <a:pt x="66" y="78"/>
                    <a:pt x="66" y="78"/>
                  </a:cubicBezTo>
                  <a:cubicBezTo>
                    <a:pt x="85" y="78"/>
                    <a:pt x="85" y="78"/>
                    <a:pt x="85" y="78"/>
                  </a:cubicBezTo>
                  <a:cubicBezTo>
                    <a:pt x="85" y="25"/>
                    <a:pt x="85" y="25"/>
                    <a:pt x="85" y="25"/>
                  </a:cubicBezTo>
                  <a:cubicBezTo>
                    <a:pt x="66" y="25"/>
                    <a:pt x="66" y="25"/>
                    <a:pt x="66" y="25"/>
                  </a:cubicBezTo>
                  <a:cubicBezTo>
                    <a:pt x="66" y="32"/>
                    <a:pt x="66" y="32"/>
                    <a:pt x="66" y="32"/>
                  </a:cubicBezTo>
                  <a:cubicBezTo>
                    <a:pt x="61" y="32"/>
                    <a:pt x="61" y="32"/>
                    <a:pt x="61" y="32"/>
                  </a:cubicBezTo>
                  <a:cubicBezTo>
                    <a:pt x="57" y="16"/>
                    <a:pt x="32" y="17"/>
                    <a:pt x="29" y="0"/>
                  </a:cubicBezTo>
                  <a:close/>
                </a:path>
              </a:pathLst>
            </a:custGeom>
            <a:solidFill>
              <a:schemeClr val="bg2"/>
            </a:solidFill>
            <a:ln>
              <a:noFill/>
            </a:ln>
          </p:spPr>
          <p:txBody>
            <a:bodyPr lIns="101674" tIns="50838" rIns="101674" bIns="50838"/>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defRPr/>
              </a:pPr>
              <a:endParaRPr lang="zh-CN" altLang="en-US" sz="1002" noProof="1">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14"/>
          <p:cNvGrpSpPr/>
          <p:nvPr/>
        </p:nvGrpSpPr>
        <p:grpSpPr bwMode="auto">
          <a:xfrm>
            <a:off x="3228975" y="1787525"/>
            <a:ext cx="840266" cy="840266"/>
            <a:chOff x="3544559" y="4601650"/>
            <a:chExt cx="755703" cy="755703"/>
          </a:xfrm>
        </p:grpSpPr>
        <p:sp>
          <p:nvSpPr>
            <p:cNvPr id="41" name="Oval 22"/>
            <p:cNvSpPr/>
            <p:nvPr/>
          </p:nvSpPr>
          <p:spPr>
            <a:xfrm flipH="1">
              <a:off x="3544559" y="4601650"/>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lnSpc>
                  <a:spcPct val="120000"/>
                </a:lnSpc>
                <a:defRPr/>
              </a:pPr>
              <a:endParaRPr lang="en-GB" sz="1002" noProof="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24"/>
            <p:cNvSpPr>
              <a:spLocks noEditPoints="1"/>
            </p:cNvSpPr>
            <p:nvPr/>
          </p:nvSpPr>
          <p:spPr bwMode="auto">
            <a:xfrm>
              <a:off x="3753807" y="4819930"/>
              <a:ext cx="337206" cy="331185"/>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2"/>
            </a:solidFill>
            <a:ln>
              <a:noFill/>
            </a:ln>
          </p:spPr>
          <p:txBody>
            <a:bodyPr lIns="101674" tIns="50838" rIns="101674" bIns="50838"/>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defRPr/>
              </a:pPr>
              <a:endParaRPr lang="zh-CN" altLang="en-US" sz="1002" noProof="1">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12"/>
          <p:cNvGrpSpPr/>
          <p:nvPr/>
        </p:nvGrpSpPr>
        <p:grpSpPr bwMode="auto">
          <a:xfrm>
            <a:off x="4067175" y="3311525"/>
            <a:ext cx="840266" cy="840266"/>
            <a:chOff x="7891737" y="2283399"/>
            <a:chExt cx="755703" cy="755703"/>
          </a:xfrm>
        </p:grpSpPr>
        <p:sp>
          <p:nvSpPr>
            <p:cNvPr id="44" name="Oval 19"/>
            <p:cNvSpPr/>
            <p:nvPr/>
          </p:nvSpPr>
          <p:spPr>
            <a:xfrm>
              <a:off x="7891737" y="2283399"/>
              <a:ext cx="755703" cy="7557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lnSpc>
                  <a:spcPct val="120000"/>
                </a:lnSpc>
                <a:defRPr/>
              </a:pPr>
              <a:endParaRPr lang="en-GB" sz="1002" noProof="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25"/>
            <p:cNvSpPr>
              <a:spLocks noEditPoints="1"/>
            </p:cNvSpPr>
            <p:nvPr/>
          </p:nvSpPr>
          <p:spPr bwMode="auto">
            <a:xfrm>
              <a:off x="8111523" y="2470067"/>
              <a:ext cx="316131" cy="3823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2"/>
            </a:solidFill>
            <a:ln>
              <a:noFill/>
            </a:ln>
          </p:spPr>
          <p:txBody>
            <a:bodyPr lIns="101674" tIns="50838" rIns="101674" bIns="50838"/>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defRPr/>
              </a:pPr>
              <a:endParaRPr lang="zh-CN" altLang="en-US" sz="1002" noProof="1">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pic>
        <p:nvPicPr>
          <p:cNvPr id="69"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0625" y="-256701"/>
            <a:ext cx="1667520" cy="1667520"/>
          </a:xfrm>
          <a:prstGeom prst="rect">
            <a:avLst/>
          </a:prstGeom>
        </p:spPr>
      </p:pic>
      <p:sp>
        <p:nvSpPr>
          <p:cNvPr id="70" name="Rectangle 69"/>
          <p:cNvSpPr/>
          <p:nvPr/>
        </p:nvSpPr>
        <p:spPr>
          <a:xfrm>
            <a:off x="819150" y="339725"/>
            <a:ext cx="7591425" cy="584775"/>
          </a:xfrm>
          <a:prstGeom prst="rect">
            <a:avLst/>
          </a:prstGeom>
        </p:spPr>
        <p:txBody>
          <a:bodyPr wrap="square">
            <a:spAutoFit/>
          </a:bodyPr>
          <a:lstStyle/>
          <a:p>
            <a:r>
              <a:rPr lang="en-US" sz="3200" dirty="0" smtClean="0">
                <a:latin typeface="Times New Roman" pitchFamily="18" charset="0"/>
                <a:cs typeface="Times New Roman" pitchFamily="18" charset="0"/>
              </a:rPr>
              <a:t>T</a:t>
            </a:r>
            <a:r>
              <a:rPr lang="vi-VN" sz="3200" dirty="0" smtClean="0">
                <a:latin typeface="Times New Roman" pitchFamily="18" charset="0"/>
                <a:cs typeface="Times New Roman" pitchFamily="18" charset="0"/>
              </a:rPr>
              <a:t>ìm những bài ca dao có nội dụng tương tự</a:t>
            </a:r>
            <a:endParaRPr lang="en-US" sz="3200" dirty="0">
              <a:latin typeface="Times New Roman" pitchFamily="18" charset="0"/>
              <a:cs typeface="Times New Roman" pitchFamily="18" charset="0"/>
            </a:endParaRPr>
          </a:p>
        </p:txBody>
      </p:sp>
      <p:sp>
        <p:nvSpPr>
          <p:cNvPr id="71" name="Rectangle 70"/>
          <p:cNvSpPr/>
          <p:nvPr/>
        </p:nvSpPr>
        <p:spPr>
          <a:xfrm>
            <a:off x="5210175" y="1635125"/>
            <a:ext cx="5943600" cy="954107"/>
          </a:xfrm>
          <a:prstGeom prst="rect">
            <a:avLst/>
          </a:prstGeom>
        </p:spPr>
        <p:txBody>
          <a:bodyPr wrap="square">
            <a:spAutoFit/>
          </a:bodyPr>
          <a:lstStyle/>
          <a:p>
            <a:pPr algn="ctr"/>
            <a:r>
              <a:rPr lang="vi-VN" sz="2800" dirty="0" smtClean="0">
                <a:latin typeface="Times New Roman" pitchFamily="18" charset="0"/>
                <a:cs typeface="Times New Roman" pitchFamily="18" charset="0"/>
              </a:rPr>
              <a:t>Tử vi xem số cho người</a:t>
            </a:r>
            <a:br>
              <a:rPr lang="vi-VN" sz="2800" dirty="0" smtClean="0">
                <a:latin typeface="Times New Roman" pitchFamily="18" charset="0"/>
                <a:cs typeface="Times New Roman" pitchFamily="18" charset="0"/>
              </a:rPr>
            </a:br>
            <a:r>
              <a:rPr lang="vi-VN" sz="2800" dirty="0" smtClean="0">
                <a:latin typeface="Times New Roman" pitchFamily="18" charset="0"/>
                <a:cs typeface="Times New Roman" pitchFamily="18" charset="0"/>
              </a:rPr>
              <a:t>Số thầy thì để cho ruồi nó bâu</a:t>
            </a:r>
            <a:endParaRPr lang="en-US" sz="2800" dirty="0">
              <a:latin typeface="Times New Roman" pitchFamily="18" charset="0"/>
              <a:cs typeface="Times New Roman" pitchFamily="18" charset="0"/>
            </a:endParaRPr>
          </a:p>
        </p:txBody>
      </p:sp>
      <p:sp>
        <p:nvSpPr>
          <p:cNvPr id="72" name="Rectangle 71"/>
          <p:cNvSpPr/>
          <p:nvPr/>
        </p:nvSpPr>
        <p:spPr>
          <a:xfrm>
            <a:off x="5362575" y="3311525"/>
            <a:ext cx="6429375" cy="954107"/>
          </a:xfrm>
          <a:prstGeom prst="rect">
            <a:avLst/>
          </a:prstGeom>
        </p:spPr>
        <p:txBody>
          <a:bodyPr>
            <a:spAutoFit/>
          </a:bodyPr>
          <a:lstStyle/>
          <a:p>
            <a:pPr algn="ctr"/>
            <a:r>
              <a:rPr lang="vi-VN" sz="2800" dirty="0" smtClean="0">
                <a:latin typeface="Times New Roman" pitchFamily="18" charset="0"/>
                <a:cs typeface="Times New Roman" pitchFamily="18" charset="0"/>
              </a:rPr>
              <a:t>Số cậu là số đào hoa</a:t>
            </a:r>
            <a:br>
              <a:rPr lang="vi-VN" sz="2800" dirty="0" smtClean="0">
                <a:latin typeface="Times New Roman" pitchFamily="18" charset="0"/>
                <a:cs typeface="Times New Roman" pitchFamily="18" charset="0"/>
              </a:rPr>
            </a:br>
            <a:r>
              <a:rPr lang="vi-VN" sz="2800" dirty="0" smtClean="0">
                <a:latin typeface="Times New Roman" pitchFamily="18" charset="0"/>
                <a:cs typeface="Times New Roman" pitchFamily="18" charset="0"/>
              </a:rPr>
              <a:t>Vợ cậu con gái, đàn bà mà thôi </a:t>
            </a:r>
            <a:endParaRPr lang="en-US" sz="2800" dirty="0">
              <a:latin typeface="Times New Roman" pitchFamily="18" charset="0"/>
              <a:cs typeface="Times New Roman" pitchFamily="18" charset="0"/>
            </a:endParaRPr>
          </a:p>
        </p:txBody>
      </p:sp>
      <p:sp>
        <p:nvSpPr>
          <p:cNvPr id="73" name="Rectangle 72"/>
          <p:cNvSpPr/>
          <p:nvPr/>
        </p:nvSpPr>
        <p:spPr>
          <a:xfrm>
            <a:off x="4752975" y="4795818"/>
            <a:ext cx="6429375" cy="954107"/>
          </a:xfrm>
          <a:prstGeom prst="rect">
            <a:avLst/>
          </a:prstGeom>
        </p:spPr>
        <p:txBody>
          <a:bodyPr>
            <a:spAutoFit/>
          </a:bodyPr>
          <a:lstStyle/>
          <a:p>
            <a:pPr algn="ctr"/>
            <a:r>
              <a:rPr lang="vi-VN" sz="2800" dirty="0" smtClean="0">
                <a:latin typeface="Times New Roman" pitchFamily="18" charset="0"/>
                <a:cs typeface="Times New Roman" pitchFamily="18" charset="0"/>
              </a:rPr>
              <a:t>Nhà bà có con chó đen</a:t>
            </a:r>
            <a:br>
              <a:rPr lang="vi-VN" sz="2800" dirty="0" smtClean="0">
                <a:latin typeface="Times New Roman" pitchFamily="18" charset="0"/>
                <a:cs typeface="Times New Roman" pitchFamily="18" charset="0"/>
              </a:rPr>
            </a:br>
            <a:r>
              <a:rPr lang="vi-VN" sz="2800" dirty="0" smtClean="0">
                <a:latin typeface="Times New Roman" pitchFamily="18" charset="0"/>
                <a:cs typeface="Times New Roman" pitchFamily="18" charset="0"/>
              </a:rPr>
              <a:t>Người lạ nó cắn, người quen nó mừng </a:t>
            </a:r>
            <a:endParaRPr lang="en-US" sz="2800" dirty="0">
              <a:latin typeface="Times New Roman" pitchFamily="18" charset="0"/>
              <a:cs typeface="Times New Roman" pitchFamily="18" charset="0"/>
            </a:endParaRPr>
          </a:p>
        </p:txBody>
      </p:sp>
      <p:pic>
        <p:nvPicPr>
          <p:cNvPr id="37" name="Picture 36" descr="—Pngtree—fortune teller_3320681.png"/>
          <p:cNvPicPr>
            <a:picLocks noChangeAspect="1"/>
          </p:cNvPicPr>
          <p:nvPr/>
        </p:nvPicPr>
        <p:blipFill>
          <a:blip r:embed="rId4"/>
          <a:stretch>
            <a:fillRect/>
          </a:stretch>
        </p:blipFill>
        <p:spPr>
          <a:xfrm flipH="1">
            <a:off x="-200025" y="2168525"/>
            <a:ext cx="3629025" cy="2924175"/>
          </a:xfrm>
          <a:prstGeom prst="rect">
            <a:avLst/>
          </a:prstGeom>
        </p:spPr>
      </p:pic>
    </p:spTree>
    <p:extLst>
      <p:ext uri="{BB962C8B-B14F-4D97-AF65-F5344CB8AC3E}">
        <p14:creationId xmlns:p14="http://schemas.microsoft.com/office/powerpoint/2010/main" val="33200940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3" presetClass="path" presetSubtype="0" accel="50000" decel="50000" fill="hold" grpId="0" nodeType="clickEffect">
                                  <p:stCondLst>
                                    <p:cond delay="0"/>
                                  </p:stCondLst>
                                  <p:childTnLst>
                                    <p:animMotion origin="layout" path="M 2.47469E-6 2.66901E-6 L 0.2182 -0.00878 " pathEditMode="relative" rAng="0" ptsTypes="AA">
                                      <p:cBhvr>
                                        <p:cTn id="12" dur="2000" fill="hold"/>
                                        <p:tgtEl>
                                          <p:spTgt spid="70"/>
                                        </p:tgtEl>
                                        <p:attrNameLst>
                                          <p:attrName>ppt_x</p:attrName>
                                          <p:attrName>ppt_y</p:attrName>
                                        </p:attrNameLst>
                                      </p:cBhvr>
                                      <p:rCtr x="10900" y="-400"/>
                                    </p:animMotion>
                                  </p:childTnLst>
                                </p:cTn>
                              </p:par>
                              <p:par>
                                <p:cTn id="13" presetID="63" presetClass="path" presetSubtype="0" accel="50000" decel="50000" fill="hold" nodeType="withEffect">
                                  <p:stCondLst>
                                    <p:cond delay="0"/>
                                  </p:stCondLst>
                                  <p:childTnLst>
                                    <p:animMotion origin="layout" path="M 0 0  L 0.25 0  E" pathEditMode="relative" ptsTypes="">
                                      <p:cBhvr>
                                        <p:cTn id="14" dur="2000" fill="hold"/>
                                        <p:tgtEl>
                                          <p:spTgt spid="69"/>
                                        </p:tgtEl>
                                        <p:attrNameLst>
                                          <p:attrName>ppt_x</p:attrName>
                                          <p:attrName>ppt_y</p:attrName>
                                        </p:attrNameLst>
                                      </p:cBhvr>
                                    </p:animMotion>
                                  </p:childTnLst>
                                </p:cTn>
                              </p:par>
                            </p:childTnLst>
                          </p:cTn>
                        </p:par>
                        <p:par>
                          <p:cTn id="15" fill="hold">
                            <p:stCondLst>
                              <p:cond delay="2000"/>
                            </p:stCondLst>
                            <p:childTnLst>
                              <p:par>
                                <p:cTn id="16" presetID="53" presetClass="entr" presetSubtype="16"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strips(downLeft)">
                                      <p:cBhvr>
                                        <p:cTn id="37" dur="500"/>
                                        <p:tgtEl>
                                          <p:spTgt spid="71"/>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strips(downLeft)">
                                      <p:cBhvr>
                                        <p:cTn id="42" dur="500"/>
                                        <p:tgtEl>
                                          <p:spTgt spid="72"/>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strips(downLeft)">
                                      <p:cBhvr>
                                        <p:cTn id="4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0" grpId="1"/>
      <p:bldP spid="71" grpId="0"/>
      <p:bldP spid="72" grpId="0"/>
      <p:bldP spid="7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905375" y="1986242"/>
            <a:ext cx="7953022" cy="5246407"/>
          </a:xfrm>
          <a:prstGeom prst="rect">
            <a:avLst/>
          </a:prstGeom>
        </p:spPr>
      </p:pic>
      <p:sp>
        <p:nvSpPr>
          <p:cNvPr id="17" name="TextBox 7"/>
          <p:cNvSpPr>
            <a:spLocks noChangeArrowheads="1"/>
          </p:cNvSpPr>
          <p:nvPr/>
        </p:nvSpPr>
        <p:spPr bwMode="auto">
          <a:xfrm rot="20086724">
            <a:off x="6297816" y="3517303"/>
            <a:ext cx="410263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13800" b="1" spc="422" dirty="0" smtClean="0">
                <a:solidFill>
                  <a:srgbClr val="147D21"/>
                </a:solidFill>
                <a:latin typeface="Times New Roman" pitchFamily="18" charset="0"/>
                <a:ea typeface="微软雅黑" pitchFamily="34" charset="-122"/>
                <a:cs typeface="Times New Roman" pitchFamily="18" charset="0"/>
                <a:sym typeface="微软雅黑" pitchFamily="34" charset="-122"/>
              </a:rPr>
              <a:t>III.</a:t>
            </a:r>
            <a:endParaRPr lang="zh-CN" altLang="en-US" sz="13800" b="1" spc="422" dirty="0">
              <a:solidFill>
                <a:srgbClr val="147D21"/>
              </a:solidFill>
              <a:latin typeface="Times New Roman" pitchFamily="18" charset="0"/>
              <a:ea typeface="微软雅黑" pitchFamily="34" charset="-122"/>
              <a:cs typeface="Times New Roman" pitchFamily="18" charset="0"/>
              <a:sym typeface="微软雅黑" pitchFamily="34" charset="-122"/>
            </a:endParaRPr>
          </a:p>
        </p:txBody>
      </p:sp>
      <p:sp>
        <p:nvSpPr>
          <p:cNvPr id="5" name="TextBox 7"/>
          <p:cNvSpPr>
            <a:spLocks noChangeArrowheads="1"/>
          </p:cNvSpPr>
          <p:nvPr/>
        </p:nvSpPr>
        <p:spPr bwMode="auto">
          <a:xfrm>
            <a:off x="866775" y="1787525"/>
            <a:ext cx="637249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9600" b="1" spc="422" dirty="0" err="1" smtClean="0">
                <a:solidFill>
                  <a:srgbClr val="147D21"/>
                </a:solidFill>
                <a:effectLst>
                  <a:glow rad="101600">
                    <a:schemeClr val="accent2">
                      <a:satMod val="175000"/>
                      <a:alpha val="40000"/>
                    </a:schemeClr>
                  </a:glow>
                </a:effectLst>
                <a:latin typeface="Times New Roman" pitchFamily="18" charset="0"/>
                <a:ea typeface="微软雅黑" pitchFamily="34" charset="-122"/>
                <a:cs typeface="Times New Roman" pitchFamily="18" charset="0"/>
                <a:sym typeface="微软雅黑" pitchFamily="34" charset="-122"/>
              </a:rPr>
              <a:t>Tổng</a:t>
            </a:r>
            <a:r>
              <a:rPr lang="en-US" altLang="zh-CN" sz="9600" b="1" spc="422" dirty="0" smtClean="0">
                <a:solidFill>
                  <a:srgbClr val="147D21"/>
                </a:solidFill>
                <a:effectLst>
                  <a:glow rad="101600">
                    <a:schemeClr val="accent2">
                      <a:satMod val="175000"/>
                      <a:alpha val="40000"/>
                    </a:schemeClr>
                  </a:glow>
                </a:effectLst>
                <a:latin typeface="Times New Roman" pitchFamily="18" charset="0"/>
                <a:ea typeface="微软雅黑" pitchFamily="34" charset="-122"/>
                <a:cs typeface="Times New Roman" pitchFamily="18" charset="0"/>
                <a:sym typeface="微软雅黑" pitchFamily="34" charset="-122"/>
              </a:rPr>
              <a:t> </a:t>
            </a:r>
            <a:r>
              <a:rPr lang="en-US" altLang="zh-CN" sz="9600" b="1" spc="422" dirty="0" err="1" smtClean="0">
                <a:solidFill>
                  <a:srgbClr val="147D21"/>
                </a:solidFill>
                <a:effectLst>
                  <a:glow rad="101600">
                    <a:schemeClr val="accent2">
                      <a:satMod val="175000"/>
                      <a:alpha val="40000"/>
                    </a:schemeClr>
                  </a:glow>
                </a:effectLst>
                <a:latin typeface="Times New Roman" pitchFamily="18" charset="0"/>
                <a:ea typeface="微软雅黑" pitchFamily="34" charset="-122"/>
                <a:cs typeface="Times New Roman" pitchFamily="18" charset="0"/>
                <a:sym typeface="微软雅黑" pitchFamily="34" charset="-122"/>
              </a:rPr>
              <a:t>kết</a:t>
            </a:r>
            <a:endParaRPr lang="zh-CN" altLang="en-US" sz="9600" b="1" spc="422" dirty="0">
              <a:solidFill>
                <a:srgbClr val="147D21"/>
              </a:solidFill>
              <a:effectLst>
                <a:glow rad="101600">
                  <a:schemeClr val="accent2">
                    <a:satMod val="175000"/>
                    <a:alpha val="40000"/>
                  </a:schemeClr>
                </a:glow>
              </a:effectLst>
              <a:latin typeface="Times New Roman" pitchFamily="18" charset="0"/>
              <a:ea typeface="微软雅黑" pitchFamily="34" charset="-122"/>
              <a:cs typeface="Times New Roman" pitchFamily="18" charset="0"/>
              <a:sym typeface="微软雅黑" pitchFamily="34" charset="-122"/>
            </a:endParaRPr>
          </a:p>
        </p:txBody>
      </p:sp>
    </p:spTree>
    <p:extLst>
      <p:ext uri="{BB962C8B-B14F-4D97-AF65-F5344CB8AC3E}">
        <p14:creationId xmlns:p14="http://schemas.microsoft.com/office/powerpoint/2010/main" val="13964912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12" fill="hold" grpId="0" nodeType="withEffect">
                                  <p:stCondLst>
                                    <p:cond delay="0"/>
                                  </p:stCondLst>
                                  <p:iterate type="lt">
                                    <p:tmPct val="13000"/>
                                  </p:iterate>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600" fill="hold"/>
                                        <p:tgtEl>
                                          <p:spTgt spid="17"/>
                                        </p:tgtEl>
                                        <p:attrNameLst>
                                          <p:attrName>ppt_x</p:attrName>
                                        </p:attrNameLst>
                                      </p:cBhvr>
                                      <p:tavLst>
                                        <p:tav tm="0">
                                          <p:val>
                                            <p:strVal val="0-#ppt_w/2"/>
                                          </p:val>
                                        </p:tav>
                                        <p:tav tm="100000">
                                          <p:val>
                                            <p:strVal val="#ppt_x"/>
                                          </p:val>
                                        </p:tav>
                                      </p:tavLst>
                                    </p:anim>
                                    <p:anim calcmode="lin" valueType="num">
                                      <p:cBhvr additive="base">
                                        <p:cTn id="12" dur="6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iterate type="lt">
                                    <p:tmPct val="13000"/>
                                  </p:iterate>
                                  <p:childTnLst>
                                    <p:set>
                                      <p:cBhvr>
                                        <p:cTn id="14" dur="1" fill="hold">
                                          <p:stCondLst>
                                            <p:cond delay="0"/>
                                          </p:stCondLst>
                                        </p:cTn>
                                        <p:tgtEl>
                                          <p:spTgt spid="5"/>
                                        </p:tgtEl>
                                        <p:attrNameLst>
                                          <p:attrName>style.visibility</p:attrName>
                                        </p:attrNameLst>
                                      </p:cBhvr>
                                      <p:to>
                                        <p:strVal val="visible"/>
                                      </p:to>
                                    </p:set>
                                    <p:anim calcmode="lin" valueType="num">
                                      <p:cBhvr additive="base">
                                        <p:cTn id="15" dur="600" fill="hold"/>
                                        <p:tgtEl>
                                          <p:spTgt spid="5"/>
                                        </p:tgtEl>
                                        <p:attrNameLst>
                                          <p:attrName>ppt_x</p:attrName>
                                        </p:attrNameLst>
                                      </p:cBhvr>
                                      <p:tavLst>
                                        <p:tav tm="0">
                                          <p:val>
                                            <p:strVal val="0-#ppt_w/2"/>
                                          </p:val>
                                        </p:tav>
                                        <p:tav tm="100000">
                                          <p:val>
                                            <p:strVal val="#ppt_x"/>
                                          </p:val>
                                        </p:tav>
                                      </p:tavLst>
                                    </p:anim>
                                    <p:anim calcmode="lin" valueType="num">
                                      <p:cBhvr additive="base">
                                        <p:cTn id="16" dur="6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86"/>
          <p:cNvSpPr>
            <a:spLocks noEditPoints="1"/>
          </p:cNvSpPr>
          <p:nvPr/>
        </p:nvSpPr>
        <p:spPr bwMode="auto">
          <a:xfrm>
            <a:off x="7496175" y="2473325"/>
            <a:ext cx="382486" cy="428723"/>
          </a:xfrm>
          <a:custGeom>
            <a:avLst/>
            <a:gdLst>
              <a:gd name="T0" fmla="*/ 71 w 72"/>
              <a:gd name="T1" fmla="*/ 15 h 60"/>
              <a:gd name="T2" fmla="*/ 57 w 72"/>
              <a:gd name="T3" fmla="*/ 17 h 60"/>
              <a:gd name="T4" fmla="*/ 44 w 72"/>
              <a:gd name="T5" fmla="*/ 45 h 60"/>
              <a:gd name="T6" fmla="*/ 12 w 72"/>
              <a:gd name="T7" fmla="*/ 45 h 60"/>
              <a:gd name="T8" fmla="*/ 14 w 72"/>
              <a:gd name="T9" fmla="*/ 48 h 60"/>
              <a:gd name="T10" fmla="*/ 48 w 72"/>
              <a:gd name="T11" fmla="*/ 50 h 60"/>
              <a:gd name="T12" fmla="*/ 14 w 72"/>
              <a:gd name="T13" fmla="*/ 51 h 60"/>
              <a:gd name="T14" fmla="*/ 9 w 72"/>
              <a:gd name="T15" fmla="*/ 44 h 60"/>
              <a:gd name="T16" fmla="*/ 8 w 72"/>
              <a:gd name="T17" fmla="*/ 41 h 60"/>
              <a:gd name="T18" fmla="*/ 1 w 72"/>
              <a:gd name="T19" fmla="*/ 22 h 60"/>
              <a:gd name="T20" fmla="*/ 11 w 72"/>
              <a:gd name="T21" fmla="*/ 40 h 60"/>
              <a:gd name="T22" fmla="*/ 44 w 72"/>
              <a:gd name="T23" fmla="*/ 42 h 60"/>
              <a:gd name="T24" fmla="*/ 54 w 72"/>
              <a:gd name="T25" fmla="*/ 16 h 60"/>
              <a:gd name="T26" fmla="*/ 71 w 72"/>
              <a:gd name="T27" fmla="*/ 12 h 60"/>
              <a:gd name="T28" fmla="*/ 18 w 72"/>
              <a:gd name="T29" fmla="*/ 56 h 60"/>
              <a:gd name="T30" fmla="*/ 11 w 72"/>
              <a:gd name="T31" fmla="*/ 56 h 60"/>
              <a:gd name="T32" fmla="*/ 18 w 72"/>
              <a:gd name="T33" fmla="*/ 56 h 60"/>
              <a:gd name="T34" fmla="*/ 15 w 72"/>
              <a:gd name="T35" fmla="*/ 54 h 60"/>
              <a:gd name="T36" fmla="*/ 15 w 72"/>
              <a:gd name="T37" fmla="*/ 58 h 60"/>
              <a:gd name="T38" fmla="*/ 45 w 72"/>
              <a:gd name="T39" fmla="*/ 56 h 60"/>
              <a:gd name="T40" fmla="*/ 38 w 72"/>
              <a:gd name="T41" fmla="*/ 56 h 60"/>
              <a:gd name="T42" fmla="*/ 45 w 72"/>
              <a:gd name="T43" fmla="*/ 56 h 60"/>
              <a:gd name="T44" fmla="*/ 42 w 72"/>
              <a:gd name="T45" fmla="*/ 54 h 60"/>
              <a:gd name="T46" fmla="*/ 42 w 72"/>
              <a:gd name="T47" fmla="*/ 58 h 60"/>
              <a:gd name="T48" fmla="*/ 46 w 72"/>
              <a:gd name="T49" fmla="*/ 35 h 60"/>
              <a:gd name="T50" fmla="*/ 12 w 72"/>
              <a:gd name="T51" fmla="*/ 34 h 60"/>
              <a:gd name="T52" fmla="*/ 12 w 72"/>
              <a:gd name="T53" fmla="*/ 36 h 60"/>
              <a:gd name="T54" fmla="*/ 46 w 72"/>
              <a:gd name="T55" fmla="*/ 35 h 60"/>
              <a:gd name="T56" fmla="*/ 12 w 72"/>
              <a:gd name="T57" fmla="*/ 39 h 60"/>
              <a:gd name="T58" fmla="*/ 43 w 72"/>
              <a:gd name="T59" fmla="*/ 40 h 60"/>
              <a:gd name="T60" fmla="*/ 43 w 72"/>
              <a:gd name="T61" fmla="*/ 38 h 60"/>
              <a:gd name="T62" fmla="*/ 13 w 72"/>
              <a:gd name="T63" fmla="*/ 28 h 60"/>
              <a:gd name="T64" fmla="*/ 16 w 72"/>
              <a:gd name="T65" fmla="*/ 23 h 60"/>
              <a:gd name="T66" fmla="*/ 28 w 72"/>
              <a:gd name="T67" fmla="*/ 14 h 60"/>
              <a:gd name="T68" fmla="*/ 33 w 72"/>
              <a:gd name="T69" fmla="*/ 17 h 60"/>
              <a:gd name="T70" fmla="*/ 36 w 72"/>
              <a:gd name="T71" fmla="*/ 22 h 60"/>
              <a:gd name="T72" fmla="*/ 39 w 72"/>
              <a:gd name="T73" fmla="*/ 17 h 60"/>
              <a:gd name="T74" fmla="*/ 51 w 72"/>
              <a:gd name="T75" fmla="*/ 7 h 60"/>
              <a:gd name="T76" fmla="*/ 51 w 72"/>
              <a:gd name="T77" fmla="*/ 0 h 60"/>
              <a:gd name="T78" fmla="*/ 49 w 72"/>
              <a:gd name="T79" fmla="*/ 5 h 60"/>
              <a:gd name="T80" fmla="*/ 36 w 72"/>
              <a:gd name="T81" fmla="*/ 15 h 60"/>
              <a:gd name="T82" fmla="*/ 31 w 72"/>
              <a:gd name="T83" fmla="*/ 12 h 60"/>
              <a:gd name="T84" fmla="*/ 28 w 72"/>
              <a:gd name="T85" fmla="*/ 7 h 60"/>
              <a:gd name="T86" fmla="*/ 25 w 72"/>
              <a:gd name="T87" fmla="*/ 11 h 60"/>
              <a:gd name="T88" fmla="*/ 13 w 72"/>
              <a:gd name="T89" fmla="*/ 22 h 60"/>
              <a:gd name="T90" fmla="*/ 13 w 72"/>
              <a:gd name="T91" fmla="*/ 2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 h="60">
                <a:moveTo>
                  <a:pt x="72" y="13"/>
                </a:moveTo>
                <a:cubicBezTo>
                  <a:pt x="72" y="14"/>
                  <a:pt x="71" y="15"/>
                  <a:pt x="71" y="15"/>
                </a:cubicBezTo>
                <a:cubicBezTo>
                  <a:pt x="60" y="15"/>
                  <a:pt x="60" y="15"/>
                  <a:pt x="60" y="15"/>
                </a:cubicBezTo>
                <a:cubicBezTo>
                  <a:pt x="59" y="15"/>
                  <a:pt x="57" y="16"/>
                  <a:pt x="57" y="17"/>
                </a:cubicBezTo>
                <a:cubicBezTo>
                  <a:pt x="49" y="41"/>
                  <a:pt x="49" y="41"/>
                  <a:pt x="49" y="41"/>
                </a:cubicBezTo>
                <a:cubicBezTo>
                  <a:pt x="49" y="43"/>
                  <a:pt x="46" y="45"/>
                  <a:pt x="44" y="45"/>
                </a:cubicBezTo>
                <a:cubicBezTo>
                  <a:pt x="14" y="45"/>
                  <a:pt x="14" y="45"/>
                  <a:pt x="14" y="45"/>
                </a:cubicBezTo>
                <a:cubicBezTo>
                  <a:pt x="13" y="45"/>
                  <a:pt x="13" y="45"/>
                  <a:pt x="12" y="45"/>
                </a:cubicBezTo>
                <a:cubicBezTo>
                  <a:pt x="12" y="47"/>
                  <a:pt x="12" y="47"/>
                  <a:pt x="12" y="47"/>
                </a:cubicBezTo>
                <a:cubicBezTo>
                  <a:pt x="12" y="47"/>
                  <a:pt x="13" y="48"/>
                  <a:pt x="14" y="48"/>
                </a:cubicBezTo>
                <a:cubicBezTo>
                  <a:pt x="47" y="48"/>
                  <a:pt x="47" y="48"/>
                  <a:pt x="47" y="48"/>
                </a:cubicBezTo>
                <a:cubicBezTo>
                  <a:pt x="48" y="48"/>
                  <a:pt x="48" y="49"/>
                  <a:pt x="48" y="50"/>
                </a:cubicBezTo>
                <a:cubicBezTo>
                  <a:pt x="48" y="50"/>
                  <a:pt x="48" y="51"/>
                  <a:pt x="47" y="51"/>
                </a:cubicBezTo>
                <a:cubicBezTo>
                  <a:pt x="14" y="51"/>
                  <a:pt x="14" y="51"/>
                  <a:pt x="14" y="51"/>
                </a:cubicBezTo>
                <a:cubicBezTo>
                  <a:pt x="11" y="51"/>
                  <a:pt x="9" y="49"/>
                  <a:pt x="9" y="47"/>
                </a:cubicBezTo>
                <a:cubicBezTo>
                  <a:pt x="9" y="44"/>
                  <a:pt x="9" y="44"/>
                  <a:pt x="9" y="44"/>
                </a:cubicBezTo>
                <a:cubicBezTo>
                  <a:pt x="9" y="43"/>
                  <a:pt x="9" y="43"/>
                  <a:pt x="9" y="43"/>
                </a:cubicBezTo>
                <a:cubicBezTo>
                  <a:pt x="9" y="42"/>
                  <a:pt x="8" y="42"/>
                  <a:pt x="8" y="41"/>
                </a:cubicBezTo>
                <a:cubicBezTo>
                  <a:pt x="0" y="24"/>
                  <a:pt x="0" y="24"/>
                  <a:pt x="0" y="24"/>
                </a:cubicBezTo>
                <a:cubicBezTo>
                  <a:pt x="0" y="23"/>
                  <a:pt x="0" y="22"/>
                  <a:pt x="1" y="22"/>
                </a:cubicBezTo>
                <a:cubicBezTo>
                  <a:pt x="2" y="21"/>
                  <a:pt x="3" y="22"/>
                  <a:pt x="3" y="22"/>
                </a:cubicBezTo>
                <a:cubicBezTo>
                  <a:pt x="11" y="40"/>
                  <a:pt x="11" y="40"/>
                  <a:pt x="11" y="40"/>
                </a:cubicBezTo>
                <a:cubicBezTo>
                  <a:pt x="11" y="41"/>
                  <a:pt x="13" y="42"/>
                  <a:pt x="14" y="42"/>
                </a:cubicBezTo>
                <a:cubicBezTo>
                  <a:pt x="44" y="42"/>
                  <a:pt x="44" y="42"/>
                  <a:pt x="44" y="42"/>
                </a:cubicBezTo>
                <a:cubicBezTo>
                  <a:pt x="45" y="42"/>
                  <a:pt x="46" y="41"/>
                  <a:pt x="47" y="40"/>
                </a:cubicBezTo>
                <a:cubicBezTo>
                  <a:pt x="54" y="16"/>
                  <a:pt x="54" y="16"/>
                  <a:pt x="54" y="16"/>
                </a:cubicBezTo>
                <a:cubicBezTo>
                  <a:pt x="55" y="13"/>
                  <a:pt x="57" y="12"/>
                  <a:pt x="60" y="12"/>
                </a:cubicBezTo>
                <a:cubicBezTo>
                  <a:pt x="71" y="12"/>
                  <a:pt x="71" y="12"/>
                  <a:pt x="71" y="12"/>
                </a:cubicBezTo>
                <a:cubicBezTo>
                  <a:pt x="71" y="12"/>
                  <a:pt x="72" y="12"/>
                  <a:pt x="72" y="13"/>
                </a:cubicBezTo>
                <a:close/>
                <a:moveTo>
                  <a:pt x="18" y="56"/>
                </a:moveTo>
                <a:cubicBezTo>
                  <a:pt x="18" y="58"/>
                  <a:pt x="17" y="60"/>
                  <a:pt x="15" y="60"/>
                </a:cubicBezTo>
                <a:cubicBezTo>
                  <a:pt x="13" y="60"/>
                  <a:pt x="11" y="58"/>
                  <a:pt x="11" y="56"/>
                </a:cubicBezTo>
                <a:cubicBezTo>
                  <a:pt x="11" y="54"/>
                  <a:pt x="13" y="52"/>
                  <a:pt x="15" y="52"/>
                </a:cubicBezTo>
                <a:cubicBezTo>
                  <a:pt x="17" y="52"/>
                  <a:pt x="18" y="54"/>
                  <a:pt x="18" y="56"/>
                </a:cubicBezTo>
                <a:close/>
                <a:moveTo>
                  <a:pt x="16" y="56"/>
                </a:moveTo>
                <a:cubicBezTo>
                  <a:pt x="16" y="55"/>
                  <a:pt x="16" y="54"/>
                  <a:pt x="15" y="54"/>
                </a:cubicBezTo>
                <a:cubicBezTo>
                  <a:pt x="14" y="54"/>
                  <a:pt x="13" y="55"/>
                  <a:pt x="13" y="56"/>
                </a:cubicBezTo>
                <a:cubicBezTo>
                  <a:pt x="13" y="57"/>
                  <a:pt x="14" y="58"/>
                  <a:pt x="15" y="58"/>
                </a:cubicBezTo>
                <a:cubicBezTo>
                  <a:pt x="16" y="58"/>
                  <a:pt x="16" y="57"/>
                  <a:pt x="16" y="56"/>
                </a:cubicBezTo>
                <a:close/>
                <a:moveTo>
                  <a:pt x="45" y="56"/>
                </a:moveTo>
                <a:cubicBezTo>
                  <a:pt x="45" y="58"/>
                  <a:pt x="44" y="60"/>
                  <a:pt x="42" y="60"/>
                </a:cubicBezTo>
                <a:cubicBezTo>
                  <a:pt x="40" y="60"/>
                  <a:pt x="38" y="58"/>
                  <a:pt x="38" y="56"/>
                </a:cubicBezTo>
                <a:cubicBezTo>
                  <a:pt x="38" y="54"/>
                  <a:pt x="40" y="52"/>
                  <a:pt x="42" y="52"/>
                </a:cubicBezTo>
                <a:cubicBezTo>
                  <a:pt x="44" y="52"/>
                  <a:pt x="45" y="54"/>
                  <a:pt x="45" y="56"/>
                </a:cubicBezTo>
                <a:close/>
                <a:moveTo>
                  <a:pt x="43" y="56"/>
                </a:moveTo>
                <a:cubicBezTo>
                  <a:pt x="43" y="55"/>
                  <a:pt x="43" y="54"/>
                  <a:pt x="42" y="54"/>
                </a:cubicBezTo>
                <a:cubicBezTo>
                  <a:pt x="41" y="54"/>
                  <a:pt x="40" y="55"/>
                  <a:pt x="40" y="56"/>
                </a:cubicBezTo>
                <a:cubicBezTo>
                  <a:pt x="40" y="57"/>
                  <a:pt x="41" y="58"/>
                  <a:pt x="42" y="58"/>
                </a:cubicBezTo>
                <a:cubicBezTo>
                  <a:pt x="43" y="58"/>
                  <a:pt x="43" y="57"/>
                  <a:pt x="43" y="56"/>
                </a:cubicBezTo>
                <a:close/>
                <a:moveTo>
                  <a:pt x="46" y="35"/>
                </a:moveTo>
                <a:cubicBezTo>
                  <a:pt x="46" y="34"/>
                  <a:pt x="45" y="34"/>
                  <a:pt x="45" y="34"/>
                </a:cubicBezTo>
                <a:cubicBezTo>
                  <a:pt x="12" y="34"/>
                  <a:pt x="12" y="34"/>
                  <a:pt x="12" y="34"/>
                </a:cubicBezTo>
                <a:cubicBezTo>
                  <a:pt x="11" y="34"/>
                  <a:pt x="11" y="34"/>
                  <a:pt x="11" y="35"/>
                </a:cubicBezTo>
                <a:cubicBezTo>
                  <a:pt x="11" y="35"/>
                  <a:pt x="11" y="36"/>
                  <a:pt x="12" y="36"/>
                </a:cubicBezTo>
                <a:cubicBezTo>
                  <a:pt x="45" y="36"/>
                  <a:pt x="45" y="36"/>
                  <a:pt x="45" y="36"/>
                </a:cubicBezTo>
                <a:cubicBezTo>
                  <a:pt x="45" y="36"/>
                  <a:pt x="46" y="35"/>
                  <a:pt x="46" y="35"/>
                </a:cubicBezTo>
                <a:close/>
                <a:moveTo>
                  <a:pt x="13" y="38"/>
                </a:moveTo>
                <a:cubicBezTo>
                  <a:pt x="13" y="38"/>
                  <a:pt x="12" y="39"/>
                  <a:pt x="12" y="39"/>
                </a:cubicBezTo>
                <a:cubicBezTo>
                  <a:pt x="12" y="40"/>
                  <a:pt x="13" y="40"/>
                  <a:pt x="13" y="40"/>
                </a:cubicBezTo>
                <a:cubicBezTo>
                  <a:pt x="43" y="40"/>
                  <a:pt x="43" y="40"/>
                  <a:pt x="43" y="40"/>
                </a:cubicBezTo>
                <a:cubicBezTo>
                  <a:pt x="44" y="40"/>
                  <a:pt x="44" y="40"/>
                  <a:pt x="44" y="39"/>
                </a:cubicBezTo>
                <a:cubicBezTo>
                  <a:pt x="44" y="39"/>
                  <a:pt x="44" y="38"/>
                  <a:pt x="43" y="38"/>
                </a:cubicBezTo>
                <a:lnTo>
                  <a:pt x="13" y="38"/>
                </a:lnTo>
                <a:close/>
                <a:moveTo>
                  <a:pt x="13" y="28"/>
                </a:moveTo>
                <a:cubicBezTo>
                  <a:pt x="14" y="28"/>
                  <a:pt x="16" y="27"/>
                  <a:pt x="16" y="25"/>
                </a:cubicBezTo>
                <a:cubicBezTo>
                  <a:pt x="16" y="24"/>
                  <a:pt x="16" y="24"/>
                  <a:pt x="16" y="23"/>
                </a:cubicBezTo>
                <a:cubicBezTo>
                  <a:pt x="26" y="13"/>
                  <a:pt x="26" y="13"/>
                  <a:pt x="26" y="13"/>
                </a:cubicBezTo>
                <a:cubicBezTo>
                  <a:pt x="27" y="13"/>
                  <a:pt x="27" y="14"/>
                  <a:pt x="28" y="14"/>
                </a:cubicBezTo>
                <a:cubicBezTo>
                  <a:pt x="28" y="14"/>
                  <a:pt x="29" y="13"/>
                  <a:pt x="29" y="13"/>
                </a:cubicBezTo>
                <a:cubicBezTo>
                  <a:pt x="33" y="17"/>
                  <a:pt x="33" y="17"/>
                  <a:pt x="33" y="17"/>
                </a:cubicBezTo>
                <a:cubicBezTo>
                  <a:pt x="33" y="18"/>
                  <a:pt x="33" y="18"/>
                  <a:pt x="33" y="19"/>
                </a:cubicBezTo>
                <a:cubicBezTo>
                  <a:pt x="33" y="20"/>
                  <a:pt x="34" y="22"/>
                  <a:pt x="36" y="22"/>
                </a:cubicBezTo>
                <a:cubicBezTo>
                  <a:pt x="38" y="22"/>
                  <a:pt x="39" y="20"/>
                  <a:pt x="39" y="19"/>
                </a:cubicBezTo>
                <a:cubicBezTo>
                  <a:pt x="39" y="18"/>
                  <a:pt x="39" y="18"/>
                  <a:pt x="39" y="17"/>
                </a:cubicBezTo>
                <a:cubicBezTo>
                  <a:pt x="50" y="6"/>
                  <a:pt x="50" y="6"/>
                  <a:pt x="50" y="6"/>
                </a:cubicBezTo>
                <a:cubicBezTo>
                  <a:pt x="50" y="7"/>
                  <a:pt x="51" y="7"/>
                  <a:pt x="51" y="7"/>
                </a:cubicBezTo>
                <a:cubicBezTo>
                  <a:pt x="53" y="7"/>
                  <a:pt x="54" y="5"/>
                  <a:pt x="54" y="4"/>
                </a:cubicBezTo>
                <a:cubicBezTo>
                  <a:pt x="54" y="2"/>
                  <a:pt x="53" y="0"/>
                  <a:pt x="51" y="0"/>
                </a:cubicBezTo>
                <a:cubicBezTo>
                  <a:pt x="50" y="0"/>
                  <a:pt x="48" y="2"/>
                  <a:pt x="48" y="4"/>
                </a:cubicBezTo>
                <a:cubicBezTo>
                  <a:pt x="48" y="4"/>
                  <a:pt x="48" y="5"/>
                  <a:pt x="49" y="5"/>
                </a:cubicBezTo>
                <a:cubicBezTo>
                  <a:pt x="38" y="16"/>
                  <a:pt x="38" y="16"/>
                  <a:pt x="38" y="16"/>
                </a:cubicBezTo>
                <a:cubicBezTo>
                  <a:pt x="37" y="16"/>
                  <a:pt x="37" y="15"/>
                  <a:pt x="36" y="15"/>
                </a:cubicBezTo>
                <a:cubicBezTo>
                  <a:pt x="36" y="15"/>
                  <a:pt x="35" y="16"/>
                  <a:pt x="35" y="16"/>
                </a:cubicBezTo>
                <a:cubicBezTo>
                  <a:pt x="31" y="12"/>
                  <a:pt x="31" y="12"/>
                  <a:pt x="31" y="12"/>
                </a:cubicBezTo>
                <a:cubicBezTo>
                  <a:pt x="31" y="11"/>
                  <a:pt x="31" y="11"/>
                  <a:pt x="31" y="10"/>
                </a:cubicBezTo>
                <a:cubicBezTo>
                  <a:pt x="31" y="9"/>
                  <a:pt x="30" y="7"/>
                  <a:pt x="28" y="7"/>
                </a:cubicBezTo>
                <a:cubicBezTo>
                  <a:pt x="26" y="7"/>
                  <a:pt x="25" y="9"/>
                  <a:pt x="25" y="10"/>
                </a:cubicBezTo>
                <a:cubicBezTo>
                  <a:pt x="25" y="11"/>
                  <a:pt x="25" y="11"/>
                  <a:pt x="25" y="11"/>
                </a:cubicBezTo>
                <a:cubicBezTo>
                  <a:pt x="14" y="22"/>
                  <a:pt x="14" y="22"/>
                  <a:pt x="14" y="22"/>
                </a:cubicBezTo>
                <a:cubicBezTo>
                  <a:pt x="14" y="22"/>
                  <a:pt x="13" y="22"/>
                  <a:pt x="13" y="22"/>
                </a:cubicBezTo>
                <a:cubicBezTo>
                  <a:pt x="11" y="22"/>
                  <a:pt x="10" y="23"/>
                  <a:pt x="10" y="25"/>
                </a:cubicBezTo>
                <a:cubicBezTo>
                  <a:pt x="10" y="27"/>
                  <a:pt x="11" y="28"/>
                  <a:pt x="13" y="28"/>
                </a:cubicBezTo>
                <a:close/>
              </a:path>
            </a:pathLst>
          </a:custGeom>
          <a:solidFill>
            <a:schemeClr val="accent3"/>
          </a:solidFill>
          <a:ln>
            <a:noFill/>
          </a:ln>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6" name="Freeform 20"/>
          <p:cNvSpPr>
            <a:spLocks noEditPoints="1"/>
          </p:cNvSpPr>
          <p:nvPr/>
        </p:nvSpPr>
        <p:spPr bwMode="auto">
          <a:xfrm>
            <a:off x="4685272" y="3087352"/>
            <a:ext cx="372504" cy="376573"/>
          </a:xfrm>
          <a:custGeom>
            <a:avLst/>
            <a:gdLst>
              <a:gd name="T0" fmla="*/ 55 w 70"/>
              <a:gd name="T1" fmla="*/ 45 h 65"/>
              <a:gd name="T2" fmla="*/ 55 w 70"/>
              <a:gd name="T3" fmla="*/ 35 h 65"/>
              <a:gd name="T4" fmla="*/ 29 w 70"/>
              <a:gd name="T5" fmla="*/ 25 h 65"/>
              <a:gd name="T6" fmla="*/ 40 w 70"/>
              <a:gd name="T7" fmla="*/ 50 h 65"/>
              <a:gd name="T8" fmla="*/ 49 w 70"/>
              <a:gd name="T9" fmla="*/ 51 h 65"/>
              <a:gd name="T10" fmla="*/ 64 w 70"/>
              <a:gd name="T11" fmla="*/ 65 h 65"/>
              <a:gd name="T12" fmla="*/ 48 w 70"/>
              <a:gd name="T13" fmla="*/ 44 h 65"/>
              <a:gd name="T14" fmla="*/ 28 w 70"/>
              <a:gd name="T15" fmla="*/ 35 h 65"/>
              <a:gd name="T16" fmla="*/ 48 w 70"/>
              <a:gd name="T17" fmla="*/ 27 h 65"/>
              <a:gd name="T18" fmla="*/ 50 w 70"/>
              <a:gd name="T19" fmla="*/ 47 h 65"/>
              <a:gd name="T20" fmla="*/ 51 w 70"/>
              <a:gd name="T21" fmla="*/ 45 h 65"/>
              <a:gd name="T22" fmla="*/ 66 w 70"/>
              <a:gd name="T23" fmla="*/ 61 h 65"/>
              <a:gd name="T24" fmla="*/ 52 w 70"/>
              <a:gd name="T25" fmla="*/ 50 h 65"/>
              <a:gd name="T26" fmla="*/ 53 w 70"/>
              <a:gd name="T27" fmla="*/ 49 h 65"/>
              <a:gd name="T28" fmla="*/ 55 w 70"/>
              <a:gd name="T29" fmla="*/ 48 h 65"/>
              <a:gd name="T30" fmla="*/ 66 w 70"/>
              <a:gd name="T31" fmla="*/ 61 h 65"/>
              <a:gd name="T32" fmla="*/ 34 w 70"/>
              <a:gd name="T33" fmla="*/ 42 h 65"/>
              <a:gd name="T34" fmla="*/ 32 w 70"/>
              <a:gd name="T35" fmla="*/ 43 h 65"/>
              <a:gd name="T36" fmla="*/ 34 w 70"/>
              <a:gd name="T37" fmla="*/ 28 h 65"/>
              <a:gd name="T38" fmla="*/ 39 w 70"/>
              <a:gd name="T39" fmla="*/ 60 h 65"/>
              <a:gd name="T40" fmla="*/ 33 w 70"/>
              <a:gd name="T41" fmla="*/ 60 h 65"/>
              <a:gd name="T42" fmla="*/ 31 w 70"/>
              <a:gd name="T43" fmla="*/ 60 h 65"/>
              <a:gd name="T44" fmla="*/ 28 w 70"/>
              <a:gd name="T45" fmla="*/ 47 h 65"/>
              <a:gd name="T46" fmla="*/ 18 w 70"/>
              <a:gd name="T47" fmla="*/ 33 h 65"/>
              <a:gd name="T48" fmla="*/ 18 w 70"/>
              <a:gd name="T49" fmla="*/ 31 h 65"/>
              <a:gd name="T50" fmla="*/ 31 w 70"/>
              <a:gd name="T51" fmla="*/ 21 h 65"/>
              <a:gd name="T52" fmla="*/ 45 w 70"/>
              <a:gd name="T53" fmla="*/ 19 h 65"/>
              <a:gd name="T54" fmla="*/ 47 w 70"/>
              <a:gd name="T55" fmla="*/ 19 h 65"/>
              <a:gd name="T56" fmla="*/ 56 w 70"/>
              <a:gd name="T57" fmla="*/ 33 h 65"/>
              <a:gd name="T58" fmla="*/ 55 w 70"/>
              <a:gd name="T59" fmla="*/ 43 h 65"/>
              <a:gd name="T60" fmla="*/ 60 w 70"/>
              <a:gd name="T61" fmla="*/ 45 h 65"/>
              <a:gd name="T62" fmla="*/ 32 w 70"/>
              <a:gd name="T63" fmla="*/ 0 h 65"/>
              <a:gd name="T64" fmla="*/ 51 w 70"/>
              <a:gd name="T65" fmla="*/ 57 h 65"/>
              <a:gd name="T66" fmla="*/ 60 w 70"/>
              <a:gd name="T67" fmla="*/ 24 h 65"/>
              <a:gd name="T68" fmla="*/ 60 w 70"/>
              <a:gd name="T69" fmla="*/ 24 h 65"/>
              <a:gd name="T70" fmla="*/ 33 w 70"/>
              <a:gd name="T71" fmla="*/ 15 h 65"/>
              <a:gd name="T72" fmla="*/ 31 w 70"/>
              <a:gd name="T73" fmla="*/ 15 h 65"/>
              <a:gd name="T74" fmla="*/ 25 w 70"/>
              <a:gd name="T75" fmla="*/ 4 h 65"/>
              <a:gd name="T76" fmla="*/ 25 w 70"/>
              <a:gd name="T77" fmla="*/ 4 h 65"/>
              <a:gd name="T78" fmla="*/ 3 w 70"/>
              <a:gd name="T79" fmla="*/ 31 h 65"/>
              <a:gd name="T80" fmla="*/ 17 w 70"/>
              <a:gd name="T81" fmla="*/ 44 h 65"/>
              <a:gd name="T82" fmla="*/ 4 w 70"/>
              <a:gd name="T83" fmla="*/ 39 h 65"/>
              <a:gd name="T84" fmla="*/ 4 w 70"/>
              <a:gd name="T85" fmla="*/ 3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 h="65">
                <a:moveTo>
                  <a:pt x="68" y="55"/>
                </a:moveTo>
                <a:cubicBezTo>
                  <a:pt x="59" y="47"/>
                  <a:pt x="59" y="47"/>
                  <a:pt x="59" y="47"/>
                </a:cubicBezTo>
                <a:cubicBezTo>
                  <a:pt x="58" y="46"/>
                  <a:pt x="56" y="45"/>
                  <a:pt x="55" y="45"/>
                </a:cubicBezTo>
                <a:cubicBezTo>
                  <a:pt x="54" y="45"/>
                  <a:pt x="54" y="45"/>
                  <a:pt x="54" y="45"/>
                </a:cubicBezTo>
                <a:cubicBezTo>
                  <a:pt x="52" y="44"/>
                  <a:pt x="52" y="44"/>
                  <a:pt x="52" y="44"/>
                </a:cubicBezTo>
                <a:cubicBezTo>
                  <a:pt x="54" y="41"/>
                  <a:pt x="55" y="38"/>
                  <a:pt x="55" y="35"/>
                </a:cubicBezTo>
                <a:cubicBezTo>
                  <a:pt x="55" y="31"/>
                  <a:pt x="53" y="28"/>
                  <a:pt x="50" y="25"/>
                </a:cubicBezTo>
                <a:cubicBezTo>
                  <a:pt x="47" y="22"/>
                  <a:pt x="44" y="21"/>
                  <a:pt x="40" y="21"/>
                </a:cubicBezTo>
                <a:cubicBezTo>
                  <a:pt x="36" y="21"/>
                  <a:pt x="32" y="22"/>
                  <a:pt x="29" y="25"/>
                </a:cubicBezTo>
                <a:cubicBezTo>
                  <a:pt x="26" y="28"/>
                  <a:pt x="25" y="31"/>
                  <a:pt x="25" y="35"/>
                </a:cubicBezTo>
                <a:cubicBezTo>
                  <a:pt x="25" y="39"/>
                  <a:pt x="26" y="43"/>
                  <a:pt x="29" y="46"/>
                </a:cubicBezTo>
                <a:cubicBezTo>
                  <a:pt x="32" y="49"/>
                  <a:pt x="36" y="50"/>
                  <a:pt x="40" y="50"/>
                </a:cubicBezTo>
                <a:cubicBezTo>
                  <a:pt x="43" y="50"/>
                  <a:pt x="46" y="50"/>
                  <a:pt x="48" y="48"/>
                </a:cubicBezTo>
                <a:cubicBezTo>
                  <a:pt x="49" y="49"/>
                  <a:pt x="49" y="49"/>
                  <a:pt x="49" y="49"/>
                </a:cubicBezTo>
                <a:cubicBezTo>
                  <a:pt x="49" y="50"/>
                  <a:pt x="49" y="50"/>
                  <a:pt x="49" y="51"/>
                </a:cubicBezTo>
                <a:cubicBezTo>
                  <a:pt x="49" y="52"/>
                  <a:pt x="50" y="53"/>
                  <a:pt x="51" y="55"/>
                </a:cubicBezTo>
                <a:cubicBezTo>
                  <a:pt x="60" y="63"/>
                  <a:pt x="60" y="63"/>
                  <a:pt x="60" y="63"/>
                </a:cubicBezTo>
                <a:cubicBezTo>
                  <a:pt x="61" y="64"/>
                  <a:pt x="62" y="65"/>
                  <a:pt x="64" y="65"/>
                </a:cubicBezTo>
                <a:cubicBezTo>
                  <a:pt x="65" y="65"/>
                  <a:pt x="67" y="64"/>
                  <a:pt x="68" y="63"/>
                </a:cubicBezTo>
                <a:cubicBezTo>
                  <a:pt x="70" y="61"/>
                  <a:pt x="70" y="58"/>
                  <a:pt x="68" y="55"/>
                </a:cubicBezTo>
                <a:close/>
                <a:moveTo>
                  <a:pt x="48" y="44"/>
                </a:moveTo>
                <a:cubicBezTo>
                  <a:pt x="46" y="46"/>
                  <a:pt x="43" y="47"/>
                  <a:pt x="40" y="47"/>
                </a:cubicBezTo>
                <a:cubicBezTo>
                  <a:pt x="37" y="47"/>
                  <a:pt x="34" y="46"/>
                  <a:pt x="31" y="44"/>
                </a:cubicBezTo>
                <a:cubicBezTo>
                  <a:pt x="29" y="42"/>
                  <a:pt x="28" y="39"/>
                  <a:pt x="28" y="35"/>
                </a:cubicBezTo>
                <a:cubicBezTo>
                  <a:pt x="28" y="32"/>
                  <a:pt x="29" y="29"/>
                  <a:pt x="31" y="27"/>
                </a:cubicBezTo>
                <a:cubicBezTo>
                  <a:pt x="34" y="25"/>
                  <a:pt x="37" y="24"/>
                  <a:pt x="40" y="24"/>
                </a:cubicBezTo>
                <a:cubicBezTo>
                  <a:pt x="43" y="24"/>
                  <a:pt x="46" y="25"/>
                  <a:pt x="48" y="27"/>
                </a:cubicBezTo>
                <a:cubicBezTo>
                  <a:pt x="53" y="32"/>
                  <a:pt x="53" y="39"/>
                  <a:pt x="48" y="44"/>
                </a:cubicBezTo>
                <a:close/>
                <a:moveTo>
                  <a:pt x="51" y="47"/>
                </a:moveTo>
                <a:cubicBezTo>
                  <a:pt x="51" y="47"/>
                  <a:pt x="50" y="47"/>
                  <a:pt x="50" y="47"/>
                </a:cubicBezTo>
                <a:cubicBezTo>
                  <a:pt x="49" y="47"/>
                  <a:pt x="49" y="47"/>
                  <a:pt x="49" y="47"/>
                </a:cubicBezTo>
                <a:cubicBezTo>
                  <a:pt x="50" y="46"/>
                  <a:pt x="50" y="46"/>
                  <a:pt x="50" y="46"/>
                </a:cubicBezTo>
                <a:cubicBezTo>
                  <a:pt x="51" y="46"/>
                  <a:pt x="51" y="45"/>
                  <a:pt x="51" y="45"/>
                </a:cubicBezTo>
                <a:cubicBezTo>
                  <a:pt x="52" y="46"/>
                  <a:pt x="52" y="46"/>
                  <a:pt x="52" y="46"/>
                </a:cubicBezTo>
                <a:cubicBezTo>
                  <a:pt x="51" y="46"/>
                  <a:pt x="51" y="46"/>
                  <a:pt x="51" y="47"/>
                </a:cubicBezTo>
                <a:close/>
                <a:moveTo>
                  <a:pt x="66" y="61"/>
                </a:moveTo>
                <a:cubicBezTo>
                  <a:pt x="65" y="62"/>
                  <a:pt x="63" y="62"/>
                  <a:pt x="62" y="61"/>
                </a:cubicBezTo>
                <a:cubicBezTo>
                  <a:pt x="53" y="52"/>
                  <a:pt x="53" y="52"/>
                  <a:pt x="53" y="52"/>
                </a:cubicBezTo>
                <a:cubicBezTo>
                  <a:pt x="53" y="52"/>
                  <a:pt x="52" y="51"/>
                  <a:pt x="52" y="50"/>
                </a:cubicBezTo>
                <a:cubicBezTo>
                  <a:pt x="52" y="50"/>
                  <a:pt x="52" y="50"/>
                  <a:pt x="52" y="50"/>
                </a:cubicBezTo>
                <a:cubicBezTo>
                  <a:pt x="52" y="50"/>
                  <a:pt x="52" y="49"/>
                  <a:pt x="52" y="49"/>
                </a:cubicBezTo>
                <a:cubicBezTo>
                  <a:pt x="53" y="49"/>
                  <a:pt x="53" y="49"/>
                  <a:pt x="53" y="49"/>
                </a:cubicBezTo>
                <a:cubicBezTo>
                  <a:pt x="53" y="48"/>
                  <a:pt x="53" y="48"/>
                  <a:pt x="54" y="48"/>
                </a:cubicBezTo>
                <a:cubicBezTo>
                  <a:pt x="54" y="48"/>
                  <a:pt x="54" y="48"/>
                  <a:pt x="54" y="48"/>
                </a:cubicBezTo>
                <a:cubicBezTo>
                  <a:pt x="54" y="48"/>
                  <a:pt x="54" y="48"/>
                  <a:pt x="55" y="48"/>
                </a:cubicBezTo>
                <a:cubicBezTo>
                  <a:pt x="55" y="48"/>
                  <a:pt x="56" y="48"/>
                  <a:pt x="57" y="49"/>
                </a:cubicBezTo>
                <a:cubicBezTo>
                  <a:pt x="65" y="58"/>
                  <a:pt x="65" y="58"/>
                  <a:pt x="65" y="58"/>
                </a:cubicBezTo>
                <a:cubicBezTo>
                  <a:pt x="66" y="59"/>
                  <a:pt x="67" y="60"/>
                  <a:pt x="66" y="61"/>
                </a:cubicBezTo>
                <a:close/>
                <a:moveTo>
                  <a:pt x="34" y="29"/>
                </a:moveTo>
                <a:cubicBezTo>
                  <a:pt x="32" y="31"/>
                  <a:pt x="31" y="33"/>
                  <a:pt x="31" y="35"/>
                </a:cubicBezTo>
                <a:cubicBezTo>
                  <a:pt x="31" y="38"/>
                  <a:pt x="32" y="40"/>
                  <a:pt x="34" y="42"/>
                </a:cubicBezTo>
                <a:cubicBezTo>
                  <a:pt x="34" y="42"/>
                  <a:pt x="34" y="43"/>
                  <a:pt x="34" y="43"/>
                </a:cubicBezTo>
                <a:cubicBezTo>
                  <a:pt x="33" y="43"/>
                  <a:pt x="33" y="43"/>
                  <a:pt x="33" y="43"/>
                </a:cubicBezTo>
                <a:cubicBezTo>
                  <a:pt x="33" y="43"/>
                  <a:pt x="32" y="43"/>
                  <a:pt x="32" y="43"/>
                </a:cubicBezTo>
                <a:cubicBezTo>
                  <a:pt x="30" y="41"/>
                  <a:pt x="29" y="38"/>
                  <a:pt x="29" y="35"/>
                </a:cubicBezTo>
                <a:cubicBezTo>
                  <a:pt x="29" y="33"/>
                  <a:pt x="30" y="30"/>
                  <a:pt x="32" y="28"/>
                </a:cubicBezTo>
                <a:cubicBezTo>
                  <a:pt x="33" y="28"/>
                  <a:pt x="33" y="28"/>
                  <a:pt x="34" y="28"/>
                </a:cubicBezTo>
                <a:cubicBezTo>
                  <a:pt x="34" y="28"/>
                  <a:pt x="34" y="29"/>
                  <a:pt x="34" y="29"/>
                </a:cubicBezTo>
                <a:close/>
                <a:moveTo>
                  <a:pt x="49" y="55"/>
                </a:moveTo>
                <a:cubicBezTo>
                  <a:pt x="46" y="57"/>
                  <a:pt x="43" y="59"/>
                  <a:pt x="39" y="60"/>
                </a:cubicBezTo>
                <a:cubicBezTo>
                  <a:pt x="41" y="58"/>
                  <a:pt x="43" y="55"/>
                  <a:pt x="45" y="52"/>
                </a:cubicBezTo>
                <a:cubicBezTo>
                  <a:pt x="44" y="52"/>
                  <a:pt x="43" y="52"/>
                  <a:pt x="42" y="52"/>
                </a:cubicBezTo>
                <a:cubicBezTo>
                  <a:pt x="40" y="57"/>
                  <a:pt x="37" y="60"/>
                  <a:pt x="33" y="60"/>
                </a:cubicBezTo>
                <a:cubicBezTo>
                  <a:pt x="33" y="51"/>
                  <a:pt x="33" y="51"/>
                  <a:pt x="33" y="51"/>
                </a:cubicBezTo>
                <a:cubicBezTo>
                  <a:pt x="32" y="51"/>
                  <a:pt x="32" y="50"/>
                  <a:pt x="31" y="50"/>
                </a:cubicBezTo>
                <a:cubicBezTo>
                  <a:pt x="31" y="60"/>
                  <a:pt x="31" y="60"/>
                  <a:pt x="31" y="60"/>
                </a:cubicBezTo>
                <a:cubicBezTo>
                  <a:pt x="26" y="60"/>
                  <a:pt x="22" y="54"/>
                  <a:pt x="20" y="47"/>
                </a:cubicBezTo>
                <a:cubicBezTo>
                  <a:pt x="22" y="47"/>
                  <a:pt x="25" y="48"/>
                  <a:pt x="28" y="48"/>
                </a:cubicBezTo>
                <a:cubicBezTo>
                  <a:pt x="28" y="48"/>
                  <a:pt x="28" y="48"/>
                  <a:pt x="28" y="47"/>
                </a:cubicBezTo>
                <a:cubicBezTo>
                  <a:pt x="27" y="47"/>
                  <a:pt x="27" y="46"/>
                  <a:pt x="26" y="46"/>
                </a:cubicBezTo>
                <a:cubicBezTo>
                  <a:pt x="24" y="45"/>
                  <a:pt x="21" y="45"/>
                  <a:pt x="19" y="44"/>
                </a:cubicBezTo>
                <a:cubicBezTo>
                  <a:pt x="18" y="41"/>
                  <a:pt x="18" y="37"/>
                  <a:pt x="18" y="33"/>
                </a:cubicBezTo>
                <a:cubicBezTo>
                  <a:pt x="23" y="33"/>
                  <a:pt x="23" y="33"/>
                  <a:pt x="23" y="33"/>
                </a:cubicBezTo>
                <a:cubicBezTo>
                  <a:pt x="23" y="32"/>
                  <a:pt x="23" y="31"/>
                  <a:pt x="24" y="31"/>
                </a:cubicBezTo>
                <a:cubicBezTo>
                  <a:pt x="18" y="31"/>
                  <a:pt x="18" y="31"/>
                  <a:pt x="18" y="31"/>
                </a:cubicBezTo>
                <a:cubicBezTo>
                  <a:pt x="18" y="26"/>
                  <a:pt x="18" y="22"/>
                  <a:pt x="19" y="19"/>
                </a:cubicBezTo>
                <a:cubicBezTo>
                  <a:pt x="23" y="18"/>
                  <a:pt x="27" y="17"/>
                  <a:pt x="31" y="17"/>
                </a:cubicBezTo>
                <a:cubicBezTo>
                  <a:pt x="31" y="21"/>
                  <a:pt x="31" y="21"/>
                  <a:pt x="31" y="21"/>
                </a:cubicBezTo>
                <a:cubicBezTo>
                  <a:pt x="32" y="21"/>
                  <a:pt x="32" y="20"/>
                  <a:pt x="33" y="20"/>
                </a:cubicBezTo>
                <a:cubicBezTo>
                  <a:pt x="33" y="17"/>
                  <a:pt x="33" y="17"/>
                  <a:pt x="33" y="17"/>
                </a:cubicBezTo>
                <a:cubicBezTo>
                  <a:pt x="37" y="17"/>
                  <a:pt x="41" y="18"/>
                  <a:pt x="45" y="19"/>
                </a:cubicBezTo>
                <a:cubicBezTo>
                  <a:pt x="45" y="19"/>
                  <a:pt x="45" y="19"/>
                  <a:pt x="45" y="20"/>
                </a:cubicBezTo>
                <a:cubicBezTo>
                  <a:pt x="46" y="20"/>
                  <a:pt x="47" y="20"/>
                  <a:pt x="48" y="21"/>
                </a:cubicBezTo>
                <a:cubicBezTo>
                  <a:pt x="47" y="20"/>
                  <a:pt x="47" y="20"/>
                  <a:pt x="47" y="19"/>
                </a:cubicBezTo>
                <a:cubicBezTo>
                  <a:pt x="55" y="22"/>
                  <a:pt x="60" y="26"/>
                  <a:pt x="61" y="31"/>
                </a:cubicBezTo>
                <a:cubicBezTo>
                  <a:pt x="56" y="31"/>
                  <a:pt x="56" y="31"/>
                  <a:pt x="56" y="31"/>
                </a:cubicBezTo>
                <a:cubicBezTo>
                  <a:pt x="56" y="31"/>
                  <a:pt x="56" y="32"/>
                  <a:pt x="56" y="33"/>
                </a:cubicBezTo>
                <a:cubicBezTo>
                  <a:pt x="61" y="33"/>
                  <a:pt x="61" y="33"/>
                  <a:pt x="61" y="33"/>
                </a:cubicBezTo>
                <a:cubicBezTo>
                  <a:pt x="61" y="35"/>
                  <a:pt x="59" y="38"/>
                  <a:pt x="56" y="40"/>
                </a:cubicBezTo>
                <a:cubicBezTo>
                  <a:pt x="56" y="41"/>
                  <a:pt x="55" y="42"/>
                  <a:pt x="55" y="43"/>
                </a:cubicBezTo>
                <a:cubicBezTo>
                  <a:pt x="57" y="41"/>
                  <a:pt x="59" y="40"/>
                  <a:pt x="60" y="39"/>
                </a:cubicBezTo>
                <a:cubicBezTo>
                  <a:pt x="60" y="40"/>
                  <a:pt x="59" y="42"/>
                  <a:pt x="58" y="44"/>
                </a:cubicBezTo>
                <a:cubicBezTo>
                  <a:pt x="59" y="44"/>
                  <a:pt x="60" y="45"/>
                  <a:pt x="60" y="45"/>
                </a:cubicBezTo>
                <a:cubicBezTo>
                  <a:pt x="61" y="46"/>
                  <a:pt x="61" y="46"/>
                  <a:pt x="61" y="46"/>
                </a:cubicBezTo>
                <a:cubicBezTo>
                  <a:pt x="63" y="41"/>
                  <a:pt x="64" y="37"/>
                  <a:pt x="64" y="32"/>
                </a:cubicBezTo>
                <a:cubicBezTo>
                  <a:pt x="64" y="14"/>
                  <a:pt x="50" y="0"/>
                  <a:pt x="32" y="0"/>
                </a:cubicBezTo>
                <a:cubicBezTo>
                  <a:pt x="15" y="0"/>
                  <a:pt x="0" y="14"/>
                  <a:pt x="0" y="32"/>
                </a:cubicBezTo>
                <a:cubicBezTo>
                  <a:pt x="0" y="49"/>
                  <a:pt x="15" y="63"/>
                  <a:pt x="32" y="63"/>
                </a:cubicBezTo>
                <a:cubicBezTo>
                  <a:pt x="39" y="63"/>
                  <a:pt x="46" y="61"/>
                  <a:pt x="51" y="57"/>
                </a:cubicBezTo>
                <a:cubicBezTo>
                  <a:pt x="50" y="56"/>
                  <a:pt x="50" y="56"/>
                  <a:pt x="50" y="56"/>
                </a:cubicBezTo>
                <a:cubicBezTo>
                  <a:pt x="49" y="56"/>
                  <a:pt x="49" y="55"/>
                  <a:pt x="49" y="55"/>
                </a:cubicBezTo>
                <a:close/>
                <a:moveTo>
                  <a:pt x="60" y="24"/>
                </a:moveTo>
                <a:cubicBezTo>
                  <a:pt x="57" y="21"/>
                  <a:pt x="53" y="19"/>
                  <a:pt x="47" y="17"/>
                </a:cubicBezTo>
                <a:cubicBezTo>
                  <a:pt x="45" y="11"/>
                  <a:pt x="42" y="6"/>
                  <a:pt x="39" y="4"/>
                </a:cubicBezTo>
                <a:cubicBezTo>
                  <a:pt x="50" y="6"/>
                  <a:pt x="58" y="14"/>
                  <a:pt x="60" y="24"/>
                </a:cubicBezTo>
                <a:close/>
                <a:moveTo>
                  <a:pt x="33" y="3"/>
                </a:moveTo>
                <a:cubicBezTo>
                  <a:pt x="38" y="3"/>
                  <a:pt x="42" y="9"/>
                  <a:pt x="44" y="16"/>
                </a:cubicBezTo>
                <a:cubicBezTo>
                  <a:pt x="41" y="16"/>
                  <a:pt x="37" y="15"/>
                  <a:pt x="33" y="15"/>
                </a:cubicBezTo>
                <a:lnTo>
                  <a:pt x="33" y="3"/>
                </a:lnTo>
                <a:close/>
                <a:moveTo>
                  <a:pt x="31" y="3"/>
                </a:moveTo>
                <a:cubicBezTo>
                  <a:pt x="31" y="15"/>
                  <a:pt x="31" y="15"/>
                  <a:pt x="31" y="15"/>
                </a:cubicBezTo>
                <a:cubicBezTo>
                  <a:pt x="27" y="15"/>
                  <a:pt x="23" y="16"/>
                  <a:pt x="20" y="16"/>
                </a:cubicBezTo>
                <a:cubicBezTo>
                  <a:pt x="22" y="9"/>
                  <a:pt x="26" y="3"/>
                  <a:pt x="31" y="3"/>
                </a:cubicBezTo>
                <a:close/>
                <a:moveTo>
                  <a:pt x="25" y="4"/>
                </a:moveTo>
                <a:cubicBezTo>
                  <a:pt x="22" y="6"/>
                  <a:pt x="19" y="11"/>
                  <a:pt x="18" y="17"/>
                </a:cubicBezTo>
                <a:cubicBezTo>
                  <a:pt x="12" y="19"/>
                  <a:pt x="7" y="21"/>
                  <a:pt x="4" y="24"/>
                </a:cubicBezTo>
                <a:cubicBezTo>
                  <a:pt x="7" y="14"/>
                  <a:pt x="15" y="6"/>
                  <a:pt x="25" y="4"/>
                </a:cubicBezTo>
                <a:close/>
                <a:moveTo>
                  <a:pt x="17" y="19"/>
                </a:moveTo>
                <a:cubicBezTo>
                  <a:pt x="16" y="23"/>
                  <a:pt x="16" y="27"/>
                  <a:pt x="16" y="31"/>
                </a:cubicBezTo>
                <a:cubicBezTo>
                  <a:pt x="3" y="31"/>
                  <a:pt x="3" y="31"/>
                  <a:pt x="3" y="31"/>
                </a:cubicBezTo>
                <a:cubicBezTo>
                  <a:pt x="4" y="26"/>
                  <a:pt x="9" y="22"/>
                  <a:pt x="17" y="19"/>
                </a:cubicBezTo>
                <a:close/>
                <a:moveTo>
                  <a:pt x="16" y="33"/>
                </a:moveTo>
                <a:cubicBezTo>
                  <a:pt x="16" y="37"/>
                  <a:pt x="16" y="40"/>
                  <a:pt x="17" y="44"/>
                </a:cubicBezTo>
                <a:cubicBezTo>
                  <a:pt x="9" y="41"/>
                  <a:pt x="4" y="37"/>
                  <a:pt x="3" y="33"/>
                </a:cubicBezTo>
                <a:lnTo>
                  <a:pt x="16" y="33"/>
                </a:lnTo>
                <a:close/>
                <a:moveTo>
                  <a:pt x="4" y="39"/>
                </a:moveTo>
                <a:cubicBezTo>
                  <a:pt x="7" y="42"/>
                  <a:pt x="12" y="44"/>
                  <a:pt x="18" y="46"/>
                </a:cubicBezTo>
                <a:cubicBezTo>
                  <a:pt x="19" y="52"/>
                  <a:pt x="22" y="57"/>
                  <a:pt x="25" y="60"/>
                </a:cubicBezTo>
                <a:cubicBezTo>
                  <a:pt x="15" y="57"/>
                  <a:pt x="7" y="49"/>
                  <a:pt x="4" y="39"/>
                </a:cubicBezTo>
                <a:close/>
              </a:path>
            </a:pathLst>
          </a:custGeom>
          <a:solidFill>
            <a:schemeClr val="accent1"/>
          </a:solidFill>
          <a:ln>
            <a:noFill/>
          </a:ln>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8" name="Freeform 34"/>
          <p:cNvSpPr>
            <a:spLocks noEditPoints="1"/>
          </p:cNvSpPr>
          <p:nvPr/>
        </p:nvSpPr>
        <p:spPr bwMode="auto">
          <a:xfrm>
            <a:off x="5196553" y="4457459"/>
            <a:ext cx="302694" cy="442477"/>
          </a:xfrm>
          <a:custGeom>
            <a:avLst/>
            <a:gdLst>
              <a:gd name="T0" fmla="*/ 13 w 52"/>
              <a:gd name="T1" fmla="*/ 18 h 70"/>
              <a:gd name="T2" fmla="*/ 12 w 52"/>
              <a:gd name="T3" fmla="*/ 17 h 70"/>
              <a:gd name="T4" fmla="*/ 11 w 52"/>
              <a:gd name="T5" fmla="*/ 15 h 70"/>
              <a:gd name="T6" fmla="*/ 51 w 52"/>
              <a:gd name="T7" fmla="*/ 50 h 70"/>
              <a:gd name="T8" fmla="*/ 49 w 52"/>
              <a:gd name="T9" fmla="*/ 60 h 70"/>
              <a:gd name="T10" fmla="*/ 51 w 52"/>
              <a:gd name="T11" fmla="*/ 69 h 70"/>
              <a:gd name="T12" fmla="*/ 0 w 52"/>
              <a:gd name="T13" fmla="*/ 69 h 70"/>
              <a:gd name="T14" fmla="*/ 1 w 52"/>
              <a:gd name="T15" fmla="*/ 60 h 70"/>
              <a:gd name="T16" fmla="*/ 4 w 52"/>
              <a:gd name="T17" fmla="*/ 45 h 70"/>
              <a:gd name="T18" fmla="*/ 19 w 52"/>
              <a:gd name="T19" fmla="*/ 27 h 70"/>
              <a:gd name="T20" fmla="*/ 15 w 52"/>
              <a:gd name="T21" fmla="*/ 30 h 70"/>
              <a:gd name="T22" fmla="*/ 10 w 52"/>
              <a:gd name="T23" fmla="*/ 34 h 70"/>
              <a:gd name="T24" fmla="*/ 2 w 52"/>
              <a:gd name="T25" fmla="*/ 28 h 70"/>
              <a:gd name="T26" fmla="*/ 8 w 52"/>
              <a:gd name="T27" fmla="*/ 14 h 70"/>
              <a:gd name="T28" fmla="*/ 13 w 52"/>
              <a:gd name="T29" fmla="*/ 5 h 70"/>
              <a:gd name="T30" fmla="*/ 12 w 52"/>
              <a:gd name="T31" fmla="*/ 0 h 70"/>
              <a:gd name="T32" fmla="*/ 12 w 52"/>
              <a:gd name="T33" fmla="*/ 0 h 70"/>
              <a:gd name="T34" fmla="*/ 14 w 52"/>
              <a:gd name="T35" fmla="*/ 0 h 70"/>
              <a:gd name="T36" fmla="*/ 43 w 52"/>
              <a:gd name="T37" fmla="*/ 13 h 70"/>
              <a:gd name="T38" fmla="*/ 51 w 52"/>
              <a:gd name="T39" fmla="*/ 47 h 70"/>
              <a:gd name="T40" fmla="*/ 2 w 52"/>
              <a:gd name="T41" fmla="*/ 62 h 70"/>
              <a:gd name="T42" fmla="*/ 48 w 52"/>
              <a:gd name="T43" fmla="*/ 62 h 70"/>
              <a:gd name="T44" fmla="*/ 2 w 52"/>
              <a:gd name="T45" fmla="*/ 62 h 70"/>
              <a:gd name="T46" fmla="*/ 6 w 52"/>
              <a:gd name="T47" fmla="*/ 56 h 70"/>
              <a:gd name="T48" fmla="*/ 44 w 52"/>
              <a:gd name="T49" fmla="*/ 60 h 70"/>
              <a:gd name="T50" fmla="*/ 12 w 52"/>
              <a:gd name="T51" fmla="*/ 41 h 70"/>
              <a:gd name="T52" fmla="*/ 6 w 52"/>
              <a:gd name="T53" fmla="*/ 54 h 70"/>
              <a:gd name="T54" fmla="*/ 15 w 52"/>
              <a:gd name="T55" fmla="*/ 42 h 70"/>
              <a:gd name="T56" fmla="*/ 12 w 52"/>
              <a:gd name="T57" fmla="*/ 48 h 70"/>
              <a:gd name="T58" fmla="*/ 41 w 52"/>
              <a:gd name="T59" fmla="*/ 54 h 70"/>
              <a:gd name="T60" fmla="*/ 39 w 52"/>
              <a:gd name="T61" fmla="*/ 17 h 70"/>
              <a:gd name="T62" fmla="*/ 22 w 52"/>
              <a:gd name="T63" fmla="*/ 6 h 70"/>
              <a:gd name="T64" fmla="*/ 20 w 52"/>
              <a:gd name="T65" fmla="*/ 5 h 70"/>
              <a:gd name="T66" fmla="*/ 18 w 52"/>
              <a:gd name="T67" fmla="*/ 4 h 70"/>
              <a:gd name="T68" fmla="*/ 19 w 52"/>
              <a:gd name="T69" fmla="*/ 7 h 70"/>
              <a:gd name="T70" fmla="*/ 17 w 52"/>
              <a:gd name="T71" fmla="*/ 8 h 70"/>
              <a:gd name="T72" fmla="*/ 11 w 52"/>
              <a:gd name="T73" fmla="*/ 14 h 70"/>
              <a:gd name="T74" fmla="*/ 4 w 52"/>
              <a:gd name="T75" fmla="*/ 28 h 70"/>
              <a:gd name="T76" fmla="*/ 10 w 52"/>
              <a:gd name="T77" fmla="*/ 31 h 70"/>
              <a:gd name="T78" fmla="*/ 16 w 52"/>
              <a:gd name="T79" fmla="*/ 25 h 70"/>
              <a:gd name="T80" fmla="*/ 21 w 52"/>
              <a:gd name="T81" fmla="*/ 25 h 70"/>
              <a:gd name="T82" fmla="*/ 30 w 52"/>
              <a:gd name="T83" fmla="*/ 19 h 70"/>
              <a:gd name="T84" fmla="*/ 44 w 52"/>
              <a:gd name="T85" fmla="*/ 36 h 70"/>
              <a:gd name="T86" fmla="*/ 40 w 52"/>
              <a:gd name="T87" fmla="*/ 16 h 70"/>
              <a:gd name="T88" fmla="*/ 43 w 52"/>
              <a:gd name="T89" fmla="*/ 53 h 70"/>
              <a:gd name="T90" fmla="*/ 44 w 52"/>
              <a:gd name="T91"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 h="70">
                <a:moveTo>
                  <a:pt x="16" y="14"/>
                </a:moveTo>
                <a:cubicBezTo>
                  <a:pt x="16" y="15"/>
                  <a:pt x="16" y="15"/>
                  <a:pt x="16" y="15"/>
                </a:cubicBezTo>
                <a:cubicBezTo>
                  <a:pt x="13" y="18"/>
                  <a:pt x="13" y="18"/>
                  <a:pt x="13" y="18"/>
                </a:cubicBezTo>
                <a:cubicBezTo>
                  <a:pt x="13" y="19"/>
                  <a:pt x="13" y="19"/>
                  <a:pt x="12" y="19"/>
                </a:cubicBezTo>
                <a:cubicBezTo>
                  <a:pt x="12" y="19"/>
                  <a:pt x="12" y="19"/>
                  <a:pt x="12" y="19"/>
                </a:cubicBezTo>
                <a:cubicBezTo>
                  <a:pt x="11" y="18"/>
                  <a:pt x="11" y="18"/>
                  <a:pt x="12" y="17"/>
                </a:cubicBezTo>
                <a:cubicBezTo>
                  <a:pt x="11" y="17"/>
                  <a:pt x="11" y="17"/>
                  <a:pt x="11" y="17"/>
                </a:cubicBezTo>
                <a:cubicBezTo>
                  <a:pt x="11" y="17"/>
                  <a:pt x="10" y="17"/>
                  <a:pt x="10" y="16"/>
                </a:cubicBezTo>
                <a:cubicBezTo>
                  <a:pt x="10" y="16"/>
                  <a:pt x="10" y="15"/>
                  <a:pt x="11" y="15"/>
                </a:cubicBezTo>
                <a:cubicBezTo>
                  <a:pt x="15" y="14"/>
                  <a:pt x="15" y="14"/>
                  <a:pt x="15" y="14"/>
                </a:cubicBezTo>
                <a:cubicBezTo>
                  <a:pt x="15" y="14"/>
                  <a:pt x="16" y="14"/>
                  <a:pt x="16" y="14"/>
                </a:cubicBezTo>
                <a:close/>
                <a:moveTo>
                  <a:pt x="51" y="50"/>
                </a:moveTo>
                <a:cubicBezTo>
                  <a:pt x="46" y="54"/>
                  <a:pt x="46" y="54"/>
                  <a:pt x="46" y="54"/>
                </a:cubicBezTo>
                <a:cubicBezTo>
                  <a:pt x="48" y="55"/>
                  <a:pt x="49" y="56"/>
                  <a:pt x="49" y="58"/>
                </a:cubicBezTo>
                <a:cubicBezTo>
                  <a:pt x="49" y="59"/>
                  <a:pt x="49" y="59"/>
                  <a:pt x="49" y="60"/>
                </a:cubicBezTo>
                <a:cubicBezTo>
                  <a:pt x="49" y="60"/>
                  <a:pt x="49" y="60"/>
                  <a:pt x="49" y="60"/>
                </a:cubicBezTo>
                <a:cubicBezTo>
                  <a:pt x="50" y="60"/>
                  <a:pt x="51" y="60"/>
                  <a:pt x="51" y="61"/>
                </a:cubicBezTo>
                <a:cubicBezTo>
                  <a:pt x="51" y="69"/>
                  <a:pt x="51" y="69"/>
                  <a:pt x="51" y="69"/>
                </a:cubicBezTo>
                <a:cubicBezTo>
                  <a:pt x="51" y="69"/>
                  <a:pt x="50" y="70"/>
                  <a:pt x="49" y="70"/>
                </a:cubicBezTo>
                <a:cubicBezTo>
                  <a:pt x="1" y="70"/>
                  <a:pt x="1" y="70"/>
                  <a:pt x="1" y="70"/>
                </a:cubicBezTo>
                <a:cubicBezTo>
                  <a:pt x="0" y="70"/>
                  <a:pt x="0" y="69"/>
                  <a:pt x="0" y="69"/>
                </a:cubicBezTo>
                <a:cubicBezTo>
                  <a:pt x="0" y="61"/>
                  <a:pt x="0" y="61"/>
                  <a:pt x="0" y="61"/>
                </a:cubicBezTo>
                <a:cubicBezTo>
                  <a:pt x="0" y="60"/>
                  <a:pt x="0" y="60"/>
                  <a:pt x="1" y="60"/>
                </a:cubicBezTo>
                <a:cubicBezTo>
                  <a:pt x="1" y="60"/>
                  <a:pt x="1" y="60"/>
                  <a:pt x="1" y="60"/>
                </a:cubicBezTo>
                <a:cubicBezTo>
                  <a:pt x="1" y="59"/>
                  <a:pt x="1" y="59"/>
                  <a:pt x="1" y="58"/>
                </a:cubicBezTo>
                <a:cubicBezTo>
                  <a:pt x="1" y="57"/>
                  <a:pt x="2" y="55"/>
                  <a:pt x="3" y="54"/>
                </a:cubicBezTo>
                <a:cubicBezTo>
                  <a:pt x="3" y="53"/>
                  <a:pt x="2" y="49"/>
                  <a:pt x="4" y="45"/>
                </a:cubicBezTo>
                <a:cubicBezTo>
                  <a:pt x="5" y="43"/>
                  <a:pt x="8" y="41"/>
                  <a:pt x="11" y="39"/>
                </a:cubicBezTo>
                <a:cubicBezTo>
                  <a:pt x="13" y="37"/>
                  <a:pt x="16" y="35"/>
                  <a:pt x="18" y="33"/>
                </a:cubicBezTo>
                <a:cubicBezTo>
                  <a:pt x="19" y="31"/>
                  <a:pt x="19" y="29"/>
                  <a:pt x="19" y="27"/>
                </a:cubicBezTo>
                <a:cubicBezTo>
                  <a:pt x="19" y="27"/>
                  <a:pt x="19" y="27"/>
                  <a:pt x="19" y="27"/>
                </a:cubicBezTo>
                <a:cubicBezTo>
                  <a:pt x="18" y="27"/>
                  <a:pt x="17" y="27"/>
                  <a:pt x="16" y="27"/>
                </a:cubicBezTo>
                <a:cubicBezTo>
                  <a:pt x="16" y="27"/>
                  <a:pt x="15" y="28"/>
                  <a:pt x="15" y="30"/>
                </a:cubicBezTo>
                <a:cubicBezTo>
                  <a:pt x="14" y="31"/>
                  <a:pt x="14" y="32"/>
                  <a:pt x="13" y="32"/>
                </a:cubicBezTo>
                <a:cubicBezTo>
                  <a:pt x="13" y="33"/>
                  <a:pt x="12" y="34"/>
                  <a:pt x="10" y="34"/>
                </a:cubicBezTo>
                <a:cubicBezTo>
                  <a:pt x="10" y="34"/>
                  <a:pt x="10" y="34"/>
                  <a:pt x="10" y="34"/>
                </a:cubicBezTo>
                <a:cubicBezTo>
                  <a:pt x="9" y="34"/>
                  <a:pt x="8" y="33"/>
                  <a:pt x="7" y="32"/>
                </a:cubicBezTo>
                <a:cubicBezTo>
                  <a:pt x="6" y="32"/>
                  <a:pt x="6" y="32"/>
                  <a:pt x="5" y="31"/>
                </a:cubicBezTo>
                <a:cubicBezTo>
                  <a:pt x="4" y="31"/>
                  <a:pt x="2" y="30"/>
                  <a:pt x="2" y="28"/>
                </a:cubicBezTo>
                <a:cubicBezTo>
                  <a:pt x="2" y="27"/>
                  <a:pt x="2" y="27"/>
                  <a:pt x="2" y="27"/>
                </a:cubicBezTo>
                <a:cubicBezTo>
                  <a:pt x="2" y="25"/>
                  <a:pt x="2" y="23"/>
                  <a:pt x="4" y="20"/>
                </a:cubicBezTo>
                <a:cubicBezTo>
                  <a:pt x="7" y="17"/>
                  <a:pt x="8" y="15"/>
                  <a:pt x="8" y="14"/>
                </a:cubicBezTo>
                <a:cubicBezTo>
                  <a:pt x="8" y="13"/>
                  <a:pt x="8" y="13"/>
                  <a:pt x="8" y="13"/>
                </a:cubicBezTo>
                <a:cubicBezTo>
                  <a:pt x="8" y="13"/>
                  <a:pt x="9" y="12"/>
                  <a:pt x="14" y="6"/>
                </a:cubicBezTo>
                <a:cubicBezTo>
                  <a:pt x="14" y="6"/>
                  <a:pt x="14" y="5"/>
                  <a:pt x="13" y="5"/>
                </a:cubicBezTo>
                <a:cubicBezTo>
                  <a:pt x="13" y="4"/>
                  <a:pt x="12" y="2"/>
                  <a:pt x="12" y="2"/>
                </a:cubicBezTo>
                <a:cubicBezTo>
                  <a:pt x="12" y="1"/>
                  <a:pt x="12" y="1"/>
                  <a:pt x="12" y="1"/>
                </a:cubicBezTo>
                <a:cubicBezTo>
                  <a:pt x="12" y="0"/>
                  <a:pt x="12" y="0"/>
                  <a:pt x="12" y="0"/>
                </a:cubicBezTo>
                <a:cubicBezTo>
                  <a:pt x="12" y="0"/>
                  <a:pt x="12" y="0"/>
                  <a:pt x="12" y="0"/>
                </a:cubicBezTo>
                <a:cubicBezTo>
                  <a:pt x="12" y="0"/>
                  <a:pt x="12" y="0"/>
                  <a:pt x="12" y="0"/>
                </a:cubicBezTo>
                <a:cubicBezTo>
                  <a:pt x="12" y="0"/>
                  <a:pt x="12" y="0"/>
                  <a:pt x="12" y="0"/>
                </a:cubicBezTo>
                <a:cubicBezTo>
                  <a:pt x="13" y="0"/>
                  <a:pt x="13" y="0"/>
                  <a:pt x="13" y="0"/>
                </a:cubicBezTo>
                <a:cubicBezTo>
                  <a:pt x="13" y="0"/>
                  <a:pt x="13" y="0"/>
                  <a:pt x="13" y="0"/>
                </a:cubicBezTo>
                <a:cubicBezTo>
                  <a:pt x="14" y="0"/>
                  <a:pt x="14" y="0"/>
                  <a:pt x="14" y="0"/>
                </a:cubicBezTo>
                <a:cubicBezTo>
                  <a:pt x="15" y="0"/>
                  <a:pt x="18" y="1"/>
                  <a:pt x="20" y="2"/>
                </a:cubicBezTo>
                <a:cubicBezTo>
                  <a:pt x="21" y="2"/>
                  <a:pt x="23" y="2"/>
                  <a:pt x="24" y="2"/>
                </a:cubicBezTo>
                <a:cubicBezTo>
                  <a:pt x="30" y="2"/>
                  <a:pt x="37" y="4"/>
                  <a:pt x="43" y="13"/>
                </a:cubicBezTo>
                <a:cubicBezTo>
                  <a:pt x="48" y="22"/>
                  <a:pt x="47" y="30"/>
                  <a:pt x="47" y="36"/>
                </a:cubicBezTo>
                <a:cubicBezTo>
                  <a:pt x="47" y="39"/>
                  <a:pt x="46" y="41"/>
                  <a:pt x="47" y="42"/>
                </a:cubicBezTo>
                <a:cubicBezTo>
                  <a:pt x="48" y="45"/>
                  <a:pt x="51" y="47"/>
                  <a:pt x="51" y="47"/>
                </a:cubicBezTo>
                <a:cubicBezTo>
                  <a:pt x="52" y="48"/>
                  <a:pt x="52" y="48"/>
                  <a:pt x="52" y="48"/>
                </a:cubicBezTo>
                <a:cubicBezTo>
                  <a:pt x="52" y="49"/>
                  <a:pt x="52" y="49"/>
                  <a:pt x="51" y="50"/>
                </a:cubicBezTo>
                <a:close/>
                <a:moveTo>
                  <a:pt x="2" y="62"/>
                </a:moveTo>
                <a:cubicBezTo>
                  <a:pt x="2" y="68"/>
                  <a:pt x="2" y="68"/>
                  <a:pt x="2" y="68"/>
                </a:cubicBezTo>
                <a:cubicBezTo>
                  <a:pt x="48" y="68"/>
                  <a:pt x="48" y="68"/>
                  <a:pt x="48" y="68"/>
                </a:cubicBezTo>
                <a:cubicBezTo>
                  <a:pt x="48" y="62"/>
                  <a:pt x="48" y="62"/>
                  <a:pt x="48" y="62"/>
                </a:cubicBezTo>
                <a:cubicBezTo>
                  <a:pt x="44" y="62"/>
                  <a:pt x="44" y="62"/>
                  <a:pt x="44" y="62"/>
                </a:cubicBezTo>
                <a:cubicBezTo>
                  <a:pt x="6" y="62"/>
                  <a:pt x="6" y="62"/>
                  <a:pt x="6" y="62"/>
                </a:cubicBezTo>
                <a:lnTo>
                  <a:pt x="2" y="62"/>
                </a:lnTo>
                <a:close/>
                <a:moveTo>
                  <a:pt x="47" y="58"/>
                </a:moveTo>
                <a:cubicBezTo>
                  <a:pt x="47" y="57"/>
                  <a:pt x="46" y="56"/>
                  <a:pt x="44" y="56"/>
                </a:cubicBezTo>
                <a:cubicBezTo>
                  <a:pt x="6" y="56"/>
                  <a:pt x="6" y="56"/>
                  <a:pt x="6" y="56"/>
                </a:cubicBezTo>
                <a:cubicBezTo>
                  <a:pt x="4" y="56"/>
                  <a:pt x="3" y="57"/>
                  <a:pt x="3" y="58"/>
                </a:cubicBezTo>
                <a:cubicBezTo>
                  <a:pt x="3" y="59"/>
                  <a:pt x="4" y="60"/>
                  <a:pt x="6" y="60"/>
                </a:cubicBezTo>
                <a:cubicBezTo>
                  <a:pt x="44" y="60"/>
                  <a:pt x="44" y="60"/>
                  <a:pt x="44" y="60"/>
                </a:cubicBezTo>
                <a:cubicBezTo>
                  <a:pt x="46" y="60"/>
                  <a:pt x="47" y="59"/>
                  <a:pt x="47" y="58"/>
                </a:cubicBezTo>
                <a:close/>
                <a:moveTo>
                  <a:pt x="20" y="34"/>
                </a:moveTo>
                <a:cubicBezTo>
                  <a:pt x="18" y="36"/>
                  <a:pt x="15" y="39"/>
                  <a:pt x="12" y="41"/>
                </a:cubicBezTo>
                <a:cubicBezTo>
                  <a:pt x="10" y="43"/>
                  <a:pt x="7" y="45"/>
                  <a:pt x="7" y="46"/>
                </a:cubicBezTo>
                <a:cubicBezTo>
                  <a:pt x="4" y="50"/>
                  <a:pt x="6" y="54"/>
                  <a:pt x="6" y="54"/>
                </a:cubicBezTo>
                <a:cubicBezTo>
                  <a:pt x="6" y="54"/>
                  <a:pt x="6" y="54"/>
                  <a:pt x="6" y="54"/>
                </a:cubicBezTo>
                <a:cubicBezTo>
                  <a:pt x="8" y="54"/>
                  <a:pt x="8" y="54"/>
                  <a:pt x="8" y="54"/>
                </a:cubicBezTo>
                <a:cubicBezTo>
                  <a:pt x="8" y="53"/>
                  <a:pt x="8" y="49"/>
                  <a:pt x="10" y="46"/>
                </a:cubicBezTo>
                <a:cubicBezTo>
                  <a:pt x="13" y="44"/>
                  <a:pt x="15" y="42"/>
                  <a:pt x="15" y="42"/>
                </a:cubicBezTo>
                <a:cubicBezTo>
                  <a:pt x="16" y="42"/>
                  <a:pt x="16" y="42"/>
                  <a:pt x="17" y="43"/>
                </a:cubicBezTo>
                <a:cubicBezTo>
                  <a:pt x="17" y="43"/>
                  <a:pt x="17" y="44"/>
                  <a:pt x="16" y="44"/>
                </a:cubicBezTo>
                <a:cubicBezTo>
                  <a:pt x="16" y="44"/>
                  <a:pt x="14" y="46"/>
                  <a:pt x="12" y="48"/>
                </a:cubicBezTo>
                <a:cubicBezTo>
                  <a:pt x="10" y="50"/>
                  <a:pt x="10" y="54"/>
                  <a:pt x="10" y="54"/>
                </a:cubicBezTo>
                <a:cubicBezTo>
                  <a:pt x="10" y="54"/>
                  <a:pt x="10" y="54"/>
                  <a:pt x="10" y="54"/>
                </a:cubicBezTo>
                <a:cubicBezTo>
                  <a:pt x="41" y="54"/>
                  <a:pt x="41" y="54"/>
                  <a:pt x="41" y="54"/>
                </a:cubicBezTo>
                <a:cubicBezTo>
                  <a:pt x="41" y="53"/>
                  <a:pt x="39" y="49"/>
                  <a:pt x="39" y="45"/>
                </a:cubicBezTo>
                <a:cubicBezTo>
                  <a:pt x="39" y="44"/>
                  <a:pt x="39" y="42"/>
                  <a:pt x="40" y="40"/>
                </a:cubicBezTo>
                <a:cubicBezTo>
                  <a:pt x="40" y="35"/>
                  <a:pt x="42" y="26"/>
                  <a:pt x="39" y="17"/>
                </a:cubicBezTo>
                <a:cubicBezTo>
                  <a:pt x="35" y="7"/>
                  <a:pt x="26" y="6"/>
                  <a:pt x="23" y="6"/>
                </a:cubicBezTo>
                <a:cubicBezTo>
                  <a:pt x="23" y="6"/>
                  <a:pt x="22" y="7"/>
                  <a:pt x="22" y="7"/>
                </a:cubicBezTo>
                <a:cubicBezTo>
                  <a:pt x="22" y="7"/>
                  <a:pt x="22" y="6"/>
                  <a:pt x="22" y="6"/>
                </a:cubicBezTo>
                <a:cubicBezTo>
                  <a:pt x="22" y="6"/>
                  <a:pt x="21" y="6"/>
                  <a:pt x="21" y="6"/>
                </a:cubicBezTo>
                <a:cubicBezTo>
                  <a:pt x="21" y="6"/>
                  <a:pt x="21" y="6"/>
                  <a:pt x="21" y="6"/>
                </a:cubicBezTo>
                <a:cubicBezTo>
                  <a:pt x="20" y="6"/>
                  <a:pt x="20" y="5"/>
                  <a:pt x="20" y="5"/>
                </a:cubicBezTo>
                <a:cubicBezTo>
                  <a:pt x="19" y="5"/>
                  <a:pt x="19" y="5"/>
                  <a:pt x="19" y="5"/>
                </a:cubicBezTo>
                <a:cubicBezTo>
                  <a:pt x="19" y="5"/>
                  <a:pt x="18" y="5"/>
                  <a:pt x="18" y="4"/>
                </a:cubicBezTo>
                <a:cubicBezTo>
                  <a:pt x="18" y="4"/>
                  <a:pt x="18" y="4"/>
                  <a:pt x="18" y="4"/>
                </a:cubicBezTo>
                <a:cubicBezTo>
                  <a:pt x="17" y="4"/>
                  <a:pt x="17" y="3"/>
                  <a:pt x="16" y="3"/>
                </a:cubicBezTo>
                <a:cubicBezTo>
                  <a:pt x="18" y="7"/>
                  <a:pt x="18" y="7"/>
                  <a:pt x="18" y="7"/>
                </a:cubicBezTo>
                <a:cubicBezTo>
                  <a:pt x="19" y="7"/>
                  <a:pt x="19" y="7"/>
                  <a:pt x="19" y="7"/>
                </a:cubicBezTo>
                <a:cubicBezTo>
                  <a:pt x="19" y="8"/>
                  <a:pt x="18" y="8"/>
                  <a:pt x="18" y="8"/>
                </a:cubicBezTo>
                <a:cubicBezTo>
                  <a:pt x="18" y="8"/>
                  <a:pt x="18" y="8"/>
                  <a:pt x="18" y="8"/>
                </a:cubicBezTo>
                <a:cubicBezTo>
                  <a:pt x="17" y="8"/>
                  <a:pt x="17" y="8"/>
                  <a:pt x="17" y="8"/>
                </a:cubicBezTo>
                <a:cubicBezTo>
                  <a:pt x="17" y="8"/>
                  <a:pt x="17" y="8"/>
                  <a:pt x="16" y="7"/>
                </a:cubicBezTo>
                <a:cubicBezTo>
                  <a:pt x="14" y="10"/>
                  <a:pt x="11" y="13"/>
                  <a:pt x="11" y="14"/>
                </a:cubicBezTo>
                <a:cubicBezTo>
                  <a:pt x="11" y="14"/>
                  <a:pt x="11" y="14"/>
                  <a:pt x="11" y="14"/>
                </a:cubicBezTo>
                <a:cubicBezTo>
                  <a:pt x="10" y="15"/>
                  <a:pt x="10" y="18"/>
                  <a:pt x="6" y="22"/>
                </a:cubicBezTo>
                <a:cubicBezTo>
                  <a:pt x="4" y="24"/>
                  <a:pt x="4" y="26"/>
                  <a:pt x="4" y="27"/>
                </a:cubicBezTo>
                <a:cubicBezTo>
                  <a:pt x="4" y="28"/>
                  <a:pt x="4" y="28"/>
                  <a:pt x="4" y="28"/>
                </a:cubicBezTo>
                <a:cubicBezTo>
                  <a:pt x="4" y="28"/>
                  <a:pt x="5" y="29"/>
                  <a:pt x="6" y="29"/>
                </a:cubicBezTo>
                <a:cubicBezTo>
                  <a:pt x="7" y="30"/>
                  <a:pt x="8" y="30"/>
                  <a:pt x="9" y="31"/>
                </a:cubicBezTo>
                <a:cubicBezTo>
                  <a:pt x="9" y="31"/>
                  <a:pt x="10" y="31"/>
                  <a:pt x="10" y="31"/>
                </a:cubicBezTo>
                <a:cubicBezTo>
                  <a:pt x="11" y="31"/>
                  <a:pt x="11" y="31"/>
                  <a:pt x="11" y="31"/>
                </a:cubicBezTo>
                <a:cubicBezTo>
                  <a:pt x="12" y="30"/>
                  <a:pt x="12" y="30"/>
                  <a:pt x="12" y="29"/>
                </a:cubicBezTo>
                <a:cubicBezTo>
                  <a:pt x="13" y="27"/>
                  <a:pt x="14" y="24"/>
                  <a:pt x="16" y="25"/>
                </a:cubicBezTo>
                <a:cubicBezTo>
                  <a:pt x="18" y="25"/>
                  <a:pt x="19" y="25"/>
                  <a:pt x="20" y="25"/>
                </a:cubicBezTo>
                <a:cubicBezTo>
                  <a:pt x="20" y="25"/>
                  <a:pt x="20" y="24"/>
                  <a:pt x="20" y="24"/>
                </a:cubicBezTo>
                <a:cubicBezTo>
                  <a:pt x="21" y="24"/>
                  <a:pt x="21" y="24"/>
                  <a:pt x="21" y="25"/>
                </a:cubicBezTo>
                <a:cubicBezTo>
                  <a:pt x="26" y="24"/>
                  <a:pt x="27" y="19"/>
                  <a:pt x="28" y="19"/>
                </a:cubicBezTo>
                <a:cubicBezTo>
                  <a:pt x="28" y="18"/>
                  <a:pt x="28" y="18"/>
                  <a:pt x="29" y="18"/>
                </a:cubicBezTo>
                <a:cubicBezTo>
                  <a:pt x="29" y="18"/>
                  <a:pt x="30" y="19"/>
                  <a:pt x="30" y="19"/>
                </a:cubicBezTo>
                <a:cubicBezTo>
                  <a:pt x="29" y="19"/>
                  <a:pt x="28" y="25"/>
                  <a:pt x="22" y="27"/>
                </a:cubicBezTo>
                <a:cubicBezTo>
                  <a:pt x="22" y="29"/>
                  <a:pt x="21" y="32"/>
                  <a:pt x="20" y="34"/>
                </a:cubicBezTo>
                <a:close/>
                <a:moveTo>
                  <a:pt x="44" y="36"/>
                </a:moveTo>
                <a:cubicBezTo>
                  <a:pt x="45" y="30"/>
                  <a:pt x="45" y="22"/>
                  <a:pt x="40" y="14"/>
                </a:cubicBezTo>
                <a:cubicBezTo>
                  <a:pt x="37" y="8"/>
                  <a:pt x="32" y="6"/>
                  <a:pt x="28" y="5"/>
                </a:cubicBezTo>
                <a:cubicBezTo>
                  <a:pt x="33" y="6"/>
                  <a:pt x="38" y="9"/>
                  <a:pt x="40" y="16"/>
                </a:cubicBezTo>
                <a:cubicBezTo>
                  <a:pt x="44" y="26"/>
                  <a:pt x="42" y="35"/>
                  <a:pt x="42" y="41"/>
                </a:cubicBezTo>
                <a:cubicBezTo>
                  <a:pt x="41" y="42"/>
                  <a:pt x="41" y="44"/>
                  <a:pt x="41" y="45"/>
                </a:cubicBezTo>
                <a:cubicBezTo>
                  <a:pt x="41" y="48"/>
                  <a:pt x="42" y="51"/>
                  <a:pt x="43" y="53"/>
                </a:cubicBezTo>
                <a:cubicBezTo>
                  <a:pt x="49" y="48"/>
                  <a:pt x="49" y="48"/>
                  <a:pt x="49" y="48"/>
                </a:cubicBezTo>
                <a:cubicBezTo>
                  <a:pt x="48" y="47"/>
                  <a:pt x="46" y="45"/>
                  <a:pt x="45" y="43"/>
                </a:cubicBezTo>
                <a:cubicBezTo>
                  <a:pt x="44" y="41"/>
                  <a:pt x="44" y="39"/>
                  <a:pt x="44" y="36"/>
                </a:cubicBezTo>
                <a:close/>
              </a:path>
            </a:pathLst>
          </a:custGeom>
          <a:solidFill>
            <a:schemeClr val="accent2"/>
          </a:solidFill>
          <a:ln>
            <a:noFill/>
          </a:ln>
          <a:extLst/>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9" name="Freeform 18"/>
          <p:cNvSpPr>
            <a:spLocks noEditPoints="1"/>
          </p:cNvSpPr>
          <p:nvPr/>
        </p:nvSpPr>
        <p:spPr bwMode="auto">
          <a:xfrm>
            <a:off x="8486775" y="4759325"/>
            <a:ext cx="417178" cy="429059"/>
          </a:xfrm>
          <a:custGeom>
            <a:avLst/>
            <a:gdLst>
              <a:gd name="T0" fmla="*/ 13 w 75"/>
              <a:gd name="T1" fmla="*/ 41 h 71"/>
              <a:gd name="T2" fmla="*/ 13 w 75"/>
              <a:gd name="T3" fmla="*/ 35 h 71"/>
              <a:gd name="T4" fmla="*/ 65 w 75"/>
              <a:gd name="T5" fmla="*/ 12 h 71"/>
              <a:gd name="T6" fmla="*/ 36 w 75"/>
              <a:gd name="T7" fmla="*/ 13 h 71"/>
              <a:gd name="T8" fmla="*/ 65 w 75"/>
              <a:gd name="T9" fmla="*/ 14 h 71"/>
              <a:gd name="T10" fmla="*/ 65 w 75"/>
              <a:gd name="T11" fmla="*/ 12 h 71"/>
              <a:gd name="T12" fmla="*/ 22 w 75"/>
              <a:gd name="T13" fmla="*/ 38 h 71"/>
              <a:gd name="T14" fmla="*/ 27 w 75"/>
              <a:gd name="T15" fmla="*/ 38 h 71"/>
              <a:gd name="T16" fmla="*/ 36 w 75"/>
              <a:gd name="T17" fmla="*/ 35 h 71"/>
              <a:gd name="T18" fmla="*/ 36 w 75"/>
              <a:gd name="T19" fmla="*/ 41 h 71"/>
              <a:gd name="T20" fmla="*/ 36 w 75"/>
              <a:gd name="T21" fmla="*/ 35 h 71"/>
              <a:gd name="T22" fmla="*/ 75 w 75"/>
              <a:gd name="T23" fmla="*/ 36 h 71"/>
              <a:gd name="T24" fmla="*/ 67 w 75"/>
              <a:gd name="T25" fmla="*/ 42 h 71"/>
              <a:gd name="T26" fmla="*/ 71 w 75"/>
              <a:gd name="T27" fmla="*/ 52 h 71"/>
              <a:gd name="T28" fmla="*/ 67 w 75"/>
              <a:gd name="T29" fmla="*/ 53 h 71"/>
              <a:gd name="T30" fmla="*/ 49 w 75"/>
              <a:gd name="T31" fmla="*/ 42 h 71"/>
              <a:gd name="T32" fmla="*/ 43 w 75"/>
              <a:gd name="T33" fmla="*/ 59 h 71"/>
              <a:gd name="T34" fmla="*/ 8 w 75"/>
              <a:gd name="T35" fmla="*/ 70 h 71"/>
              <a:gd name="T36" fmla="*/ 6 w 75"/>
              <a:gd name="T37" fmla="*/ 70 h 71"/>
              <a:gd name="T38" fmla="*/ 9 w 75"/>
              <a:gd name="T39" fmla="*/ 59 h 71"/>
              <a:gd name="T40" fmla="*/ 0 w 75"/>
              <a:gd name="T41" fmla="*/ 53 h 71"/>
              <a:gd name="T42" fmla="*/ 6 w 75"/>
              <a:gd name="T43" fmla="*/ 17 h 71"/>
              <a:gd name="T44" fmla="*/ 26 w 75"/>
              <a:gd name="T45" fmla="*/ 6 h 71"/>
              <a:gd name="T46" fmla="*/ 69 w 75"/>
              <a:gd name="T47" fmla="*/ 0 h 71"/>
              <a:gd name="T48" fmla="*/ 72 w 75"/>
              <a:gd name="T49" fmla="*/ 36 h 71"/>
              <a:gd name="T50" fmla="*/ 69 w 75"/>
              <a:gd name="T51" fmla="*/ 3 h 71"/>
              <a:gd name="T52" fmla="*/ 29 w 75"/>
              <a:gd name="T53" fmla="*/ 6 h 71"/>
              <a:gd name="T54" fmla="*/ 43 w 75"/>
              <a:gd name="T55" fmla="*/ 18 h 71"/>
              <a:gd name="T56" fmla="*/ 48 w 75"/>
              <a:gd name="T57" fmla="*/ 21 h 71"/>
              <a:gd name="T58" fmla="*/ 66 w 75"/>
              <a:gd name="T59" fmla="*/ 22 h 71"/>
              <a:gd name="T60" fmla="*/ 48 w 75"/>
              <a:gd name="T61" fmla="*/ 23 h 71"/>
              <a:gd name="T62" fmla="*/ 65 w 75"/>
              <a:gd name="T63" fmla="*/ 30 h 71"/>
              <a:gd name="T64" fmla="*/ 65 w 75"/>
              <a:gd name="T65" fmla="*/ 32 h 71"/>
              <a:gd name="T66" fmla="*/ 48 w 75"/>
              <a:gd name="T67" fmla="*/ 39 h 71"/>
              <a:gd name="T68" fmla="*/ 56 w 75"/>
              <a:gd name="T69" fmla="*/ 39 h 71"/>
              <a:gd name="T70" fmla="*/ 63 w 75"/>
              <a:gd name="T71" fmla="*/ 41 h 71"/>
              <a:gd name="T72" fmla="*/ 64 w 75"/>
              <a:gd name="T73" fmla="*/ 39 h 71"/>
              <a:gd name="T74" fmla="*/ 72 w 75"/>
              <a:gd name="T75" fmla="*/ 36 h 71"/>
              <a:gd name="T76" fmla="*/ 46 w 75"/>
              <a:gd name="T77" fmla="*/ 23 h 71"/>
              <a:gd name="T78" fmla="*/ 6 w 75"/>
              <a:gd name="T79" fmla="*/ 20 h 71"/>
              <a:gd name="T80" fmla="*/ 3 w 75"/>
              <a:gd name="T81" fmla="*/ 53 h 71"/>
              <a:gd name="T82" fmla="*/ 12 w 75"/>
              <a:gd name="T83" fmla="*/ 56 h 71"/>
              <a:gd name="T84" fmla="*/ 13 w 75"/>
              <a:gd name="T85" fmla="*/ 57 h 71"/>
              <a:gd name="T86" fmla="*/ 20 w 75"/>
              <a:gd name="T87" fmla="*/ 56 h 71"/>
              <a:gd name="T88" fmla="*/ 43 w 75"/>
              <a:gd name="T89" fmla="*/ 5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5" h="71">
                <a:moveTo>
                  <a:pt x="16" y="38"/>
                </a:moveTo>
                <a:cubicBezTo>
                  <a:pt x="16" y="40"/>
                  <a:pt x="15" y="41"/>
                  <a:pt x="13" y="41"/>
                </a:cubicBezTo>
                <a:cubicBezTo>
                  <a:pt x="12" y="41"/>
                  <a:pt x="10" y="40"/>
                  <a:pt x="10" y="38"/>
                </a:cubicBezTo>
                <a:cubicBezTo>
                  <a:pt x="10" y="37"/>
                  <a:pt x="12" y="35"/>
                  <a:pt x="13" y="35"/>
                </a:cubicBezTo>
                <a:cubicBezTo>
                  <a:pt x="15" y="35"/>
                  <a:pt x="16" y="37"/>
                  <a:pt x="16" y="38"/>
                </a:cubicBezTo>
                <a:close/>
                <a:moveTo>
                  <a:pt x="65" y="12"/>
                </a:moveTo>
                <a:cubicBezTo>
                  <a:pt x="37" y="12"/>
                  <a:pt x="37" y="12"/>
                  <a:pt x="37" y="12"/>
                </a:cubicBezTo>
                <a:cubicBezTo>
                  <a:pt x="36" y="12"/>
                  <a:pt x="36" y="12"/>
                  <a:pt x="36" y="13"/>
                </a:cubicBezTo>
                <a:cubicBezTo>
                  <a:pt x="36" y="14"/>
                  <a:pt x="36" y="14"/>
                  <a:pt x="37" y="14"/>
                </a:cubicBezTo>
                <a:cubicBezTo>
                  <a:pt x="65" y="14"/>
                  <a:pt x="65" y="14"/>
                  <a:pt x="65" y="14"/>
                </a:cubicBezTo>
                <a:cubicBezTo>
                  <a:pt x="65" y="14"/>
                  <a:pt x="66" y="14"/>
                  <a:pt x="66" y="13"/>
                </a:cubicBezTo>
                <a:cubicBezTo>
                  <a:pt x="66" y="12"/>
                  <a:pt x="65" y="12"/>
                  <a:pt x="65" y="12"/>
                </a:cubicBezTo>
                <a:close/>
                <a:moveTo>
                  <a:pt x="24" y="35"/>
                </a:moveTo>
                <a:cubicBezTo>
                  <a:pt x="23" y="35"/>
                  <a:pt x="22" y="37"/>
                  <a:pt x="22" y="38"/>
                </a:cubicBezTo>
                <a:cubicBezTo>
                  <a:pt x="22" y="40"/>
                  <a:pt x="23" y="41"/>
                  <a:pt x="24" y="41"/>
                </a:cubicBezTo>
                <a:cubicBezTo>
                  <a:pt x="26" y="41"/>
                  <a:pt x="27" y="40"/>
                  <a:pt x="27" y="38"/>
                </a:cubicBezTo>
                <a:cubicBezTo>
                  <a:pt x="27" y="37"/>
                  <a:pt x="26" y="35"/>
                  <a:pt x="24" y="35"/>
                </a:cubicBezTo>
                <a:close/>
                <a:moveTo>
                  <a:pt x="36" y="35"/>
                </a:moveTo>
                <a:cubicBezTo>
                  <a:pt x="34" y="35"/>
                  <a:pt x="33" y="37"/>
                  <a:pt x="33" y="38"/>
                </a:cubicBezTo>
                <a:cubicBezTo>
                  <a:pt x="33" y="40"/>
                  <a:pt x="34" y="41"/>
                  <a:pt x="36" y="41"/>
                </a:cubicBezTo>
                <a:cubicBezTo>
                  <a:pt x="37" y="41"/>
                  <a:pt x="39" y="40"/>
                  <a:pt x="39" y="38"/>
                </a:cubicBezTo>
                <a:cubicBezTo>
                  <a:pt x="39" y="37"/>
                  <a:pt x="37" y="35"/>
                  <a:pt x="36" y="35"/>
                </a:cubicBezTo>
                <a:close/>
                <a:moveTo>
                  <a:pt x="75" y="6"/>
                </a:moveTo>
                <a:cubicBezTo>
                  <a:pt x="75" y="36"/>
                  <a:pt x="75" y="36"/>
                  <a:pt x="75" y="36"/>
                </a:cubicBezTo>
                <a:cubicBezTo>
                  <a:pt x="75" y="40"/>
                  <a:pt x="73" y="42"/>
                  <a:pt x="69" y="42"/>
                </a:cubicBezTo>
                <a:cubicBezTo>
                  <a:pt x="67" y="42"/>
                  <a:pt x="67" y="42"/>
                  <a:pt x="67" y="42"/>
                </a:cubicBezTo>
                <a:cubicBezTo>
                  <a:pt x="70" y="51"/>
                  <a:pt x="70" y="51"/>
                  <a:pt x="70" y="51"/>
                </a:cubicBezTo>
                <a:cubicBezTo>
                  <a:pt x="70" y="51"/>
                  <a:pt x="71" y="52"/>
                  <a:pt x="71" y="52"/>
                </a:cubicBezTo>
                <a:cubicBezTo>
                  <a:pt x="71" y="53"/>
                  <a:pt x="70" y="54"/>
                  <a:pt x="69" y="54"/>
                </a:cubicBezTo>
                <a:cubicBezTo>
                  <a:pt x="68" y="54"/>
                  <a:pt x="68" y="54"/>
                  <a:pt x="67" y="53"/>
                </a:cubicBezTo>
                <a:cubicBezTo>
                  <a:pt x="54" y="42"/>
                  <a:pt x="54" y="42"/>
                  <a:pt x="54" y="42"/>
                </a:cubicBezTo>
                <a:cubicBezTo>
                  <a:pt x="49" y="42"/>
                  <a:pt x="49" y="42"/>
                  <a:pt x="49" y="42"/>
                </a:cubicBezTo>
                <a:cubicBezTo>
                  <a:pt x="49" y="53"/>
                  <a:pt x="49" y="53"/>
                  <a:pt x="49" y="53"/>
                </a:cubicBezTo>
                <a:cubicBezTo>
                  <a:pt x="49" y="56"/>
                  <a:pt x="46" y="59"/>
                  <a:pt x="43" y="59"/>
                </a:cubicBezTo>
                <a:cubicBezTo>
                  <a:pt x="21" y="59"/>
                  <a:pt x="21" y="59"/>
                  <a:pt x="21" y="59"/>
                </a:cubicBezTo>
                <a:cubicBezTo>
                  <a:pt x="8" y="70"/>
                  <a:pt x="8" y="70"/>
                  <a:pt x="8" y="70"/>
                </a:cubicBezTo>
                <a:cubicBezTo>
                  <a:pt x="8" y="70"/>
                  <a:pt x="7" y="71"/>
                  <a:pt x="7" y="71"/>
                </a:cubicBezTo>
                <a:cubicBezTo>
                  <a:pt x="7" y="71"/>
                  <a:pt x="6" y="71"/>
                  <a:pt x="6" y="70"/>
                </a:cubicBezTo>
                <a:cubicBezTo>
                  <a:pt x="5" y="70"/>
                  <a:pt x="5" y="69"/>
                  <a:pt x="5" y="68"/>
                </a:cubicBezTo>
                <a:cubicBezTo>
                  <a:pt x="9" y="59"/>
                  <a:pt x="9" y="59"/>
                  <a:pt x="9" y="59"/>
                </a:cubicBezTo>
                <a:cubicBezTo>
                  <a:pt x="6" y="59"/>
                  <a:pt x="6" y="59"/>
                  <a:pt x="6" y="59"/>
                </a:cubicBezTo>
                <a:cubicBezTo>
                  <a:pt x="3" y="59"/>
                  <a:pt x="0" y="56"/>
                  <a:pt x="0" y="53"/>
                </a:cubicBezTo>
                <a:cubicBezTo>
                  <a:pt x="0" y="23"/>
                  <a:pt x="0" y="23"/>
                  <a:pt x="0" y="23"/>
                </a:cubicBezTo>
                <a:cubicBezTo>
                  <a:pt x="0" y="19"/>
                  <a:pt x="3" y="17"/>
                  <a:pt x="6" y="17"/>
                </a:cubicBezTo>
                <a:cubicBezTo>
                  <a:pt x="26" y="17"/>
                  <a:pt x="26" y="17"/>
                  <a:pt x="26" y="17"/>
                </a:cubicBezTo>
                <a:cubicBezTo>
                  <a:pt x="26" y="6"/>
                  <a:pt x="26" y="6"/>
                  <a:pt x="26" y="6"/>
                </a:cubicBezTo>
                <a:cubicBezTo>
                  <a:pt x="26" y="3"/>
                  <a:pt x="29" y="0"/>
                  <a:pt x="32" y="0"/>
                </a:cubicBezTo>
                <a:cubicBezTo>
                  <a:pt x="69" y="0"/>
                  <a:pt x="69" y="0"/>
                  <a:pt x="69" y="0"/>
                </a:cubicBezTo>
                <a:cubicBezTo>
                  <a:pt x="73" y="0"/>
                  <a:pt x="75" y="3"/>
                  <a:pt x="75" y="6"/>
                </a:cubicBezTo>
                <a:close/>
                <a:moveTo>
                  <a:pt x="72" y="36"/>
                </a:moveTo>
                <a:cubicBezTo>
                  <a:pt x="72" y="6"/>
                  <a:pt x="72" y="6"/>
                  <a:pt x="72" y="6"/>
                </a:cubicBezTo>
                <a:cubicBezTo>
                  <a:pt x="72" y="4"/>
                  <a:pt x="71" y="3"/>
                  <a:pt x="69" y="3"/>
                </a:cubicBezTo>
                <a:cubicBezTo>
                  <a:pt x="32" y="3"/>
                  <a:pt x="32" y="3"/>
                  <a:pt x="32" y="3"/>
                </a:cubicBezTo>
                <a:cubicBezTo>
                  <a:pt x="31" y="3"/>
                  <a:pt x="29" y="4"/>
                  <a:pt x="29" y="6"/>
                </a:cubicBezTo>
                <a:cubicBezTo>
                  <a:pt x="29" y="18"/>
                  <a:pt x="29" y="18"/>
                  <a:pt x="29" y="18"/>
                </a:cubicBezTo>
                <a:cubicBezTo>
                  <a:pt x="43" y="18"/>
                  <a:pt x="43" y="18"/>
                  <a:pt x="43" y="18"/>
                </a:cubicBezTo>
                <a:cubicBezTo>
                  <a:pt x="46" y="18"/>
                  <a:pt x="48" y="20"/>
                  <a:pt x="48" y="23"/>
                </a:cubicBezTo>
                <a:cubicBezTo>
                  <a:pt x="48" y="22"/>
                  <a:pt x="48" y="22"/>
                  <a:pt x="48" y="21"/>
                </a:cubicBezTo>
                <a:cubicBezTo>
                  <a:pt x="65" y="21"/>
                  <a:pt x="65" y="21"/>
                  <a:pt x="65" y="21"/>
                </a:cubicBezTo>
                <a:cubicBezTo>
                  <a:pt x="65" y="21"/>
                  <a:pt x="66" y="22"/>
                  <a:pt x="66" y="22"/>
                </a:cubicBezTo>
                <a:cubicBezTo>
                  <a:pt x="66" y="23"/>
                  <a:pt x="65" y="23"/>
                  <a:pt x="65" y="23"/>
                </a:cubicBezTo>
                <a:cubicBezTo>
                  <a:pt x="48" y="23"/>
                  <a:pt x="48" y="23"/>
                  <a:pt x="48" y="23"/>
                </a:cubicBezTo>
                <a:cubicBezTo>
                  <a:pt x="48" y="30"/>
                  <a:pt x="48" y="30"/>
                  <a:pt x="48" y="30"/>
                </a:cubicBezTo>
                <a:cubicBezTo>
                  <a:pt x="65" y="30"/>
                  <a:pt x="65" y="30"/>
                  <a:pt x="65" y="30"/>
                </a:cubicBezTo>
                <a:cubicBezTo>
                  <a:pt x="65" y="30"/>
                  <a:pt x="66" y="31"/>
                  <a:pt x="66" y="31"/>
                </a:cubicBezTo>
                <a:cubicBezTo>
                  <a:pt x="66" y="32"/>
                  <a:pt x="65" y="32"/>
                  <a:pt x="65" y="32"/>
                </a:cubicBezTo>
                <a:cubicBezTo>
                  <a:pt x="48" y="32"/>
                  <a:pt x="48" y="32"/>
                  <a:pt x="48" y="32"/>
                </a:cubicBezTo>
                <a:cubicBezTo>
                  <a:pt x="48" y="39"/>
                  <a:pt x="48" y="39"/>
                  <a:pt x="48" y="39"/>
                </a:cubicBezTo>
                <a:cubicBezTo>
                  <a:pt x="55" y="39"/>
                  <a:pt x="55" y="39"/>
                  <a:pt x="55" y="39"/>
                </a:cubicBezTo>
                <a:cubicBezTo>
                  <a:pt x="55" y="39"/>
                  <a:pt x="56" y="39"/>
                  <a:pt x="56" y="39"/>
                </a:cubicBezTo>
                <a:cubicBezTo>
                  <a:pt x="66" y="48"/>
                  <a:pt x="66" y="48"/>
                  <a:pt x="66" y="48"/>
                </a:cubicBezTo>
                <a:cubicBezTo>
                  <a:pt x="63" y="41"/>
                  <a:pt x="63" y="41"/>
                  <a:pt x="63" y="41"/>
                </a:cubicBezTo>
                <a:cubicBezTo>
                  <a:pt x="63" y="40"/>
                  <a:pt x="63" y="40"/>
                  <a:pt x="63" y="40"/>
                </a:cubicBezTo>
                <a:cubicBezTo>
                  <a:pt x="63" y="39"/>
                  <a:pt x="64" y="39"/>
                  <a:pt x="64" y="39"/>
                </a:cubicBezTo>
                <a:cubicBezTo>
                  <a:pt x="69" y="39"/>
                  <a:pt x="69" y="39"/>
                  <a:pt x="69" y="39"/>
                </a:cubicBezTo>
                <a:cubicBezTo>
                  <a:pt x="71" y="39"/>
                  <a:pt x="72" y="38"/>
                  <a:pt x="72" y="36"/>
                </a:cubicBezTo>
                <a:close/>
                <a:moveTo>
                  <a:pt x="46" y="53"/>
                </a:moveTo>
                <a:cubicBezTo>
                  <a:pt x="46" y="23"/>
                  <a:pt x="46" y="23"/>
                  <a:pt x="46" y="23"/>
                </a:cubicBezTo>
                <a:cubicBezTo>
                  <a:pt x="46" y="21"/>
                  <a:pt x="45" y="20"/>
                  <a:pt x="43" y="20"/>
                </a:cubicBezTo>
                <a:cubicBezTo>
                  <a:pt x="6" y="20"/>
                  <a:pt x="6" y="20"/>
                  <a:pt x="6" y="20"/>
                </a:cubicBezTo>
                <a:cubicBezTo>
                  <a:pt x="4" y="20"/>
                  <a:pt x="3" y="21"/>
                  <a:pt x="3" y="23"/>
                </a:cubicBezTo>
                <a:cubicBezTo>
                  <a:pt x="3" y="53"/>
                  <a:pt x="3" y="53"/>
                  <a:pt x="3" y="53"/>
                </a:cubicBezTo>
                <a:cubicBezTo>
                  <a:pt x="3" y="55"/>
                  <a:pt x="4" y="56"/>
                  <a:pt x="6" y="56"/>
                </a:cubicBezTo>
                <a:cubicBezTo>
                  <a:pt x="12" y="56"/>
                  <a:pt x="12" y="56"/>
                  <a:pt x="12" y="56"/>
                </a:cubicBezTo>
                <a:cubicBezTo>
                  <a:pt x="12" y="56"/>
                  <a:pt x="12" y="56"/>
                  <a:pt x="12" y="56"/>
                </a:cubicBezTo>
                <a:cubicBezTo>
                  <a:pt x="13" y="57"/>
                  <a:pt x="13" y="57"/>
                  <a:pt x="13" y="57"/>
                </a:cubicBezTo>
                <a:cubicBezTo>
                  <a:pt x="9" y="65"/>
                  <a:pt x="9" y="65"/>
                  <a:pt x="9" y="65"/>
                </a:cubicBezTo>
                <a:cubicBezTo>
                  <a:pt x="20" y="56"/>
                  <a:pt x="20" y="56"/>
                  <a:pt x="20" y="56"/>
                </a:cubicBezTo>
                <a:cubicBezTo>
                  <a:pt x="20" y="56"/>
                  <a:pt x="20" y="56"/>
                  <a:pt x="20" y="56"/>
                </a:cubicBezTo>
                <a:cubicBezTo>
                  <a:pt x="43" y="56"/>
                  <a:pt x="43" y="56"/>
                  <a:pt x="43" y="56"/>
                </a:cubicBezTo>
                <a:cubicBezTo>
                  <a:pt x="45" y="56"/>
                  <a:pt x="46" y="55"/>
                  <a:pt x="46" y="53"/>
                </a:cubicBezTo>
                <a:close/>
              </a:path>
            </a:pathLst>
          </a:custGeom>
          <a:solidFill>
            <a:schemeClr val="accent1"/>
          </a:solidFill>
          <a:ln>
            <a:noFill/>
          </a:ln>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10" name="Freeform 87"/>
          <p:cNvSpPr>
            <a:spLocks noEditPoints="1"/>
          </p:cNvSpPr>
          <p:nvPr/>
        </p:nvSpPr>
        <p:spPr bwMode="auto">
          <a:xfrm>
            <a:off x="7462996" y="3327854"/>
            <a:ext cx="342842" cy="435859"/>
          </a:xfrm>
          <a:custGeom>
            <a:avLst/>
            <a:gdLst>
              <a:gd name="T0" fmla="*/ 18 w 58"/>
              <a:gd name="T1" fmla="*/ 37 h 68"/>
              <a:gd name="T2" fmla="*/ 17 w 58"/>
              <a:gd name="T3" fmla="*/ 31 h 68"/>
              <a:gd name="T4" fmla="*/ 40 w 58"/>
              <a:gd name="T5" fmla="*/ 16 h 68"/>
              <a:gd name="T6" fmla="*/ 17 w 58"/>
              <a:gd name="T7" fmla="*/ 30 h 68"/>
              <a:gd name="T8" fmla="*/ 44 w 58"/>
              <a:gd name="T9" fmla="*/ 18 h 68"/>
              <a:gd name="T10" fmla="*/ 17 w 58"/>
              <a:gd name="T11" fmla="*/ 23 h 68"/>
              <a:gd name="T12" fmla="*/ 30 w 58"/>
              <a:gd name="T13" fmla="*/ 16 h 68"/>
              <a:gd name="T14" fmla="*/ 14 w 58"/>
              <a:gd name="T15" fmla="*/ 21 h 68"/>
              <a:gd name="T16" fmla="*/ 34 w 58"/>
              <a:gd name="T17" fmla="*/ 66 h 68"/>
              <a:gd name="T18" fmla="*/ 28 w 58"/>
              <a:gd name="T19" fmla="*/ 68 h 68"/>
              <a:gd name="T20" fmla="*/ 20 w 58"/>
              <a:gd name="T21" fmla="*/ 62 h 68"/>
              <a:gd name="T22" fmla="*/ 23 w 58"/>
              <a:gd name="T23" fmla="*/ 50 h 68"/>
              <a:gd name="T24" fmla="*/ 17 w 58"/>
              <a:gd name="T25" fmla="*/ 44 h 68"/>
              <a:gd name="T26" fmla="*/ 40 w 58"/>
              <a:gd name="T27" fmla="*/ 30 h 68"/>
              <a:gd name="T28" fmla="*/ 25 w 58"/>
              <a:gd name="T29" fmla="*/ 41 h 68"/>
              <a:gd name="T30" fmla="*/ 29 w 58"/>
              <a:gd name="T31" fmla="*/ 50 h 68"/>
              <a:gd name="T32" fmla="*/ 40 w 58"/>
              <a:gd name="T33" fmla="*/ 39 h 68"/>
              <a:gd name="T34" fmla="*/ 35 w 58"/>
              <a:gd name="T35" fmla="*/ 50 h 68"/>
              <a:gd name="T36" fmla="*/ 34 w 58"/>
              <a:gd name="T37" fmla="*/ 52 h 68"/>
              <a:gd name="T38" fmla="*/ 33 w 58"/>
              <a:gd name="T39" fmla="*/ 52 h 68"/>
              <a:gd name="T40" fmla="*/ 28 w 58"/>
              <a:gd name="T41" fmla="*/ 52 h 68"/>
              <a:gd name="T42" fmla="*/ 22 w 58"/>
              <a:gd name="T43" fmla="*/ 54 h 68"/>
              <a:gd name="T44" fmla="*/ 25 w 58"/>
              <a:gd name="T45" fmla="*/ 64 h 68"/>
              <a:gd name="T46" fmla="*/ 36 w 58"/>
              <a:gd name="T47" fmla="*/ 62 h 68"/>
              <a:gd name="T48" fmla="*/ 39 w 58"/>
              <a:gd name="T49" fmla="*/ 9 h 68"/>
              <a:gd name="T50" fmla="*/ 41 w 58"/>
              <a:gd name="T51" fmla="*/ 10 h 68"/>
              <a:gd name="T52" fmla="*/ 42 w 58"/>
              <a:gd name="T53" fmla="*/ 4 h 68"/>
              <a:gd name="T54" fmla="*/ 15 w 58"/>
              <a:gd name="T55" fmla="*/ 54 h 68"/>
              <a:gd name="T56" fmla="*/ 19 w 58"/>
              <a:gd name="T57" fmla="*/ 49 h 68"/>
              <a:gd name="T58" fmla="*/ 48 w 58"/>
              <a:gd name="T59" fmla="*/ 19 h 68"/>
              <a:gd name="T60" fmla="*/ 54 w 58"/>
              <a:gd name="T61" fmla="*/ 14 h 68"/>
              <a:gd name="T62" fmla="*/ 47 w 58"/>
              <a:gd name="T63" fmla="*/ 18 h 68"/>
              <a:gd name="T64" fmla="*/ 4 w 58"/>
              <a:gd name="T65" fmla="*/ 42 h 68"/>
              <a:gd name="T66" fmla="*/ 5 w 58"/>
              <a:gd name="T67" fmla="*/ 44 h 68"/>
              <a:gd name="T68" fmla="*/ 9 w 58"/>
              <a:gd name="T69" fmla="*/ 39 h 68"/>
              <a:gd name="T70" fmla="*/ 50 w 58"/>
              <a:gd name="T71" fmla="*/ 29 h 68"/>
              <a:gd name="T72" fmla="*/ 58 w 58"/>
              <a:gd name="T73" fmla="*/ 29 h 68"/>
              <a:gd name="T74" fmla="*/ 7 w 58"/>
              <a:gd name="T75" fmla="*/ 28 h 68"/>
              <a:gd name="T76" fmla="*/ 1 w 58"/>
              <a:gd name="T77" fmla="*/ 30 h 68"/>
              <a:gd name="T78" fmla="*/ 49 w 58"/>
              <a:gd name="T79" fmla="*/ 39 h 68"/>
              <a:gd name="T80" fmla="*/ 53 w 58"/>
              <a:gd name="T81" fmla="*/ 44 h 68"/>
              <a:gd name="T82" fmla="*/ 54 w 58"/>
              <a:gd name="T83" fmla="*/ 42 h 68"/>
              <a:gd name="T84" fmla="*/ 4 w 58"/>
              <a:gd name="T85" fmla="*/ 14 h 68"/>
              <a:gd name="T86" fmla="*/ 10 w 58"/>
              <a:gd name="T87" fmla="*/ 19 h 68"/>
              <a:gd name="T88" fmla="*/ 5 w 58"/>
              <a:gd name="T89" fmla="*/ 14 h 68"/>
              <a:gd name="T90" fmla="*/ 39 w 58"/>
              <a:gd name="T91" fmla="*/ 49 h 68"/>
              <a:gd name="T92" fmla="*/ 44 w 58"/>
              <a:gd name="T93" fmla="*/ 54 h 68"/>
              <a:gd name="T94" fmla="*/ 17 w 58"/>
              <a:gd name="T95" fmla="*/ 10 h 68"/>
              <a:gd name="T96" fmla="*/ 19 w 58"/>
              <a:gd name="T97" fmla="*/ 9 h 68"/>
              <a:gd name="T98" fmla="*/ 14 w 58"/>
              <a:gd name="T99" fmla="*/ 5 h 68"/>
              <a:gd name="T100" fmla="*/ 30 w 58"/>
              <a:gd name="T101" fmla="*/ 7 h 68"/>
              <a:gd name="T102" fmla="*/ 28 w 58"/>
              <a:gd name="T103" fmla="*/ 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 h="68">
                <a:moveTo>
                  <a:pt x="44" y="25"/>
                </a:moveTo>
                <a:cubicBezTo>
                  <a:pt x="44" y="26"/>
                  <a:pt x="42" y="28"/>
                  <a:pt x="41" y="28"/>
                </a:cubicBezTo>
                <a:cubicBezTo>
                  <a:pt x="18" y="37"/>
                  <a:pt x="18" y="37"/>
                  <a:pt x="18" y="37"/>
                </a:cubicBezTo>
                <a:cubicBezTo>
                  <a:pt x="18" y="37"/>
                  <a:pt x="17" y="37"/>
                  <a:pt x="17" y="37"/>
                </a:cubicBezTo>
                <a:cubicBezTo>
                  <a:pt x="15" y="37"/>
                  <a:pt x="14" y="36"/>
                  <a:pt x="14" y="35"/>
                </a:cubicBezTo>
                <a:cubicBezTo>
                  <a:pt x="14" y="33"/>
                  <a:pt x="16" y="32"/>
                  <a:pt x="17" y="31"/>
                </a:cubicBezTo>
                <a:cubicBezTo>
                  <a:pt x="40" y="23"/>
                  <a:pt x="40" y="23"/>
                  <a:pt x="40" y="23"/>
                </a:cubicBezTo>
                <a:cubicBezTo>
                  <a:pt x="42" y="22"/>
                  <a:pt x="44" y="23"/>
                  <a:pt x="44" y="25"/>
                </a:cubicBezTo>
                <a:close/>
                <a:moveTo>
                  <a:pt x="40" y="16"/>
                </a:moveTo>
                <a:cubicBezTo>
                  <a:pt x="17" y="24"/>
                  <a:pt x="17" y="24"/>
                  <a:pt x="17" y="24"/>
                </a:cubicBezTo>
                <a:cubicBezTo>
                  <a:pt x="16" y="25"/>
                  <a:pt x="14" y="26"/>
                  <a:pt x="14" y="28"/>
                </a:cubicBezTo>
                <a:cubicBezTo>
                  <a:pt x="14" y="29"/>
                  <a:pt x="15" y="30"/>
                  <a:pt x="17" y="30"/>
                </a:cubicBezTo>
                <a:cubicBezTo>
                  <a:pt x="17" y="30"/>
                  <a:pt x="18" y="30"/>
                  <a:pt x="18" y="30"/>
                </a:cubicBezTo>
                <a:cubicBezTo>
                  <a:pt x="41" y="21"/>
                  <a:pt x="41" y="21"/>
                  <a:pt x="41" y="21"/>
                </a:cubicBezTo>
                <a:cubicBezTo>
                  <a:pt x="42" y="21"/>
                  <a:pt x="44" y="19"/>
                  <a:pt x="44" y="18"/>
                </a:cubicBezTo>
                <a:cubicBezTo>
                  <a:pt x="44" y="16"/>
                  <a:pt x="42" y="15"/>
                  <a:pt x="40" y="16"/>
                </a:cubicBezTo>
                <a:close/>
                <a:moveTo>
                  <a:pt x="14" y="21"/>
                </a:moveTo>
                <a:cubicBezTo>
                  <a:pt x="14" y="22"/>
                  <a:pt x="15" y="23"/>
                  <a:pt x="17" y="23"/>
                </a:cubicBezTo>
                <a:cubicBezTo>
                  <a:pt x="17" y="23"/>
                  <a:pt x="18" y="23"/>
                  <a:pt x="18" y="23"/>
                </a:cubicBezTo>
                <a:cubicBezTo>
                  <a:pt x="27" y="19"/>
                  <a:pt x="27" y="19"/>
                  <a:pt x="27" y="19"/>
                </a:cubicBezTo>
                <a:cubicBezTo>
                  <a:pt x="29" y="19"/>
                  <a:pt x="30" y="17"/>
                  <a:pt x="30" y="16"/>
                </a:cubicBezTo>
                <a:cubicBezTo>
                  <a:pt x="30" y="14"/>
                  <a:pt x="28" y="13"/>
                  <a:pt x="26" y="14"/>
                </a:cubicBezTo>
                <a:cubicBezTo>
                  <a:pt x="17" y="17"/>
                  <a:pt x="17" y="17"/>
                  <a:pt x="17" y="17"/>
                </a:cubicBezTo>
                <a:cubicBezTo>
                  <a:pt x="16" y="18"/>
                  <a:pt x="14" y="19"/>
                  <a:pt x="14" y="21"/>
                </a:cubicBezTo>
                <a:close/>
                <a:moveTo>
                  <a:pt x="38" y="54"/>
                </a:moveTo>
                <a:cubicBezTo>
                  <a:pt x="38" y="62"/>
                  <a:pt x="38" y="62"/>
                  <a:pt x="38" y="62"/>
                </a:cubicBezTo>
                <a:cubicBezTo>
                  <a:pt x="38" y="64"/>
                  <a:pt x="36" y="66"/>
                  <a:pt x="34" y="66"/>
                </a:cubicBezTo>
                <a:cubicBezTo>
                  <a:pt x="33" y="66"/>
                  <a:pt x="33" y="66"/>
                  <a:pt x="33" y="66"/>
                </a:cubicBezTo>
                <a:cubicBezTo>
                  <a:pt x="33" y="67"/>
                  <a:pt x="32" y="68"/>
                  <a:pt x="30" y="68"/>
                </a:cubicBezTo>
                <a:cubicBezTo>
                  <a:pt x="28" y="68"/>
                  <a:pt x="28" y="68"/>
                  <a:pt x="28" y="68"/>
                </a:cubicBezTo>
                <a:cubicBezTo>
                  <a:pt x="26" y="68"/>
                  <a:pt x="25" y="67"/>
                  <a:pt x="25" y="66"/>
                </a:cubicBezTo>
                <a:cubicBezTo>
                  <a:pt x="24" y="66"/>
                  <a:pt x="24" y="66"/>
                  <a:pt x="24" y="66"/>
                </a:cubicBezTo>
                <a:cubicBezTo>
                  <a:pt x="22" y="66"/>
                  <a:pt x="20" y="64"/>
                  <a:pt x="20" y="62"/>
                </a:cubicBezTo>
                <a:cubicBezTo>
                  <a:pt x="20" y="54"/>
                  <a:pt x="20" y="54"/>
                  <a:pt x="20" y="54"/>
                </a:cubicBezTo>
                <a:cubicBezTo>
                  <a:pt x="20" y="52"/>
                  <a:pt x="22" y="51"/>
                  <a:pt x="23" y="50"/>
                </a:cubicBezTo>
                <a:cubicBezTo>
                  <a:pt x="23" y="50"/>
                  <a:pt x="23" y="50"/>
                  <a:pt x="23" y="50"/>
                </a:cubicBezTo>
                <a:cubicBezTo>
                  <a:pt x="23" y="47"/>
                  <a:pt x="21" y="44"/>
                  <a:pt x="20" y="43"/>
                </a:cubicBezTo>
                <a:cubicBezTo>
                  <a:pt x="18" y="44"/>
                  <a:pt x="18" y="44"/>
                  <a:pt x="18" y="44"/>
                </a:cubicBezTo>
                <a:cubicBezTo>
                  <a:pt x="18" y="44"/>
                  <a:pt x="17" y="44"/>
                  <a:pt x="17" y="44"/>
                </a:cubicBezTo>
                <a:cubicBezTo>
                  <a:pt x="15" y="44"/>
                  <a:pt x="14" y="43"/>
                  <a:pt x="14" y="42"/>
                </a:cubicBezTo>
                <a:cubicBezTo>
                  <a:pt x="14" y="40"/>
                  <a:pt x="16" y="39"/>
                  <a:pt x="17" y="38"/>
                </a:cubicBezTo>
                <a:cubicBezTo>
                  <a:pt x="40" y="30"/>
                  <a:pt x="40" y="30"/>
                  <a:pt x="40" y="30"/>
                </a:cubicBezTo>
                <a:cubicBezTo>
                  <a:pt x="42" y="29"/>
                  <a:pt x="44" y="30"/>
                  <a:pt x="44" y="32"/>
                </a:cubicBezTo>
                <a:cubicBezTo>
                  <a:pt x="44" y="33"/>
                  <a:pt x="42" y="35"/>
                  <a:pt x="41" y="36"/>
                </a:cubicBezTo>
                <a:cubicBezTo>
                  <a:pt x="25" y="41"/>
                  <a:pt x="25" y="41"/>
                  <a:pt x="25" y="41"/>
                </a:cubicBezTo>
                <a:cubicBezTo>
                  <a:pt x="27" y="43"/>
                  <a:pt x="29" y="46"/>
                  <a:pt x="29" y="50"/>
                </a:cubicBezTo>
                <a:cubicBezTo>
                  <a:pt x="29" y="50"/>
                  <a:pt x="29" y="50"/>
                  <a:pt x="29" y="50"/>
                </a:cubicBezTo>
                <a:cubicBezTo>
                  <a:pt x="29" y="50"/>
                  <a:pt x="29" y="50"/>
                  <a:pt x="29" y="50"/>
                </a:cubicBezTo>
                <a:cubicBezTo>
                  <a:pt x="29" y="50"/>
                  <a:pt x="29" y="50"/>
                  <a:pt x="29" y="50"/>
                </a:cubicBezTo>
                <a:cubicBezTo>
                  <a:pt x="29" y="43"/>
                  <a:pt x="36" y="38"/>
                  <a:pt x="37" y="38"/>
                </a:cubicBezTo>
                <a:cubicBezTo>
                  <a:pt x="38" y="37"/>
                  <a:pt x="39" y="38"/>
                  <a:pt x="40" y="39"/>
                </a:cubicBezTo>
                <a:cubicBezTo>
                  <a:pt x="41" y="40"/>
                  <a:pt x="41" y="42"/>
                  <a:pt x="39" y="43"/>
                </a:cubicBezTo>
                <a:cubicBezTo>
                  <a:pt x="39" y="43"/>
                  <a:pt x="35" y="46"/>
                  <a:pt x="35" y="50"/>
                </a:cubicBezTo>
                <a:cubicBezTo>
                  <a:pt x="35" y="50"/>
                  <a:pt x="35" y="50"/>
                  <a:pt x="35" y="50"/>
                </a:cubicBezTo>
                <a:cubicBezTo>
                  <a:pt x="36" y="51"/>
                  <a:pt x="38" y="52"/>
                  <a:pt x="38" y="54"/>
                </a:cubicBezTo>
                <a:close/>
                <a:moveTo>
                  <a:pt x="36" y="54"/>
                </a:moveTo>
                <a:cubicBezTo>
                  <a:pt x="36" y="53"/>
                  <a:pt x="35" y="52"/>
                  <a:pt x="34" y="52"/>
                </a:cubicBezTo>
                <a:cubicBezTo>
                  <a:pt x="34" y="52"/>
                  <a:pt x="34" y="52"/>
                  <a:pt x="34" y="52"/>
                </a:cubicBezTo>
                <a:cubicBezTo>
                  <a:pt x="34" y="52"/>
                  <a:pt x="34" y="52"/>
                  <a:pt x="34" y="52"/>
                </a:cubicBezTo>
                <a:cubicBezTo>
                  <a:pt x="34" y="52"/>
                  <a:pt x="34" y="52"/>
                  <a:pt x="33" y="52"/>
                </a:cubicBezTo>
                <a:cubicBezTo>
                  <a:pt x="33" y="52"/>
                  <a:pt x="33" y="52"/>
                  <a:pt x="33" y="52"/>
                </a:cubicBezTo>
                <a:cubicBezTo>
                  <a:pt x="30" y="52"/>
                  <a:pt x="30" y="52"/>
                  <a:pt x="30" y="52"/>
                </a:cubicBezTo>
                <a:cubicBezTo>
                  <a:pt x="28" y="52"/>
                  <a:pt x="28" y="52"/>
                  <a:pt x="28" y="52"/>
                </a:cubicBezTo>
                <a:cubicBezTo>
                  <a:pt x="24" y="52"/>
                  <a:pt x="24" y="52"/>
                  <a:pt x="24" y="52"/>
                </a:cubicBezTo>
                <a:cubicBezTo>
                  <a:pt x="24" y="52"/>
                  <a:pt x="24" y="52"/>
                  <a:pt x="24" y="52"/>
                </a:cubicBezTo>
                <a:cubicBezTo>
                  <a:pt x="23" y="52"/>
                  <a:pt x="22" y="53"/>
                  <a:pt x="22" y="54"/>
                </a:cubicBezTo>
                <a:cubicBezTo>
                  <a:pt x="22" y="62"/>
                  <a:pt x="22" y="62"/>
                  <a:pt x="22" y="62"/>
                </a:cubicBezTo>
                <a:cubicBezTo>
                  <a:pt x="22" y="63"/>
                  <a:pt x="23" y="64"/>
                  <a:pt x="24" y="64"/>
                </a:cubicBezTo>
                <a:cubicBezTo>
                  <a:pt x="25" y="64"/>
                  <a:pt x="25" y="64"/>
                  <a:pt x="25" y="64"/>
                </a:cubicBezTo>
                <a:cubicBezTo>
                  <a:pt x="33" y="64"/>
                  <a:pt x="33" y="64"/>
                  <a:pt x="33" y="64"/>
                </a:cubicBezTo>
                <a:cubicBezTo>
                  <a:pt x="34" y="64"/>
                  <a:pt x="34" y="64"/>
                  <a:pt x="34" y="64"/>
                </a:cubicBezTo>
                <a:cubicBezTo>
                  <a:pt x="35" y="64"/>
                  <a:pt x="36" y="63"/>
                  <a:pt x="36" y="62"/>
                </a:cubicBezTo>
                <a:lnTo>
                  <a:pt x="36" y="54"/>
                </a:lnTo>
                <a:close/>
                <a:moveTo>
                  <a:pt x="42" y="4"/>
                </a:moveTo>
                <a:cubicBezTo>
                  <a:pt x="39" y="9"/>
                  <a:pt x="39" y="9"/>
                  <a:pt x="39" y="9"/>
                </a:cubicBezTo>
                <a:cubicBezTo>
                  <a:pt x="39" y="10"/>
                  <a:pt x="39" y="10"/>
                  <a:pt x="40" y="11"/>
                </a:cubicBezTo>
                <a:cubicBezTo>
                  <a:pt x="40" y="11"/>
                  <a:pt x="40" y="11"/>
                  <a:pt x="40" y="11"/>
                </a:cubicBezTo>
                <a:cubicBezTo>
                  <a:pt x="40" y="11"/>
                  <a:pt x="41" y="11"/>
                  <a:pt x="41" y="10"/>
                </a:cubicBezTo>
                <a:cubicBezTo>
                  <a:pt x="44" y="5"/>
                  <a:pt x="44" y="5"/>
                  <a:pt x="44" y="5"/>
                </a:cubicBezTo>
                <a:cubicBezTo>
                  <a:pt x="44" y="5"/>
                  <a:pt x="44" y="4"/>
                  <a:pt x="44" y="4"/>
                </a:cubicBezTo>
                <a:cubicBezTo>
                  <a:pt x="43" y="4"/>
                  <a:pt x="42" y="4"/>
                  <a:pt x="42" y="4"/>
                </a:cubicBezTo>
                <a:close/>
                <a:moveTo>
                  <a:pt x="17" y="48"/>
                </a:moveTo>
                <a:cubicBezTo>
                  <a:pt x="14" y="53"/>
                  <a:pt x="14" y="53"/>
                  <a:pt x="14" y="53"/>
                </a:cubicBezTo>
                <a:cubicBezTo>
                  <a:pt x="14" y="53"/>
                  <a:pt x="14" y="54"/>
                  <a:pt x="15" y="54"/>
                </a:cubicBezTo>
                <a:cubicBezTo>
                  <a:pt x="15" y="54"/>
                  <a:pt x="15" y="54"/>
                  <a:pt x="15" y="54"/>
                </a:cubicBezTo>
                <a:cubicBezTo>
                  <a:pt x="15" y="54"/>
                  <a:pt x="16" y="54"/>
                  <a:pt x="16" y="54"/>
                </a:cubicBezTo>
                <a:cubicBezTo>
                  <a:pt x="19" y="49"/>
                  <a:pt x="19" y="49"/>
                  <a:pt x="19" y="49"/>
                </a:cubicBezTo>
                <a:cubicBezTo>
                  <a:pt x="19" y="48"/>
                  <a:pt x="19" y="47"/>
                  <a:pt x="18" y="47"/>
                </a:cubicBezTo>
                <a:cubicBezTo>
                  <a:pt x="18" y="47"/>
                  <a:pt x="17" y="47"/>
                  <a:pt x="17" y="48"/>
                </a:cubicBezTo>
                <a:close/>
                <a:moveTo>
                  <a:pt x="48" y="19"/>
                </a:moveTo>
                <a:cubicBezTo>
                  <a:pt x="48" y="19"/>
                  <a:pt x="48" y="19"/>
                  <a:pt x="49" y="19"/>
                </a:cubicBezTo>
                <a:cubicBezTo>
                  <a:pt x="54" y="16"/>
                  <a:pt x="54" y="16"/>
                  <a:pt x="54" y="16"/>
                </a:cubicBezTo>
                <a:cubicBezTo>
                  <a:pt x="54" y="16"/>
                  <a:pt x="54" y="15"/>
                  <a:pt x="54" y="14"/>
                </a:cubicBezTo>
                <a:cubicBezTo>
                  <a:pt x="54" y="14"/>
                  <a:pt x="53" y="14"/>
                  <a:pt x="53" y="14"/>
                </a:cubicBezTo>
                <a:cubicBezTo>
                  <a:pt x="48" y="17"/>
                  <a:pt x="48" y="17"/>
                  <a:pt x="48" y="17"/>
                </a:cubicBezTo>
                <a:cubicBezTo>
                  <a:pt x="47" y="17"/>
                  <a:pt x="47" y="18"/>
                  <a:pt x="47" y="18"/>
                </a:cubicBezTo>
                <a:cubicBezTo>
                  <a:pt x="47" y="19"/>
                  <a:pt x="48" y="19"/>
                  <a:pt x="48" y="19"/>
                </a:cubicBezTo>
                <a:close/>
                <a:moveTo>
                  <a:pt x="9" y="39"/>
                </a:moveTo>
                <a:cubicBezTo>
                  <a:pt x="4" y="42"/>
                  <a:pt x="4" y="42"/>
                  <a:pt x="4" y="42"/>
                </a:cubicBezTo>
                <a:cubicBezTo>
                  <a:pt x="4" y="42"/>
                  <a:pt x="4" y="43"/>
                  <a:pt x="4" y="43"/>
                </a:cubicBezTo>
                <a:cubicBezTo>
                  <a:pt x="4" y="44"/>
                  <a:pt x="4" y="44"/>
                  <a:pt x="5" y="44"/>
                </a:cubicBezTo>
                <a:cubicBezTo>
                  <a:pt x="5" y="44"/>
                  <a:pt x="5" y="44"/>
                  <a:pt x="5" y="44"/>
                </a:cubicBezTo>
                <a:cubicBezTo>
                  <a:pt x="10" y="41"/>
                  <a:pt x="10" y="41"/>
                  <a:pt x="10" y="41"/>
                </a:cubicBezTo>
                <a:cubicBezTo>
                  <a:pt x="11" y="41"/>
                  <a:pt x="11" y="40"/>
                  <a:pt x="11" y="40"/>
                </a:cubicBezTo>
                <a:cubicBezTo>
                  <a:pt x="10" y="39"/>
                  <a:pt x="10" y="39"/>
                  <a:pt x="9" y="39"/>
                </a:cubicBezTo>
                <a:close/>
                <a:moveTo>
                  <a:pt x="57" y="28"/>
                </a:moveTo>
                <a:cubicBezTo>
                  <a:pt x="51" y="28"/>
                  <a:pt x="51" y="28"/>
                  <a:pt x="51" y="28"/>
                </a:cubicBezTo>
                <a:cubicBezTo>
                  <a:pt x="51" y="28"/>
                  <a:pt x="50" y="28"/>
                  <a:pt x="50" y="29"/>
                </a:cubicBezTo>
                <a:cubicBezTo>
                  <a:pt x="50" y="30"/>
                  <a:pt x="51" y="30"/>
                  <a:pt x="51" y="30"/>
                </a:cubicBezTo>
                <a:cubicBezTo>
                  <a:pt x="57" y="30"/>
                  <a:pt x="57" y="30"/>
                  <a:pt x="57" y="30"/>
                </a:cubicBezTo>
                <a:cubicBezTo>
                  <a:pt x="58" y="30"/>
                  <a:pt x="58" y="30"/>
                  <a:pt x="58" y="29"/>
                </a:cubicBezTo>
                <a:cubicBezTo>
                  <a:pt x="58" y="28"/>
                  <a:pt x="58" y="28"/>
                  <a:pt x="57" y="28"/>
                </a:cubicBezTo>
                <a:close/>
                <a:moveTo>
                  <a:pt x="8" y="29"/>
                </a:moveTo>
                <a:cubicBezTo>
                  <a:pt x="8" y="28"/>
                  <a:pt x="7" y="28"/>
                  <a:pt x="7" y="28"/>
                </a:cubicBezTo>
                <a:cubicBezTo>
                  <a:pt x="1" y="28"/>
                  <a:pt x="1" y="28"/>
                  <a:pt x="1" y="28"/>
                </a:cubicBezTo>
                <a:cubicBezTo>
                  <a:pt x="0" y="28"/>
                  <a:pt x="0" y="28"/>
                  <a:pt x="0" y="29"/>
                </a:cubicBezTo>
                <a:cubicBezTo>
                  <a:pt x="0" y="30"/>
                  <a:pt x="0" y="30"/>
                  <a:pt x="1" y="30"/>
                </a:cubicBezTo>
                <a:cubicBezTo>
                  <a:pt x="7" y="30"/>
                  <a:pt x="7" y="30"/>
                  <a:pt x="7" y="30"/>
                </a:cubicBezTo>
                <a:cubicBezTo>
                  <a:pt x="7" y="30"/>
                  <a:pt x="8" y="30"/>
                  <a:pt x="8" y="29"/>
                </a:cubicBezTo>
                <a:close/>
                <a:moveTo>
                  <a:pt x="49" y="39"/>
                </a:moveTo>
                <a:cubicBezTo>
                  <a:pt x="48" y="39"/>
                  <a:pt x="48" y="39"/>
                  <a:pt x="47" y="40"/>
                </a:cubicBezTo>
                <a:cubicBezTo>
                  <a:pt x="47" y="40"/>
                  <a:pt x="47" y="41"/>
                  <a:pt x="48" y="41"/>
                </a:cubicBezTo>
                <a:cubicBezTo>
                  <a:pt x="53" y="44"/>
                  <a:pt x="53" y="44"/>
                  <a:pt x="53" y="44"/>
                </a:cubicBezTo>
                <a:cubicBezTo>
                  <a:pt x="53" y="44"/>
                  <a:pt x="53" y="44"/>
                  <a:pt x="53" y="44"/>
                </a:cubicBezTo>
                <a:cubicBezTo>
                  <a:pt x="54" y="44"/>
                  <a:pt x="54" y="44"/>
                  <a:pt x="54" y="43"/>
                </a:cubicBezTo>
                <a:cubicBezTo>
                  <a:pt x="54" y="43"/>
                  <a:pt x="54" y="42"/>
                  <a:pt x="54" y="42"/>
                </a:cubicBezTo>
                <a:lnTo>
                  <a:pt x="49" y="39"/>
                </a:lnTo>
                <a:close/>
                <a:moveTo>
                  <a:pt x="5" y="14"/>
                </a:moveTo>
                <a:cubicBezTo>
                  <a:pt x="5" y="14"/>
                  <a:pt x="4" y="14"/>
                  <a:pt x="4" y="14"/>
                </a:cubicBezTo>
                <a:cubicBezTo>
                  <a:pt x="4" y="15"/>
                  <a:pt x="4" y="16"/>
                  <a:pt x="4" y="16"/>
                </a:cubicBezTo>
                <a:cubicBezTo>
                  <a:pt x="9" y="19"/>
                  <a:pt x="9" y="19"/>
                  <a:pt x="9" y="19"/>
                </a:cubicBezTo>
                <a:cubicBezTo>
                  <a:pt x="10" y="19"/>
                  <a:pt x="10" y="19"/>
                  <a:pt x="10" y="19"/>
                </a:cubicBezTo>
                <a:cubicBezTo>
                  <a:pt x="10" y="19"/>
                  <a:pt x="11" y="19"/>
                  <a:pt x="11" y="18"/>
                </a:cubicBezTo>
                <a:cubicBezTo>
                  <a:pt x="11" y="18"/>
                  <a:pt x="11" y="17"/>
                  <a:pt x="10" y="17"/>
                </a:cubicBezTo>
                <a:lnTo>
                  <a:pt x="5" y="14"/>
                </a:lnTo>
                <a:close/>
                <a:moveTo>
                  <a:pt x="41" y="48"/>
                </a:moveTo>
                <a:cubicBezTo>
                  <a:pt x="41" y="47"/>
                  <a:pt x="40" y="47"/>
                  <a:pt x="40" y="47"/>
                </a:cubicBezTo>
                <a:cubicBezTo>
                  <a:pt x="39" y="47"/>
                  <a:pt x="39" y="48"/>
                  <a:pt x="39" y="49"/>
                </a:cubicBezTo>
                <a:cubicBezTo>
                  <a:pt x="42" y="54"/>
                  <a:pt x="42" y="54"/>
                  <a:pt x="42" y="54"/>
                </a:cubicBezTo>
                <a:cubicBezTo>
                  <a:pt x="42" y="54"/>
                  <a:pt x="43" y="54"/>
                  <a:pt x="43" y="54"/>
                </a:cubicBezTo>
                <a:cubicBezTo>
                  <a:pt x="43" y="54"/>
                  <a:pt x="43" y="54"/>
                  <a:pt x="44" y="54"/>
                </a:cubicBezTo>
                <a:cubicBezTo>
                  <a:pt x="44" y="54"/>
                  <a:pt x="44" y="53"/>
                  <a:pt x="44" y="53"/>
                </a:cubicBezTo>
                <a:lnTo>
                  <a:pt x="41" y="48"/>
                </a:lnTo>
                <a:close/>
                <a:moveTo>
                  <a:pt x="17" y="10"/>
                </a:moveTo>
                <a:cubicBezTo>
                  <a:pt x="17" y="11"/>
                  <a:pt x="18" y="11"/>
                  <a:pt x="18" y="11"/>
                </a:cubicBezTo>
                <a:cubicBezTo>
                  <a:pt x="18" y="11"/>
                  <a:pt x="18" y="11"/>
                  <a:pt x="18" y="11"/>
                </a:cubicBezTo>
                <a:cubicBezTo>
                  <a:pt x="19" y="10"/>
                  <a:pt x="19" y="10"/>
                  <a:pt x="19" y="9"/>
                </a:cubicBezTo>
                <a:cubicBezTo>
                  <a:pt x="16" y="4"/>
                  <a:pt x="16" y="4"/>
                  <a:pt x="16" y="4"/>
                </a:cubicBezTo>
                <a:cubicBezTo>
                  <a:pt x="16" y="4"/>
                  <a:pt x="15" y="4"/>
                  <a:pt x="15" y="4"/>
                </a:cubicBezTo>
                <a:cubicBezTo>
                  <a:pt x="14" y="4"/>
                  <a:pt x="14" y="5"/>
                  <a:pt x="14" y="5"/>
                </a:cubicBezTo>
                <a:lnTo>
                  <a:pt x="17" y="10"/>
                </a:lnTo>
                <a:close/>
                <a:moveTo>
                  <a:pt x="29" y="8"/>
                </a:moveTo>
                <a:cubicBezTo>
                  <a:pt x="30" y="8"/>
                  <a:pt x="30" y="7"/>
                  <a:pt x="30" y="7"/>
                </a:cubicBezTo>
                <a:cubicBezTo>
                  <a:pt x="30" y="1"/>
                  <a:pt x="30" y="1"/>
                  <a:pt x="30" y="1"/>
                </a:cubicBezTo>
                <a:cubicBezTo>
                  <a:pt x="30" y="0"/>
                  <a:pt x="30" y="0"/>
                  <a:pt x="29" y="0"/>
                </a:cubicBezTo>
                <a:cubicBezTo>
                  <a:pt x="28" y="0"/>
                  <a:pt x="28" y="0"/>
                  <a:pt x="28" y="1"/>
                </a:cubicBezTo>
                <a:cubicBezTo>
                  <a:pt x="28" y="7"/>
                  <a:pt x="28" y="7"/>
                  <a:pt x="28" y="7"/>
                </a:cubicBezTo>
                <a:cubicBezTo>
                  <a:pt x="28" y="7"/>
                  <a:pt x="28" y="8"/>
                  <a:pt x="29" y="8"/>
                </a:cubicBezTo>
                <a:close/>
              </a:path>
            </a:pathLst>
          </a:custGeom>
          <a:solidFill>
            <a:schemeClr val="accent3"/>
          </a:solidFill>
          <a:ln>
            <a:noFill/>
          </a:ln>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grpSp>
        <p:nvGrpSpPr>
          <p:cNvPr id="2" name="Group 135"/>
          <p:cNvGrpSpPr/>
          <p:nvPr/>
        </p:nvGrpSpPr>
        <p:grpSpPr>
          <a:xfrm>
            <a:off x="3914775" y="2092325"/>
            <a:ext cx="5120937" cy="3666907"/>
            <a:chOff x="3045707" y="1437005"/>
            <a:chExt cx="6100586" cy="4385162"/>
          </a:xfrm>
          <a:solidFill>
            <a:srgbClr val="E7E6E6">
              <a:lumMod val="75000"/>
              <a:alpha val="75000"/>
            </a:srgbClr>
          </a:solidFill>
        </p:grpSpPr>
        <p:sp>
          <p:nvSpPr>
            <p:cNvPr id="12" name="Freeform 14"/>
            <p:cNvSpPr>
              <a:spLocks noEditPoints="1"/>
            </p:cNvSpPr>
            <p:nvPr/>
          </p:nvSpPr>
          <p:spPr bwMode="auto">
            <a:xfrm>
              <a:off x="6183606" y="4152950"/>
              <a:ext cx="217641" cy="253915"/>
            </a:xfrm>
            <a:custGeom>
              <a:avLst/>
              <a:gdLst>
                <a:gd name="T0" fmla="*/ 36 w 56"/>
                <a:gd name="T1" fmla="*/ 14 h 65"/>
                <a:gd name="T2" fmla="*/ 43 w 56"/>
                <a:gd name="T3" fmla="*/ 2 h 65"/>
                <a:gd name="T4" fmla="*/ 41 w 56"/>
                <a:gd name="T5" fmla="*/ 0 h 65"/>
                <a:gd name="T6" fmla="*/ 13 w 56"/>
                <a:gd name="T7" fmla="*/ 1 h 65"/>
                <a:gd name="T8" fmla="*/ 20 w 56"/>
                <a:gd name="T9" fmla="*/ 14 h 65"/>
                <a:gd name="T10" fmla="*/ 0 w 56"/>
                <a:gd name="T11" fmla="*/ 37 h 65"/>
                <a:gd name="T12" fmla="*/ 7 w 56"/>
                <a:gd name="T13" fmla="*/ 65 h 65"/>
                <a:gd name="T14" fmla="*/ 56 w 56"/>
                <a:gd name="T15" fmla="*/ 58 h 65"/>
                <a:gd name="T16" fmla="*/ 36 w 56"/>
                <a:gd name="T17" fmla="*/ 15 h 65"/>
                <a:gd name="T18" fmla="*/ 23 w 56"/>
                <a:gd name="T19" fmla="*/ 4 h 65"/>
                <a:gd name="T20" fmla="*/ 21 w 56"/>
                <a:gd name="T21" fmla="*/ 5 h 65"/>
                <a:gd name="T22" fmla="*/ 22 w 56"/>
                <a:gd name="T23" fmla="*/ 13 h 65"/>
                <a:gd name="T24" fmla="*/ 39 w 56"/>
                <a:gd name="T25" fmla="*/ 3 h 65"/>
                <a:gd name="T26" fmla="*/ 26 w 56"/>
                <a:gd name="T27" fmla="*/ 13 h 65"/>
                <a:gd name="T28" fmla="*/ 33 w 56"/>
                <a:gd name="T29" fmla="*/ 15 h 65"/>
                <a:gd name="T30" fmla="*/ 23 w 56"/>
                <a:gd name="T31" fmla="*/ 16 h 65"/>
                <a:gd name="T32" fmla="*/ 53 w 56"/>
                <a:gd name="T33" fmla="*/ 58 h 65"/>
                <a:gd name="T34" fmla="*/ 7 w 56"/>
                <a:gd name="T35" fmla="*/ 62 h 65"/>
                <a:gd name="T36" fmla="*/ 3 w 56"/>
                <a:gd name="T37" fmla="*/ 37 h 65"/>
                <a:gd name="T38" fmla="*/ 34 w 56"/>
                <a:gd name="T39" fmla="*/ 18 h 65"/>
                <a:gd name="T40" fmla="*/ 53 w 56"/>
                <a:gd name="T41" fmla="*/ 58 h 65"/>
                <a:gd name="T42" fmla="*/ 8 w 56"/>
                <a:gd name="T43" fmla="*/ 54 h 65"/>
                <a:gd name="T44" fmla="*/ 12 w 56"/>
                <a:gd name="T45" fmla="*/ 58 h 65"/>
                <a:gd name="T46" fmla="*/ 6 w 56"/>
                <a:gd name="T47" fmla="*/ 54 h 65"/>
                <a:gd name="T48" fmla="*/ 23 w 56"/>
                <a:gd name="T49" fmla="*/ 21 h 65"/>
                <a:gd name="T50" fmla="*/ 23 w 56"/>
                <a:gd name="T51" fmla="*/ 23 h 65"/>
                <a:gd name="T52" fmla="*/ 28 w 56"/>
                <a:gd name="T53" fmla="*/ 28 h 65"/>
                <a:gd name="T54" fmla="*/ 28 w 56"/>
                <a:gd name="T55" fmla="*/ 53 h 65"/>
                <a:gd name="T56" fmla="*/ 28 w 56"/>
                <a:gd name="T57" fmla="*/ 28 h 65"/>
                <a:gd name="T58" fmla="*/ 17 w 56"/>
                <a:gd name="T59" fmla="*/ 41 h 65"/>
                <a:gd name="T60" fmla="*/ 38 w 56"/>
                <a:gd name="T61" fmla="*/ 41 h 65"/>
                <a:gd name="T62" fmla="*/ 26 w 56"/>
                <a:gd name="T63" fmla="*/ 37 h 65"/>
                <a:gd name="T64" fmla="*/ 32 w 56"/>
                <a:gd name="T65" fmla="*/ 44 h 65"/>
                <a:gd name="T66" fmla="*/ 29 w 56"/>
                <a:gd name="T67" fmla="*/ 49 h 65"/>
                <a:gd name="T68" fmla="*/ 27 w 56"/>
                <a:gd name="T69" fmla="*/ 49 h 65"/>
                <a:gd name="T70" fmla="*/ 24 w 56"/>
                <a:gd name="T71" fmla="*/ 44 h 65"/>
                <a:gd name="T72" fmla="*/ 26 w 56"/>
                <a:gd name="T73" fmla="*/ 44 h 65"/>
                <a:gd name="T74" fmla="*/ 30 w 56"/>
                <a:gd name="T75" fmla="*/ 44 h 65"/>
                <a:gd name="T76" fmla="*/ 24 w 56"/>
                <a:gd name="T77" fmla="*/ 37 h 65"/>
                <a:gd name="T78" fmla="*/ 27 w 56"/>
                <a:gd name="T79" fmla="*/ 32 h 65"/>
                <a:gd name="T80" fmla="*/ 29 w 56"/>
                <a:gd name="T81" fmla="*/ 32 h 65"/>
                <a:gd name="T82" fmla="*/ 32 w 56"/>
                <a:gd name="T83" fmla="*/ 37 h 65"/>
                <a:gd name="T84" fmla="*/ 30 w 56"/>
                <a:gd name="T85" fmla="*/ 37 h 65"/>
                <a:gd name="T86" fmla="*/ 26 w 56"/>
                <a:gd name="T87" fmla="*/ 3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 h="65">
                  <a:moveTo>
                    <a:pt x="36" y="15"/>
                  </a:moveTo>
                  <a:cubicBezTo>
                    <a:pt x="36" y="14"/>
                    <a:pt x="36" y="14"/>
                    <a:pt x="36" y="14"/>
                  </a:cubicBezTo>
                  <a:cubicBezTo>
                    <a:pt x="43" y="3"/>
                    <a:pt x="43" y="3"/>
                    <a:pt x="43" y="3"/>
                  </a:cubicBezTo>
                  <a:cubicBezTo>
                    <a:pt x="43" y="3"/>
                    <a:pt x="43" y="3"/>
                    <a:pt x="43" y="2"/>
                  </a:cubicBezTo>
                  <a:cubicBezTo>
                    <a:pt x="43" y="1"/>
                    <a:pt x="42" y="0"/>
                    <a:pt x="41" y="0"/>
                  </a:cubicBezTo>
                  <a:cubicBezTo>
                    <a:pt x="41" y="0"/>
                    <a:pt x="41" y="0"/>
                    <a:pt x="41" y="0"/>
                  </a:cubicBezTo>
                  <a:cubicBezTo>
                    <a:pt x="14" y="0"/>
                    <a:pt x="14" y="0"/>
                    <a:pt x="14" y="0"/>
                  </a:cubicBezTo>
                  <a:cubicBezTo>
                    <a:pt x="14" y="0"/>
                    <a:pt x="13" y="0"/>
                    <a:pt x="13" y="1"/>
                  </a:cubicBezTo>
                  <a:cubicBezTo>
                    <a:pt x="12" y="2"/>
                    <a:pt x="12" y="3"/>
                    <a:pt x="13" y="3"/>
                  </a:cubicBezTo>
                  <a:cubicBezTo>
                    <a:pt x="20" y="14"/>
                    <a:pt x="20" y="14"/>
                    <a:pt x="20" y="14"/>
                  </a:cubicBezTo>
                  <a:cubicBezTo>
                    <a:pt x="20" y="15"/>
                    <a:pt x="20" y="15"/>
                    <a:pt x="20" y="15"/>
                  </a:cubicBezTo>
                  <a:cubicBezTo>
                    <a:pt x="9" y="16"/>
                    <a:pt x="0" y="26"/>
                    <a:pt x="0" y="37"/>
                  </a:cubicBezTo>
                  <a:cubicBezTo>
                    <a:pt x="0" y="58"/>
                    <a:pt x="0" y="58"/>
                    <a:pt x="0" y="58"/>
                  </a:cubicBezTo>
                  <a:cubicBezTo>
                    <a:pt x="0" y="61"/>
                    <a:pt x="3" y="65"/>
                    <a:pt x="7" y="65"/>
                  </a:cubicBezTo>
                  <a:cubicBezTo>
                    <a:pt x="49" y="65"/>
                    <a:pt x="49" y="65"/>
                    <a:pt x="49" y="65"/>
                  </a:cubicBezTo>
                  <a:cubicBezTo>
                    <a:pt x="53" y="65"/>
                    <a:pt x="56" y="61"/>
                    <a:pt x="56" y="58"/>
                  </a:cubicBezTo>
                  <a:cubicBezTo>
                    <a:pt x="56" y="37"/>
                    <a:pt x="56" y="37"/>
                    <a:pt x="56" y="37"/>
                  </a:cubicBezTo>
                  <a:cubicBezTo>
                    <a:pt x="56" y="26"/>
                    <a:pt x="47" y="16"/>
                    <a:pt x="36" y="15"/>
                  </a:cubicBezTo>
                  <a:close/>
                  <a:moveTo>
                    <a:pt x="26" y="13"/>
                  </a:moveTo>
                  <a:cubicBezTo>
                    <a:pt x="23" y="4"/>
                    <a:pt x="23" y="4"/>
                    <a:pt x="23" y="4"/>
                  </a:cubicBezTo>
                  <a:cubicBezTo>
                    <a:pt x="22" y="3"/>
                    <a:pt x="22" y="3"/>
                    <a:pt x="21" y="3"/>
                  </a:cubicBezTo>
                  <a:cubicBezTo>
                    <a:pt x="21" y="4"/>
                    <a:pt x="21" y="4"/>
                    <a:pt x="21" y="5"/>
                  </a:cubicBezTo>
                  <a:cubicBezTo>
                    <a:pt x="24" y="13"/>
                    <a:pt x="24" y="13"/>
                    <a:pt x="24" y="13"/>
                  </a:cubicBezTo>
                  <a:cubicBezTo>
                    <a:pt x="22" y="13"/>
                    <a:pt x="22" y="13"/>
                    <a:pt x="22" y="13"/>
                  </a:cubicBezTo>
                  <a:cubicBezTo>
                    <a:pt x="16" y="3"/>
                    <a:pt x="16" y="3"/>
                    <a:pt x="16" y="3"/>
                  </a:cubicBezTo>
                  <a:cubicBezTo>
                    <a:pt x="39" y="3"/>
                    <a:pt x="39" y="3"/>
                    <a:pt x="39" y="3"/>
                  </a:cubicBezTo>
                  <a:cubicBezTo>
                    <a:pt x="33" y="13"/>
                    <a:pt x="33" y="13"/>
                    <a:pt x="33" y="13"/>
                  </a:cubicBezTo>
                  <a:lnTo>
                    <a:pt x="26" y="13"/>
                  </a:lnTo>
                  <a:close/>
                  <a:moveTo>
                    <a:pt x="23" y="15"/>
                  </a:moveTo>
                  <a:cubicBezTo>
                    <a:pt x="33" y="15"/>
                    <a:pt x="33" y="15"/>
                    <a:pt x="33" y="15"/>
                  </a:cubicBezTo>
                  <a:cubicBezTo>
                    <a:pt x="33" y="16"/>
                    <a:pt x="33" y="16"/>
                    <a:pt x="33" y="16"/>
                  </a:cubicBezTo>
                  <a:cubicBezTo>
                    <a:pt x="23" y="16"/>
                    <a:pt x="23" y="16"/>
                    <a:pt x="23" y="16"/>
                  </a:cubicBezTo>
                  <a:lnTo>
                    <a:pt x="23" y="15"/>
                  </a:lnTo>
                  <a:close/>
                  <a:moveTo>
                    <a:pt x="53" y="58"/>
                  </a:moveTo>
                  <a:cubicBezTo>
                    <a:pt x="53" y="60"/>
                    <a:pt x="51" y="62"/>
                    <a:pt x="49" y="62"/>
                  </a:cubicBezTo>
                  <a:cubicBezTo>
                    <a:pt x="7" y="62"/>
                    <a:pt x="7" y="62"/>
                    <a:pt x="7" y="62"/>
                  </a:cubicBezTo>
                  <a:cubicBezTo>
                    <a:pt x="5" y="62"/>
                    <a:pt x="3" y="60"/>
                    <a:pt x="3" y="58"/>
                  </a:cubicBezTo>
                  <a:cubicBezTo>
                    <a:pt x="3" y="37"/>
                    <a:pt x="3" y="37"/>
                    <a:pt x="3" y="37"/>
                  </a:cubicBezTo>
                  <a:cubicBezTo>
                    <a:pt x="3" y="26"/>
                    <a:pt x="11" y="18"/>
                    <a:pt x="22" y="18"/>
                  </a:cubicBezTo>
                  <a:cubicBezTo>
                    <a:pt x="34" y="18"/>
                    <a:pt x="34" y="18"/>
                    <a:pt x="34" y="18"/>
                  </a:cubicBezTo>
                  <a:cubicBezTo>
                    <a:pt x="44" y="18"/>
                    <a:pt x="53" y="26"/>
                    <a:pt x="53" y="37"/>
                  </a:cubicBezTo>
                  <a:lnTo>
                    <a:pt x="53" y="58"/>
                  </a:lnTo>
                  <a:close/>
                  <a:moveTo>
                    <a:pt x="8" y="38"/>
                  </a:moveTo>
                  <a:cubicBezTo>
                    <a:pt x="8" y="54"/>
                    <a:pt x="8" y="54"/>
                    <a:pt x="8" y="54"/>
                  </a:cubicBezTo>
                  <a:cubicBezTo>
                    <a:pt x="8" y="55"/>
                    <a:pt x="9" y="57"/>
                    <a:pt x="11" y="57"/>
                  </a:cubicBezTo>
                  <a:cubicBezTo>
                    <a:pt x="11" y="57"/>
                    <a:pt x="12" y="57"/>
                    <a:pt x="12" y="58"/>
                  </a:cubicBezTo>
                  <a:cubicBezTo>
                    <a:pt x="12" y="58"/>
                    <a:pt x="11" y="59"/>
                    <a:pt x="11" y="59"/>
                  </a:cubicBezTo>
                  <a:cubicBezTo>
                    <a:pt x="8" y="59"/>
                    <a:pt x="6" y="56"/>
                    <a:pt x="6" y="54"/>
                  </a:cubicBezTo>
                  <a:cubicBezTo>
                    <a:pt x="6" y="38"/>
                    <a:pt x="6" y="38"/>
                    <a:pt x="6" y="38"/>
                  </a:cubicBezTo>
                  <a:cubicBezTo>
                    <a:pt x="6" y="28"/>
                    <a:pt x="14" y="21"/>
                    <a:pt x="23" y="21"/>
                  </a:cubicBezTo>
                  <a:cubicBezTo>
                    <a:pt x="24" y="21"/>
                    <a:pt x="24" y="21"/>
                    <a:pt x="24" y="22"/>
                  </a:cubicBezTo>
                  <a:cubicBezTo>
                    <a:pt x="24" y="22"/>
                    <a:pt x="24" y="23"/>
                    <a:pt x="23" y="23"/>
                  </a:cubicBezTo>
                  <a:cubicBezTo>
                    <a:pt x="15" y="23"/>
                    <a:pt x="8" y="29"/>
                    <a:pt x="8" y="38"/>
                  </a:cubicBezTo>
                  <a:close/>
                  <a:moveTo>
                    <a:pt x="28" y="28"/>
                  </a:moveTo>
                  <a:cubicBezTo>
                    <a:pt x="21" y="28"/>
                    <a:pt x="15" y="34"/>
                    <a:pt x="15" y="41"/>
                  </a:cubicBezTo>
                  <a:cubicBezTo>
                    <a:pt x="15" y="47"/>
                    <a:pt x="21" y="53"/>
                    <a:pt x="28" y="53"/>
                  </a:cubicBezTo>
                  <a:cubicBezTo>
                    <a:pt x="35" y="53"/>
                    <a:pt x="40" y="47"/>
                    <a:pt x="40" y="41"/>
                  </a:cubicBezTo>
                  <a:cubicBezTo>
                    <a:pt x="40" y="34"/>
                    <a:pt x="35" y="28"/>
                    <a:pt x="28" y="28"/>
                  </a:cubicBezTo>
                  <a:close/>
                  <a:moveTo>
                    <a:pt x="28" y="51"/>
                  </a:moveTo>
                  <a:cubicBezTo>
                    <a:pt x="22" y="51"/>
                    <a:pt x="17" y="46"/>
                    <a:pt x="17" y="41"/>
                  </a:cubicBezTo>
                  <a:cubicBezTo>
                    <a:pt x="17" y="35"/>
                    <a:pt x="22" y="30"/>
                    <a:pt x="28" y="30"/>
                  </a:cubicBezTo>
                  <a:cubicBezTo>
                    <a:pt x="33" y="30"/>
                    <a:pt x="38" y="35"/>
                    <a:pt x="38" y="41"/>
                  </a:cubicBezTo>
                  <a:cubicBezTo>
                    <a:pt x="38" y="46"/>
                    <a:pt x="33" y="51"/>
                    <a:pt x="28" y="51"/>
                  </a:cubicBezTo>
                  <a:close/>
                  <a:moveTo>
                    <a:pt x="26" y="37"/>
                  </a:moveTo>
                  <a:cubicBezTo>
                    <a:pt x="26" y="39"/>
                    <a:pt x="27" y="40"/>
                    <a:pt x="28" y="40"/>
                  </a:cubicBezTo>
                  <a:cubicBezTo>
                    <a:pt x="30" y="40"/>
                    <a:pt x="32" y="41"/>
                    <a:pt x="32" y="44"/>
                  </a:cubicBezTo>
                  <a:cubicBezTo>
                    <a:pt x="32" y="46"/>
                    <a:pt x="31" y="47"/>
                    <a:pt x="29" y="48"/>
                  </a:cubicBezTo>
                  <a:cubicBezTo>
                    <a:pt x="29" y="49"/>
                    <a:pt x="29" y="49"/>
                    <a:pt x="29" y="49"/>
                  </a:cubicBezTo>
                  <a:cubicBezTo>
                    <a:pt x="29" y="49"/>
                    <a:pt x="28" y="50"/>
                    <a:pt x="28" y="50"/>
                  </a:cubicBezTo>
                  <a:cubicBezTo>
                    <a:pt x="27" y="50"/>
                    <a:pt x="27" y="49"/>
                    <a:pt x="27" y="49"/>
                  </a:cubicBezTo>
                  <a:cubicBezTo>
                    <a:pt x="27" y="48"/>
                    <a:pt x="27" y="48"/>
                    <a:pt x="27" y="48"/>
                  </a:cubicBezTo>
                  <a:cubicBezTo>
                    <a:pt x="25" y="47"/>
                    <a:pt x="24" y="46"/>
                    <a:pt x="24" y="44"/>
                  </a:cubicBezTo>
                  <a:cubicBezTo>
                    <a:pt x="24" y="43"/>
                    <a:pt x="24" y="43"/>
                    <a:pt x="25" y="43"/>
                  </a:cubicBezTo>
                  <a:cubicBezTo>
                    <a:pt x="25" y="43"/>
                    <a:pt x="26" y="43"/>
                    <a:pt x="26" y="44"/>
                  </a:cubicBezTo>
                  <a:cubicBezTo>
                    <a:pt x="26" y="45"/>
                    <a:pt x="27" y="46"/>
                    <a:pt x="28" y="46"/>
                  </a:cubicBezTo>
                  <a:cubicBezTo>
                    <a:pt x="29" y="46"/>
                    <a:pt x="30" y="45"/>
                    <a:pt x="30" y="44"/>
                  </a:cubicBezTo>
                  <a:cubicBezTo>
                    <a:pt x="30" y="42"/>
                    <a:pt x="29" y="42"/>
                    <a:pt x="28" y="42"/>
                  </a:cubicBezTo>
                  <a:cubicBezTo>
                    <a:pt x="25" y="42"/>
                    <a:pt x="24" y="40"/>
                    <a:pt x="24" y="37"/>
                  </a:cubicBezTo>
                  <a:cubicBezTo>
                    <a:pt x="24" y="36"/>
                    <a:pt x="25" y="34"/>
                    <a:pt x="27" y="34"/>
                  </a:cubicBezTo>
                  <a:cubicBezTo>
                    <a:pt x="27" y="32"/>
                    <a:pt x="27" y="32"/>
                    <a:pt x="27" y="32"/>
                  </a:cubicBezTo>
                  <a:cubicBezTo>
                    <a:pt x="27" y="32"/>
                    <a:pt x="27" y="31"/>
                    <a:pt x="28" y="31"/>
                  </a:cubicBezTo>
                  <a:cubicBezTo>
                    <a:pt x="28" y="31"/>
                    <a:pt x="29" y="32"/>
                    <a:pt x="29" y="32"/>
                  </a:cubicBezTo>
                  <a:cubicBezTo>
                    <a:pt x="29" y="33"/>
                    <a:pt x="29" y="33"/>
                    <a:pt x="29" y="33"/>
                  </a:cubicBezTo>
                  <a:cubicBezTo>
                    <a:pt x="30" y="34"/>
                    <a:pt x="32" y="35"/>
                    <a:pt x="32" y="37"/>
                  </a:cubicBezTo>
                  <a:cubicBezTo>
                    <a:pt x="32" y="38"/>
                    <a:pt x="31" y="38"/>
                    <a:pt x="31" y="38"/>
                  </a:cubicBezTo>
                  <a:cubicBezTo>
                    <a:pt x="30" y="38"/>
                    <a:pt x="30" y="38"/>
                    <a:pt x="30" y="37"/>
                  </a:cubicBezTo>
                  <a:cubicBezTo>
                    <a:pt x="30" y="36"/>
                    <a:pt x="29" y="35"/>
                    <a:pt x="28" y="35"/>
                  </a:cubicBezTo>
                  <a:cubicBezTo>
                    <a:pt x="27" y="35"/>
                    <a:pt x="26" y="36"/>
                    <a:pt x="26" y="37"/>
                  </a:cubicBezTo>
                  <a:close/>
                </a:path>
              </a:pathLst>
            </a:custGeom>
            <a:grpFill/>
            <a:ln>
              <a:noFill/>
            </a:ln>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13" name="Freeform 18"/>
            <p:cNvSpPr>
              <a:spLocks noEditPoints="1"/>
            </p:cNvSpPr>
            <p:nvPr/>
          </p:nvSpPr>
          <p:spPr bwMode="auto">
            <a:xfrm>
              <a:off x="6145217" y="3502854"/>
              <a:ext cx="367683" cy="347026"/>
            </a:xfrm>
            <a:custGeom>
              <a:avLst/>
              <a:gdLst>
                <a:gd name="T0" fmla="*/ 13 w 75"/>
                <a:gd name="T1" fmla="*/ 41 h 71"/>
                <a:gd name="T2" fmla="*/ 13 w 75"/>
                <a:gd name="T3" fmla="*/ 35 h 71"/>
                <a:gd name="T4" fmla="*/ 65 w 75"/>
                <a:gd name="T5" fmla="*/ 12 h 71"/>
                <a:gd name="T6" fmla="*/ 36 w 75"/>
                <a:gd name="T7" fmla="*/ 13 h 71"/>
                <a:gd name="T8" fmla="*/ 65 w 75"/>
                <a:gd name="T9" fmla="*/ 14 h 71"/>
                <a:gd name="T10" fmla="*/ 65 w 75"/>
                <a:gd name="T11" fmla="*/ 12 h 71"/>
                <a:gd name="T12" fmla="*/ 22 w 75"/>
                <a:gd name="T13" fmla="*/ 38 h 71"/>
                <a:gd name="T14" fmla="*/ 27 w 75"/>
                <a:gd name="T15" fmla="*/ 38 h 71"/>
                <a:gd name="T16" fmla="*/ 36 w 75"/>
                <a:gd name="T17" fmla="*/ 35 h 71"/>
                <a:gd name="T18" fmla="*/ 36 w 75"/>
                <a:gd name="T19" fmla="*/ 41 h 71"/>
                <a:gd name="T20" fmla="*/ 36 w 75"/>
                <a:gd name="T21" fmla="*/ 35 h 71"/>
                <a:gd name="T22" fmla="*/ 75 w 75"/>
                <a:gd name="T23" fmla="*/ 36 h 71"/>
                <a:gd name="T24" fmla="*/ 67 w 75"/>
                <a:gd name="T25" fmla="*/ 42 h 71"/>
                <a:gd name="T26" fmla="*/ 71 w 75"/>
                <a:gd name="T27" fmla="*/ 52 h 71"/>
                <a:gd name="T28" fmla="*/ 67 w 75"/>
                <a:gd name="T29" fmla="*/ 53 h 71"/>
                <a:gd name="T30" fmla="*/ 49 w 75"/>
                <a:gd name="T31" fmla="*/ 42 h 71"/>
                <a:gd name="T32" fmla="*/ 43 w 75"/>
                <a:gd name="T33" fmla="*/ 59 h 71"/>
                <a:gd name="T34" fmla="*/ 8 w 75"/>
                <a:gd name="T35" fmla="*/ 70 h 71"/>
                <a:gd name="T36" fmla="*/ 6 w 75"/>
                <a:gd name="T37" fmla="*/ 70 h 71"/>
                <a:gd name="T38" fmla="*/ 9 w 75"/>
                <a:gd name="T39" fmla="*/ 59 h 71"/>
                <a:gd name="T40" fmla="*/ 0 w 75"/>
                <a:gd name="T41" fmla="*/ 53 h 71"/>
                <a:gd name="T42" fmla="*/ 6 w 75"/>
                <a:gd name="T43" fmla="*/ 17 h 71"/>
                <a:gd name="T44" fmla="*/ 26 w 75"/>
                <a:gd name="T45" fmla="*/ 6 h 71"/>
                <a:gd name="T46" fmla="*/ 69 w 75"/>
                <a:gd name="T47" fmla="*/ 0 h 71"/>
                <a:gd name="T48" fmla="*/ 72 w 75"/>
                <a:gd name="T49" fmla="*/ 36 h 71"/>
                <a:gd name="T50" fmla="*/ 69 w 75"/>
                <a:gd name="T51" fmla="*/ 3 h 71"/>
                <a:gd name="T52" fmla="*/ 29 w 75"/>
                <a:gd name="T53" fmla="*/ 6 h 71"/>
                <a:gd name="T54" fmla="*/ 43 w 75"/>
                <a:gd name="T55" fmla="*/ 18 h 71"/>
                <a:gd name="T56" fmla="*/ 48 w 75"/>
                <a:gd name="T57" fmla="*/ 21 h 71"/>
                <a:gd name="T58" fmla="*/ 66 w 75"/>
                <a:gd name="T59" fmla="*/ 22 h 71"/>
                <a:gd name="T60" fmla="*/ 48 w 75"/>
                <a:gd name="T61" fmla="*/ 23 h 71"/>
                <a:gd name="T62" fmla="*/ 65 w 75"/>
                <a:gd name="T63" fmla="*/ 30 h 71"/>
                <a:gd name="T64" fmla="*/ 65 w 75"/>
                <a:gd name="T65" fmla="*/ 32 h 71"/>
                <a:gd name="T66" fmla="*/ 48 w 75"/>
                <a:gd name="T67" fmla="*/ 39 h 71"/>
                <a:gd name="T68" fmla="*/ 56 w 75"/>
                <a:gd name="T69" fmla="*/ 39 h 71"/>
                <a:gd name="T70" fmla="*/ 63 w 75"/>
                <a:gd name="T71" fmla="*/ 41 h 71"/>
                <a:gd name="T72" fmla="*/ 64 w 75"/>
                <a:gd name="T73" fmla="*/ 39 h 71"/>
                <a:gd name="T74" fmla="*/ 72 w 75"/>
                <a:gd name="T75" fmla="*/ 36 h 71"/>
                <a:gd name="T76" fmla="*/ 46 w 75"/>
                <a:gd name="T77" fmla="*/ 23 h 71"/>
                <a:gd name="T78" fmla="*/ 6 w 75"/>
                <a:gd name="T79" fmla="*/ 20 h 71"/>
                <a:gd name="T80" fmla="*/ 3 w 75"/>
                <a:gd name="T81" fmla="*/ 53 h 71"/>
                <a:gd name="T82" fmla="*/ 12 w 75"/>
                <a:gd name="T83" fmla="*/ 56 h 71"/>
                <a:gd name="T84" fmla="*/ 13 w 75"/>
                <a:gd name="T85" fmla="*/ 57 h 71"/>
                <a:gd name="T86" fmla="*/ 20 w 75"/>
                <a:gd name="T87" fmla="*/ 56 h 71"/>
                <a:gd name="T88" fmla="*/ 43 w 75"/>
                <a:gd name="T89" fmla="*/ 5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5" h="71">
                  <a:moveTo>
                    <a:pt x="16" y="38"/>
                  </a:moveTo>
                  <a:cubicBezTo>
                    <a:pt x="16" y="40"/>
                    <a:pt x="15" y="41"/>
                    <a:pt x="13" y="41"/>
                  </a:cubicBezTo>
                  <a:cubicBezTo>
                    <a:pt x="12" y="41"/>
                    <a:pt x="10" y="40"/>
                    <a:pt x="10" y="38"/>
                  </a:cubicBezTo>
                  <a:cubicBezTo>
                    <a:pt x="10" y="37"/>
                    <a:pt x="12" y="35"/>
                    <a:pt x="13" y="35"/>
                  </a:cubicBezTo>
                  <a:cubicBezTo>
                    <a:pt x="15" y="35"/>
                    <a:pt x="16" y="37"/>
                    <a:pt x="16" y="38"/>
                  </a:cubicBezTo>
                  <a:close/>
                  <a:moveTo>
                    <a:pt x="65" y="12"/>
                  </a:moveTo>
                  <a:cubicBezTo>
                    <a:pt x="37" y="12"/>
                    <a:pt x="37" y="12"/>
                    <a:pt x="37" y="12"/>
                  </a:cubicBezTo>
                  <a:cubicBezTo>
                    <a:pt x="36" y="12"/>
                    <a:pt x="36" y="12"/>
                    <a:pt x="36" y="13"/>
                  </a:cubicBezTo>
                  <a:cubicBezTo>
                    <a:pt x="36" y="14"/>
                    <a:pt x="36" y="14"/>
                    <a:pt x="37" y="14"/>
                  </a:cubicBezTo>
                  <a:cubicBezTo>
                    <a:pt x="65" y="14"/>
                    <a:pt x="65" y="14"/>
                    <a:pt x="65" y="14"/>
                  </a:cubicBezTo>
                  <a:cubicBezTo>
                    <a:pt x="65" y="14"/>
                    <a:pt x="66" y="14"/>
                    <a:pt x="66" y="13"/>
                  </a:cubicBezTo>
                  <a:cubicBezTo>
                    <a:pt x="66" y="12"/>
                    <a:pt x="65" y="12"/>
                    <a:pt x="65" y="12"/>
                  </a:cubicBezTo>
                  <a:close/>
                  <a:moveTo>
                    <a:pt x="24" y="35"/>
                  </a:moveTo>
                  <a:cubicBezTo>
                    <a:pt x="23" y="35"/>
                    <a:pt x="22" y="37"/>
                    <a:pt x="22" y="38"/>
                  </a:cubicBezTo>
                  <a:cubicBezTo>
                    <a:pt x="22" y="40"/>
                    <a:pt x="23" y="41"/>
                    <a:pt x="24" y="41"/>
                  </a:cubicBezTo>
                  <a:cubicBezTo>
                    <a:pt x="26" y="41"/>
                    <a:pt x="27" y="40"/>
                    <a:pt x="27" y="38"/>
                  </a:cubicBezTo>
                  <a:cubicBezTo>
                    <a:pt x="27" y="37"/>
                    <a:pt x="26" y="35"/>
                    <a:pt x="24" y="35"/>
                  </a:cubicBezTo>
                  <a:close/>
                  <a:moveTo>
                    <a:pt x="36" y="35"/>
                  </a:moveTo>
                  <a:cubicBezTo>
                    <a:pt x="34" y="35"/>
                    <a:pt x="33" y="37"/>
                    <a:pt x="33" y="38"/>
                  </a:cubicBezTo>
                  <a:cubicBezTo>
                    <a:pt x="33" y="40"/>
                    <a:pt x="34" y="41"/>
                    <a:pt x="36" y="41"/>
                  </a:cubicBezTo>
                  <a:cubicBezTo>
                    <a:pt x="37" y="41"/>
                    <a:pt x="39" y="40"/>
                    <a:pt x="39" y="38"/>
                  </a:cubicBezTo>
                  <a:cubicBezTo>
                    <a:pt x="39" y="37"/>
                    <a:pt x="37" y="35"/>
                    <a:pt x="36" y="35"/>
                  </a:cubicBezTo>
                  <a:close/>
                  <a:moveTo>
                    <a:pt x="75" y="6"/>
                  </a:moveTo>
                  <a:cubicBezTo>
                    <a:pt x="75" y="36"/>
                    <a:pt x="75" y="36"/>
                    <a:pt x="75" y="36"/>
                  </a:cubicBezTo>
                  <a:cubicBezTo>
                    <a:pt x="75" y="40"/>
                    <a:pt x="73" y="42"/>
                    <a:pt x="69" y="42"/>
                  </a:cubicBezTo>
                  <a:cubicBezTo>
                    <a:pt x="67" y="42"/>
                    <a:pt x="67" y="42"/>
                    <a:pt x="67" y="42"/>
                  </a:cubicBezTo>
                  <a:cubicBezTo>
                    <a:pt x="70" y="51"/>
                    <a:pt x="70" y="51"/>
                    <a:pt x="70" y="51"/>
                  </a:cubicBezTo>
                  <a:cubicBezTo>
                    <a:pt x="70" y="51"/>
                    <a:pt x="71" y="52"/>
                    <a:pt x="71" y="52"/>
                  </a:cubicBezTo>
                  <a:cubicBezTo>
                    <a:pt x="71" y="53"/>
                    <a:pt x="70" y="54"/>
                    <a:pt x="69" y="54"/>
                  </a:cubicBezTo>
                  <a:cubicBezTo>
                    <a:pt x="68" y="54"/>
                    <a:pt x="68" y="54"/>
                    <a:pt x="67" y="53"/>
                  </a:cubicBezTo>
                  <a:cubicBezTo>
                    <a:pt x="54" y="42"/>
                    <a:pt x="54" y="42"/>
                    <a:pt x="54" y="42"/>
                  </a:cubicBezTo>
                  <a:cubicBezTo>
                    <a:pt x="49" y="42"/>
                    <a:pt x="49" y="42"/>
                    <a:pt x="49" y="42"/>
                  </a:cubicBezTo>
                  <a:cubicBezTo>
                    <a:pt x="49" y="53"/>
                    <a:pt x="49" y="53"/>
                    <a:pt x="49" y="53"/>
                  </a:cubicBezTo>
                  <a:cubicBezTo>
                    <a:pt x="49" y="56"/>
                    <a:pt x="46" y="59"/>
                    <a:pt x="43" y="59"/>
                  </a:cubicBezTo>
                  <a:cubicBezTo>
                    <a:pt x="21" y="59"/>
                    <a:pt x="21" y="59"/>
                    <a:pt x="21" y="59"/>
                  </a:cubicBezTo>
                  <a:cubicBezTo>
                    <a:pt x="8" y="70"/>
                    <a:pt x="8" y="70"/>
                    <a:pt x="8" y="70"/>
                  </a:cubicBezTo>
                  <a:cubicBezTo>
                    <a:pt x="8" y="70"/>
                    <a:pt x="7" y="71"/>
                    <a:pt x="7" y="71"/>
                  </a:cubicBezTo>
                  <a:cubicBezTo>
                    <a:pt x="7" y="71"/>
                    <a:pt x="6" y="71"/>
                    <a:pt x="6" y="70"/>
                  </a:cubicBezTo>
                  <a:cubicBezTo>
                    <a:pt x="5" y="70"/>
                    <a:pt x="5" y="69"/>
                    <a:pt x="5" y="68"/>
                  </a:cubicBezTo>
                  <a:cubicBezTo>
                    <a:pt x="9" y="59"/>
                    <a:pt x="9" y="59"/>
                    <a:pt x="9" y="59"/>
                  </a:cubicBezTo>
                  <a:cubicBezTo>
                    <a:pt x="6" y="59"/>
                    <a:pt x="6" y="59"/>
                    <a:pt x="6" y="59"/>
                  </a:cubicBezTo>
                  <a:cubicBezTo>
                    <a:pt x="3" y="59"/>
                    <a:pt x="0" y="56"/>
                    <a:pt x="0" y="53"/>
                  </a:cubicBezTo>
                  <a:cubicBezTo>
                    <a:pt x="0" y="23"/>
                    <a:pt x="0" y="23"/>
                    <a:pt x="0" y="23"/>
                  </a:cubicBezTo>
                  <a:cubicBezTo>
                    <a:pt x="0" y="19"/>
                    <a:pt x="3" y="17"/>
                    <a:pt x="6" y="17"/>
                  </a:cubicBezTo>
                  <a:cubicBezTo>
                    <a:pt x="26" y="17"/>
                    <a:pt x="26" y="17"/>
                    <a:pt x="26" y="17"/>
                  </a:cubicBezTo>
                  <a:cubicBezTo>
                    <a:pt x="26" y="6"/>
                    <a:pt x="26" y="6"/>
                    <a:pt x="26" y="6"/>
                  </a:cubicBezTo>
                  <a:cubicBezTo>
                    <a:pt x="26" y="3"/>
                    <a:pt x="29" y="0"/>
                    <a:pt x="32" y="0"/>
                  </a:cubicBezTo>
                  <a:cubicBezTo>
                    <a:pt x="69" y="0"/>
                    <a:pt x="69" y="0"/>
                    <a:pt x="69" y="0"/>
                  </a:cubicBezTo>
                  <a:cubicBezTo>
                    <a:pt x="73" y="0"/>
                    <a:pt x="75" y="3"/>
                    <a:pt x="75" y="6"/>
                  </a:cubicBezTo>
                  <a:close/>
                  <a:moveTo>
                    <a:pt x="72" y="36"/>
                  </a:moveTo>
                  <a:cubicBezTo>
                    <a:pt x="72" y="6"/>
                    <a:pt x="72" y="6"/>
                    <a:pt x="72" y="6"/>
                  </a:cubicBezTo>
                  <a:cubicBezTo>
                    <a:pt x="72" y="4"/>
                    <a:pt x="71" y="3"/>
                    <a:pt x="69" y="3"/>
                  </a:cubicBezTo>
                  <a:cubicBezTo>
                    <a:pt x="32" y="3"/>
                    <a:pt x="32" y="3"/>
                    <a:pt x="32" y="3"/>
                  </a:cubicBezTo>
                  <a:cubicBezTo>
                    <a:pt x="31" y="3"/>
                    <a:pt x="29" y="4"/>
                    <a:pt x="29" y="6"/>
                  </a:cubicBezTo>
                  <a:cubicBezTo>
                    <a:pt x="29" y="18"/>
                    <a:pt x="29" y="18"/>
                    <a:pt x="29" y="18"/>
                  </a:cubicBezTo>
                  <a:cubicBezTo>
                    <a:pt x="43" y="18"/>
                    <a:pt x="43" y="18"/>
                    <a:pt x="43" y="18"/>
                  </a:cubicBezTo>
                  <a:cubicBezTo>
                    <a:pt x="46" y="18"/>
                    <a:pt x="48" y="20"/>
                    <a:pt x="48" y="23"/>
                  </a:cubicBezTo>
                  <a:cubicBezTo>
                    <a:pt x="48" y="22"/>
                    <a:pt x="48" y="22"/>
                    <a:pt x="48" y="21"/>
                  </a:cubicBezTo>
                  <a:cubicBezTo>
                    <a:pt x="65" y="21"/>
                    <a:pt x="65" y="21"/>
                    <a:pt x="65" y="21"/>
                  </a:cubicBezTo>
                  <a:cubicBezTo>
                    <a:pt x="65" y="21"/>
                    <a:pt x="66" y="22"/>
                    <a:pt x="66" y="22"/>
                  </a:cubicBezTo>
                  <a:cubicBezTo>
                    <a:pt x="66" y="23"/>
                    <a:pt x="65" y="23"/>
                    <a:pt x="65" y="23"/>
                  </a:cubicBezTo>
                  <a:cubicBezTo>
                    <a:pt x="48" y="23"/>
                    <a:pt x="48" y="23"/>
                    <a:pt x="48" y="23"/>
                  </a:cubicBezTo>
                  <a:cubicBezTo>
                    <a:pt x="48" y="30"/>
                    <a:pt x="48" y="30"/>
                    <a:pt x="48" y="30"/>
                  </a:cubicBezTo>
                  <a:cubicBezTo>
                    <a:pt x="65" y="30"/>
                    <a:pt x="65" y="30"/>
                    <a:pt x="65" y="30"/>
                  </a:cubicBezTo>
                  <a:cubicBezTo>
                    <a:pt x="65" y="30"/>
                    <a:pt x="66" y="31"/>
                    <a:pt x="66" y="31"/>
                  </a:cubicBezTo>
                  <a:cubicBezTo>
                    <a:pt x="66" y="32"/>
                    <a:pt x="65" y="32"/>
                    <a:pt x="65" y="32"/>
                  </a:cubicBezTo>
                  <a:cubicBezTo>
                    <a:pt x="48" y="32"/>
                    <a:pt x="48" y="32"/>
                    <a:pt x="48" y="32"/>
                  </a:cubicBezTo>
                  <a:cubicBezTo>
                    <a:pt x="48" y="39"/>
                    <a:pt x="48" y="39"/>
                    <a:pt x="48" y="39"/>
                  </a:cubicBezTo>
                  <a:cubicBezTo>
                    <a:pt x="55" y="39"/>
                    <a:pt x="55" y="39"/>
                    <a:pt x="55" y="39"/>
                  </a:cubicBezTo>
                  <a:cubicBezTo>
                    <a:pt x="55" y="39"/>
                    <a:pt x="56" y="39"/>
                    <a:pt x="56" y="39"/>
                  </a:cubicBezTo>
                  <a:cubicBezTo>
                    <a:pt x="66" y="48"/>
                    <a:pt x="66" y="48"/>
                    <a:pt x="66" y="48"/>
                  </a:cubicBezTo>
                  <a:cubicBezTo>
                    <a:pt x="63" y="41"/>
                    <a:pt x="63" y="41"/>
                    <a:pt x="63" y="41"/>
                  </a:cubicBezTo>
                  <a:cubicBezTo>
                    <a:pt x="63" y="40"/>
                    <a:pt x="63" y="40"/>
                    <a:pt x="63" y="40"/>
                  </a:cubicBezTo>
                  <a:cubicBezTo>
                    <a:pt x="63" y="39"/>
                    <a:pt x="64" y="39"/>
                    <a:pt x="64" y="39"/>
                  </a:cubicBezTo>
                  <a:cubicBezTo>
                    <a:pt x="69" y="39"/>
                    <a:pt x="69" y="39"/>
                    <a:pt x="69" y="39"/>
                  </a:cubicBezTo>
                  <a:cubicBezTo>
                    <a:pt x="71" y="39"/>
                    <a:pt x="72" y="38"/>
                    <a:pt x="72" y="36"/>
                  </a:cubicBezTo>
                  <a:close/>
                  <a:moveTo>
                    <a:pt x="46" y="53"/>
                  </a:moveTo>
                  <a:cubicBezTo>
                    <a:pt x="46" y="23"/>
                    <a:pt x="46" y="23"/>
                    <a:pt x="46" y="23"/>
                  </a:cubicBezTo>
                  <a:cubicBezTo>
                    <a:pt x="46" y="21"/>
                    <a:pt x="45" y="20"/>
                    <a:pt x="43" y="20"/>
                  </a:cubicBezTo>
                  <a:cubicBezTo>
                    <a:pt x="6" y="20"/>
                    <a:pt x="6" y="20"/>
                    <a:pt x="6" y="20"/>
                  </a:cubicBezTo>
                  <a:cubicBezTo>
                    <a:pt x="4" y="20"/>
                    <a:pt x="3" y="21"/>
                    <a:pt x="3" y="23"/>
                  </a:cubicBezTo>
                  <a:cubicBezTo>
                    <a:pt x="3" y="53"/>
                    <a:pt x="3" y="53"/>
                    <a:pt x="3" y="53"/>
                  </a:cubicBezTo>
                  <a:cubicBezTo>
                    <a:pt x="3" y="55"/>
                    <a:pt x="4" y="56"/>
                    <a:pt x="6" y="56"/>
                  </a:cubicBezTo>
                  <a:cubicBezTo>
                    <a:pt x="12" y="56"/>
                    <a:pt x="12" y="56"/>
                    <a:pt x="12" y="56"/>
                  </a:cubicBezTo>
                  <a:cubicBezTo>
                    <a:pt x="12" y="56"/>
                    <a:pt x="12" y="56"/>
                    <a:pt x="12" y="56"/>
                  </a:cubicBezTo>
                  <a:cubicBezTo>
                    <a:pt x="13" y="57"/>
                    <a:pt x="13" y="57"/>
                    <a:pt x="13" y="57"/>
                  </a:cubicBezTo>
                  <a:cubicBezTo>
                    <a:pt x="9" y="65"/>
                    <a:pt x="9" y="65"/>
                    <a:pt x="9" y="65"/>
                  </a:cubicBezTo>
                  <a:cubicBezTo>
                    <a:pt x="20" y="56"/>
                    <a:pt x="20" y="56"/>
                    <a:pt x="20" y="56"/>
                  </a:cubicBezTo>
                  <a:cubicBezTo>
                    <a:pt x="20" y="56"/>
                    <a:pt x="20" y="56"/>
                    <a:pt x="20" y="56"/>
                  </a:cubicBezTo>
                  <a:cubicBezTo>
                    <a:pt x="43" y="56"/>
                    <a:pt x="43" y="56"/>
                    <a:pt x="43" y="56"/>
                  </a:cubicBezTo>
                  <a:cubicBezTo>
                    <a:pt x="45" y="56"/>
                    <a:pt x="46" y="55"/>
                    <a:pt x="46" y="53"/>
                  </a:cubicBezTo>
                  <a:close/>
                </a:path>
              </a:pathLst>
            </a:custGeom>
            <a:grpFill/>
            <a:ln>
              <a:noFill/>
            </a:ln>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14" name="Freeform 37"/>
            <p:cNvSpPr>
              <a:spLocks noEditPoints="1"/>
            </p:cNvSpPr>
            <p:nvPr/>
          </p:nvSpPr>
          <p:spPr bwMode="auto">
            <a:xfrm>
              <a:off x="6816469" y="2448523"/>
              <a:ext cx="191882" cy="191884"/>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4 w 35"/>
                <a:gd name="T21" fmla="*/ 12 h 35"/>
                <a:gd name="T22" fmla="*/ 19 w 35"/>
                <a:gd name="T23" fmla="*/ 18 h 35"/>
                <a:gd name="T24" fmla="*/ 24 w 35"/>
                <a:gd name="T25" fmla="*/ 23 h 35"/>
                <a:gd name="T26" fmla="*/ 24 w 35"/>
                <a:gd name="T27" fmla="*/ 24 h 35"/>
                <a:gd name="T28" fmla="*/ 24 w 35"/>
                <a:gd name="T29" fmla="*/ 25 h 35"/>
                <a:gd name="T30" fmla="*/ 23 w 35"/>
                <a:gd name="T31" fmla="*/ 24 h 35"/>
                <a:gd name="T32" fmla="*/ 18 w 35"/>
                <a:gd name="T33" fmla="*/ 19 h 35"/>
                <a:gd name="T34" fmla="*/ 12 w 35"/>
                <a:gd name="T35" fmla="*/ 24 h 35"/>
                <a:gd name="T36" fmla="*/ 12 w 35"/>
                <a:gd name="T37" fmla="*/ 25 h 35"/>
                <a:gd name="T38" fmla="*/ 11 w 35"/>
                <a:gd name="T39" fmla="*/ 24 h 35"/>
                <a:gd name="T40" fmla="*/ 11 w 35"/>
                <a:gd name="T41" fmla="*/ 23 h 35"/>
                <a:gd name="T42" fmla="*/ 16 w 35"/>
                <a:gd name="T43" fmla="*/ 18 h 35"/>
                <a:gd name="T44" fmla="*/ 11 w 35"/>
                <a:gd name="T45" fmla="*/ 12 h 35"/>
                <a:gd name="T46" fmla="*/ 11 w 35"/>
                <a:gd name="T47" fmla="*/ 11 h 35"/>
                <a:gd name="T48" fmla="*/ 12 w 35"/>
                <a:gd name="T49" fmla="*/ 11 h 35"/>
                <a:gd name="T50" fmla="*/ 18 w 35"/>
                <a:gd name="T51" fmla="*/ 16 h 35"/>
                <a:gd name="T52" fmla="*/ 23 w 35"/>
                <a:gd name="T53" fmla="*/ 11 h 35"/>
                <a:gd name="T54" fmla="*/ 24 w 35"/>
                <a:gd name="T55" fmla="*/ 11 h 35"/>
                <a:gd name="T56" fmla="*/ 24 w 35"/>
                <a:gd name="T57"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35">
                  <a:moveTo>
                    <a:pt x="18" y="0"/>
                  </a:moveTo>
                  <a:cubicBezTo>
                    <a:pt x="8" y="0"/>
                    <a:pt x="0" y="8"/>
                    <a:pt x="0" y="18"/>
                  </a:cubicBezTo>
                  <a:cubicBezTo>
                    <a:pt x="0" y="27"/>
                    <a:pt x="8" y="35"/>
                    <a:pt x="18" y="35"/>
                  </a:cubicBezTo>
                  <a:cubicBezTo>
                    <a:pt x="27" y="35"/>
                    <a:pt x="35" y="27"/>
                    <a:pt x="35" y="18"/>
                  </a:cubicBezTo>
                  <a:cubicBezTo>
                    <a:pt x="35" y="8"/>
                    <a:pt x="27"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4" y="12"/>
                  </a:moveTo>
                  <a:cubicBezTo>
                    <a:pt x="19" y="18"/>
                    <a:pt x="19" y="18"/>
                    <a:pt x="19" y="18"/>
                  </a:cubicBezTo>
                  <a:cubicBezTo>
                    <a:pt x="24" y="23"/>
                    <a:pt x="24" y="23"/>
                    <a:pt x="24" y="23"/>
                  </a:cubicBezTo>
                  <a:cubicBezTo>
                    <a:pt x="25" y="23"/>
                    <a:pt x="25" y="24"/>
                    <a:pt x="24" y="24"/>
                  </a:cubicBezTo>
                  <a:cubicBezTo>
                    <a:pt x="24" y="24"/>
                    <a:pt x="24" y="25"/>
                    <a:pt x="24" y="25"/>
                  </a:cubicBezTo>
                  <a:cubicBezTo>
                    <a:pt x="23" y="25"/>
                    <a:pt x="23" y="24"/>
                    <a:pt x="23" y="24"/>
                  </a:cubicBezTo>
                  <a:cubicBezTo>
                    <a:pt x="18" y="19"/>
                    <a:pt x="18" y="19"/>
                    <a:pt x="18" y="19"/>
                  </a:cubicBezTo>
                  <a:cubicBezTo>
                    <a:pt x="12" y="24"/>
                    <a:pt x="12" y="24"/>
                    <a:pt x="12" y="24"/>
                  </a:cubicBezTo>
                  <a:cubicBezTo>
                    <a:pt x="12" y="24"/>
                    <a:pt x="12" y="25"/>
                    <a:pt x="12" y="25"/>
                  </a:cubicBezTo>
                  <a:cubicBezTo>
                    <a:pt x="11" y="25"/>
                    <a:pt x="11" y="24"/>
                    <a:pt x="11" y="24"/>
                  </a:cubicBezTo>
                  <a:cubicBezTo>
                    <a:pt x="11" y="24"/>
                    <a:pt x="11" y="23"/>
                    <a:pt x="11" y="23"/>
                  </a:cubicBezTo>
                  <a:cubicBezTo>
                    <a:pt x="16" y="18"/>
                    <a:pt x="16" y="18"/>
                    <a:pt x="16" y="18"/>
                  </a:cubicBezTo>
                  <a:cubicBezTo>
                    <a:pt x="11" y="12"/>
                    <a:pt x="11" y="12"/>
                    <a:pt x="11" y="12"/>
                  </a:cubicBezTo>
                  <a:cubicBezTo>
                    <a:pt x="11" y="12"/>
                    <a:pt x="11" y="11"/>
                    <a:pt x="11" y="11"/>
                  </a:cubicBezTo>
                  <a:cubicBezTo>
                    <a:pt x="11" y="10"/>
                    <a:pt x="12" y="10"/>
                    <a:pt x="12" y="11"/>
                  </a:cubicBezTo>
                  <a:cubicBezTo>
                    <a:pt x="18" y="16"/>
                    <a:pt x="18" y="16"/>
                    <a:pt x="18" y="16"/>
                  </a:cubicBezTo>
                  <a:cubicBezTo>
                    <a:pt x="23" y="11"/>
                    <a:pt x="23" y="11"/>
                    <a:pt x="23" y="11"/>
                  </a:cubicBezTo>
                  <a:cubicBezTo>
                    <a:pt x="23" y="10"/>
                    <a:pt x="24" y="10"/>
                    <a:pt x="24" y="11"/>
                  </a:cubicBezTo>
                  <a:cubicBezTo>
                    <a:pt x="25" y="11"/>
                    <a:pt x="25" y="12"/>
                    <a:pt x="24" y="12"/>
                  </a:cubicBezTo>
                  <a:close/>
                </a:path>
              </a:pathLst>
            </a:custGeom>
            <a:grpFill/>
            <a:ln>
              <a:noFill/>
            </a:ln>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15" name="Freeform 18"/>
            <p:cNvSpPr>
              <a:spLocks noEditPoints="1"/>
            </p:cNvSpPr>
            <p:nvPr/>
          </p:nvSpPr>
          <p:spPr bwMode="auto">
            <a:xfrm>
              <a:off x="3635511" y="2392623"/>
              <a:ext cx="286836" cy="270722"/>
            </a:xfrm>
            <a:custGeom>
              <a:avLst/>
              <a:gdLst>
                <a:gd name="T0" fmla="*/ 13 w 75"/>
                <a:gd name="T1" fmla="*/ 41 h 71"/>
                <a:gd name="T2" fmla="*/ 13 w 75"/>
                <a:gd name="T3" fmla="*/ 35 h 71"/>
                <a:gd name="T4" fmla="*/ 65 w 75"/>
                <a:gd name="T5" fmla="*/ 12 h 71"/>
                <a:gd name="T6" fmla="*/ 36 w 75"/>
                <a:gd name="T7" fmla="*/ 13 h 71"/>
                <a:gd name="T8" fmla="*/ 65 w 75"/>
                <a:gd name="T9" fmla="*/ 14 h 71"/>
                <a:gd name="T10" fmla="*/ 65 w 75"/>
                <a:gd name="T11" fmla="*/ 12 h 71"/>
                <a:gd name="T12" fmla="*/ 22 w 75"/>
                <a:gd name="T13" fmla="*/ 38 h 71"/>
                <a:gd name="T14" fmla="*/ 27 w 75"/>
                <a:gd name="T15" fmla="*/ 38 h 71"/>
                <a:gd name="T16" fmla="*/ 36 w 75"/>
                <a:gd name="T17" fmla="*/ 35 h 71"/>
                <a:gd name="T18" fmla="*/ 36 w 75"/>
                <a:gd name="T19" fmla="*/ 41 h 71"/>
                <a:gd name="T20" fmla="*/ 36 w 75"/>
                <a:gd name="T21" fmla="*/ 35 h 71"/>
                <a:gd name="T22" fmla="*/ 75 w 75"/>
                <a:gd name="T23" fmla="*/ 36 h 71"/>
                <a:gd name="T24" fmla="*/ 67 w 75"/>
                <a:gd name="T25" fmla="*/ 42 h 71"/>
                <a:gd name="T26" fmla="*/ 71 w 75"/>
                <a:gd name="T27" fmla="*/ 52 h 71"/>
                <a:gd name="T28" fmla="*/ 67 w 75"/>
                <a:gd name="T29" fmla="*/ 53 h 71"/>
                <a:gd name="T30" fmla="*/ 49 w 75"/>
                <a:gd name="T31" fmla="*/ 42 h 71"/>
                <a:gd name="T32" fmla="*/ 43 w 75"/>
                <a:gd name="T33" fmla="*/ 59 h 71"/>
                <a:gd name="T34" fmla="*/ 8 w 75"/>
                <a:gd name="T35" fmla="*/ 70 h 71"/>
                <a:gd name="T36" fmla="*/ 6 w 75"/>
                <a:gd name="T37" fmla="*/ 70 h 71"/>
                <a:gd name="T38" fmla="*/ 9 w 75"/>
                <a:gd name="T39" fmla="*/ 59 h 71"/>
                <a:gd name="T40" fmla="*/ 0 w 75"/>
                <a:gd name="T41" fmla="*/ 53 h 71"/>
                <a:gd name="T42" fmla="*/ 6 w 75"/>
                <a:gd name="T43" fmla="*/ 17 h 71"/>
                <a:gd name="T44" fmla="*/ 26 w 75"/>
                <a:gd name="T45" fmla="*/ 6 h 71"/>
                <a:gd name="T46" fmla="*/ 69 w 75"/>
                <a:gd name="T47" fmla="*/ 0 h 71"/>
                <a:gd name="T48" fmla="*/ 72 w 75"/>
                <a:gd name="T49" fmla="*/ 36 h 71"/>
                <a:gd name="T50" fmla="*/ 69 w 75"/>
                <a:gd name="T51" fmla="*/ 3 h 71"/>
                <a:gd name="T52" fmla="*/ 29 w 75"/>
                <a:gd name="T53" fmla="*/ 6 h 71"/>
                <a:gd name="T54" fmla="*/ 43 w 75"/>
                <a:gd name="T55" fmla="*/ 18 h 71"/>
                <a:gd name="T56" fmla="*/ 48 w 75"/>
                <a:gd name="T57" fmla="*/ 21 h 71"/>
                <a:gd name="T58" fmla="*/ 66 w 75"/>
                <a:gd name="T59" fmla="*/ 22 h 71"/>
                <a:gd name="T60" fmla="*/ 48 w 75"/>
                <a:gd name="T61" fmla="*/ 23 h 71"/>
                <a:gd name="T62" fmla="*/ 65 w 75"/>
                <a:gd name="T63" fmla="*/ 30 h 71"/>
                <a:gd name="T64" fmla="*/ 65 w 75"/>
                <a:gd name="T65" fmla="*/ 32 h 71"/>
                <a:gd name="T66" fmla="*/ 48 w 75"/>
                <a:gd name="T67" fmla="*/ 39 h 71"/>
                <a:gd name="T68" fmla="*/ 56 w 75"/>
                <a:gd name="T69" fmla="*/ 39 h 71"/>
                <a:gd name="T70" fmla="*/ 63 w 75"/>
                <a:gd name="T71" fmla="*/ 41 h 71"/>
                <a:gd name="T72" fmla="*/ 64 w 75"/>
                <a:gd name="T73" fmla="*/ 39 h 71"/>
                <a:gd name="T74" fmla="*/ 72 w 75"/>
                <a:gd name="T75" fmla="*/ 36 h 71"/>
                <a:gd name="T76" fmla="*/ 46 w 75"/>
                <a:gd name="T77" fmla="*/ 23 h 71"/>
                <a:gd name="T78" fmla="*/ 6 w 75"/>
                <a:gd name="T79" fmla="*/ 20 h 71"/>
                <a:gd name="T80" fmla="*/ 3 w 75"/>
                <a:gd name="T81" fmla="*/ 53 h 71"/>
                <a:gd name="T82" fmla="*/ 12 w 75"/>
                <a:gd name="T83" fmla="*/ 56 h 71"/>
                <a:gd name="T84" fmla="*/ 13 w 75"/>
                <a:gd name="T85" fmla="*/ 57 h 71"/>
                <a:gd name="T86" fmla="*/ 20 w 75"/>
                <a:gd name="T87" fmla="*/ 56 h 71"/>
                <a:gd name="T88" fmla="*/ 43 w 75"/>
                <a:gd name="T89" fmla="*/ 5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5" h="71">
                  <a:moveTo>
                    <a:pt x="16" y="38"/>
                  </a:moveTo>
                  <a:cubicBezTo>
                    <a:pt x="16" y="40"/>
                    <a:pt x="15" y="41"/>
                    <a:pt x="13" y="41"/>
                  </a:cubicBezTo>
                  <a:cubicBezTo>
                    <a:pt x="12" y="41"/>
                    <a:pt x="10" y="40"/>
                    <a:pt x="10" y="38"/>
                  </a:cubicBezTo>
                  <a:cubicBezTo>
                    <a:pt x="10" y="37"/>
                    <a:pt x="12" y="35"/>
                    <a:pt x="13" y="35"/>
                  </a:cubicBezTo>
                  <a:cubicBezTo>
                    <a:pt x="15" y="35"/>
                    <a:pt x="16" y="37"/>
                    <a:pt x="16" y="38"/>
                  </a:cubicBezTo>
                  <a:close/>
                  <a:moveTo>
                    <a:pt x="65" y="12"/>
                  </a:moveTo>
                  <a:cubicBezTo>
                    <a:pt x="37" y="12"/>
                    <a:pt x="37" y="12"/>
                    <a:pt x="37" y="12"/>
                  </a:cubicBezTo>
                  <a:cubicBezTo>
                    <a:pt x="36" y="12"/>
                    <a:pt x="36" y="12"/>
                    <a:pt x="36" y="13"/>
                  </a:cubicBezTo>
                  <a:cubicBezTo>
                    <a:pt x="36" y="14"/>
                    <a:pt x="36" y="14"/>
                    <a:pt x="37" y="14"/>
                  </a:cubicBezTo>
                  <a:cubicBezTo>
                    <a:pt x="65" y="14"/>
                    <a:pt x="65" y="14"/>
                    <a:pt x="65" y="14"/>
                  </a:cubicBezTo>
                  <a:cubicBezTo>
                    <a:pt x="65" y="14"/>
                    <a:pt x="66" y="14"/>
                    <a:pt x="66" y="13"/>
                  </a:cubicBezTo>
                  <a:cubicBezTo>
                    <a:pt x="66" y="12"/>
                    <a:pt x="65" y="12"/>
                    <a:pt x="65" y="12"/>
                  </a:cubicBezTo>
                  <a:close/>
                  <a:moveTo>
                    <a:pt x="24" y="35"/>
                  </a:moveTo>
                  <a:cubicBezTo>
                    <a:pt x="23" y="35"/>
                    <a:pt x="22" y="37"/>
                    <a:pt x="22" y="38"/>
                  </a:cubicBezTo>
                  <a:cubicBezTo>
                    <a:pt x="22" y="40"/>
                    <a:pt x="23" y="41"/>
                    <a:pt x="24" y="41"/>
                  </a:cubicBezTo>
                  <a:cubicBezTo>
                    <a:pt x="26" y="41"/>
                    <a:pt x="27" y="40"/>
                    <a:pt x="27" y="38"/>
                  </a:cubicBezTo>
                  <a:cubicBezTo>
                    <a:pt x="27" y="37"/>
                    <a:pt x="26" y="35"/>
                    <a:pt x="24" y="35"/>
                  </a:cubicBezTo>
                  <a:close/>
                  <a:moveTo>
                    <a:pt x="36" y="35"/>
                  </a:moveTo>
                  <a:cubicBezTo>
                    <a:pt x="34" y="35"/>
                    <a:pt x="33" y="37"/>
                    <a:pt x="33" y="38"/>
                  </a:cubicBezTo>
                  <a:cubicBezTo>
                    <a:pt x="33" y="40"/>
                    <a:pt x="34" y="41"/>
                    <a:pt x="36" y="41"/>
                  </a:cubicBezTo>
                  <a:cubicBezTo>
                    <a:pt x="37" y="41"/>
                    <a:pt x="39" y="40"/>
                    <a:pt x="39" y="38"/>
                  </a:cubicBezTo>
                  <a:cubicBezTo>
                    <a:pt x="39" y="37"/>
                    <a:pt x="37" y="35"/>
                    <a:pt x="36" y="35"/>
                  </a:cubicBezTo>
                  <a:close/>
                  <a:moveTo>
                    <a:pt x="75" y="6"/>
                  </a:moveTo>
                  <a:cubicBezTo>
                    <a:pt x="75" y="36"/>
                    <a:pt x="75" y="36"/>
                    <a:pt x="75" y="36"/>
                  </a:cubicBezTo>
                  <a:cubicBezTo>
                    <a:pt x="75" y="40"/>
                    <a:pt x="73" y="42"/>
                    <a:pt x="69" y="42"/>
                  </a:cubicBezTo>
                  <a:cubicBezTo>
                    <a:pt x="67" y="42"/>
                    <a:pt x="67" y="42"/>
                    <a:pt x="67" y="42"/>
                  </a:cubicBezTo>
                  <a:cubicBezTo>
                    <a:pt x="70" y="51"/>
                    <a:pt x="70" y="51"/>
                    <a:pt x="70" y="51"/>
                  </a:cubicBezTo>
                  <a:cubicBezTo>
                    <a:pt x="70" y="51"/>
                    <a:pt x="71" y="52"/>
                    <a:pt x="71" y="52"/>
                  </a:cubicBezTo>
                  <a:cubicBezTo>
                    <a:pt x="71" y="53"/>
                    <a:pt x="70" y="54"/>
                    <a:pt x="69" y="54"/>
                  </a:cubicBezTo>
                  <a:cubicBezTo>
                    <a:pt x="68" y="54"/>
                    <a:pt x="68" y="54"/>
                    <a:pt x="67" y="53"/>
                  </a:cubicBezTo>
                  <a:cubicBezTo>
                    <a:pt x="54" y="42"/>
                    <a:pt x="54" y="42"/>
                    <a:pt x="54" y="42"/>
                  </a:cubicBezTo>
                  <a:cubicBezTo>
                    <a:pt x="49" y="42"/>
                    <a:pt x="49" y="42"/>
                    <a:pt x="49" y="42"/>
                  </a:cubicBezTo>
                  <a:cubicBezTo>
                    <a:pt x="49" y="53"/>
                    <a:pt x="49" y="53"/>
                    <a:pt x="49" y="53"/>
                  </a:cubicBezTo>
                  <a:cubicBezTo>
                    <a:pt x="49" y="56"/>
                    <a:pt x="46" y="59"/>
                    <a:pt x="43" y="59"/>
                  </a:cubicBezTo>
                  <a:cubicBezTo>
                    <a:pt x="21" y="59"/>
                    <a:pt x="21" y="59"/>
                    <a:pt x="21" y="59"/>
                  </a:cubicBezTo>
                  <a:cubicBezTo>
                    <a:pt x="8" y="70"/>
                    <a:pt x="8" y="70"/>
                    <a:pt x="8" y="70"/>
                  </a:cubicBezTo>
                  <a:cubicBezTo>
                    <a:pt x="8" y="70"/>
                    <a:pt x="7" y="71"/>
                    <a:pt x="7" y="71"/>
                  </a:cubicBezTo>
                  <a:cubicBezTo>
                    <a:pt x="7" y="71"/>
                    <a:pt x="6" y="71"/>
                    <a:pt x="6" y="70"/>
                  </a:cubicBezTo>
                  <a:cubicBezTo>
                    <a:pt x="5" y="70"/>
                    <a:pt x="5" y="69"/>
                    <a:pt x="5" y="68"/>
                  </a:cubicBezTo>
                  <a:cubicBezTo>
                    <a:pt x="9" y="59"/>
                    <a:pt x="9" y="59"/>
                    <a:pt x="9" y="59"/>
                  </a:cubicBezTo>
                  <a:cubicBezTo>
                    <a:pt x="6" y="59"/>
                    <a:pt x="6" y="59"/>
                    <a:pt x="6" y="59"/>
                  </a:cubicBezTo>
                  <a:cubicBezTo>
                    <a:pt x="3" y="59"/>
                    <a:pt x="0" y="56"/>
                    <a:pt x="0" y="53"/>
                  </a:cubicBezTo>
                  <a:cubicBezTo>
                    <a:pt x="0" y="23"/>
                    <a:pt x="0" y="23"/>
                    <a:pt x="0" y="23"/>
                  </a:cubicBezTo>
                  <a:cubicBezTo>
                    <a:pt x="0" y="19"/>
                    <a:pt x="3" y="17"/>
                    <a:pt x="6" y="17"/>
                  </a:cubicBezTo>
                  <a:cubicBezTo>
                    <a:pt x="26" y="17"/>
                    <a:pt x="26" y="17"/>
                    <a:pt x="26" y="17"/>
                  </a:cubicBezTo>
                  <a:cubicBezTo>
                    <a:pt x="26" y="6"/>
                    <a:pt x="26" y="6"/>
                    <a:pt x="26" y="6"/>
                  </a:cubicBezTo>
                  <a:cubicBezTo>
                    <a:pt x="26" y="3"/>
                    <a:pt x="29" y="0"/>
                    <a:pt x="32" y="0"/>
                  </a:cubicBezTo>
                  <a:cubicBezTo>
                    <a:pt x="69" y="0"/>
                    <a:pt x="69" y="0"/>
                    <a:pt x="69" y="0"/>
                  </a:cubicBezTo>
                  <a:cubicBezTo>
                    <a:pt x="73" y="0"/>
                    <a:pt x="75" y="3"/>
                    <a:pt x="75" y="6"/>
                  </a:cubicBezTo>
                  <a:close/>
                  <a:moveTo>
                    <a:pt x="72" y="36"/>
                  </a:moveTo>
                  <a:cubicBezTo>
                    <a:pt x="72" y="6"/>
                    <a:pt x="72" y="6"/>
                    <a:pt x="72" y="6"/>
                  </a:cubicBezTo>
                  <a:cubicBezTo>
                    <a:pt x="72" y="4"/>
                    <a:pt x="71" y="3"/>
                    <a:pt x="69" y="3"/>
                  </a:cubicBezTo>
                  <a:cubicBezTo>
                    <a:pt x="32" y="3"/>
                    <a:pt x="32" y="3"/>
                    <a:pt x="32" y="3"/>
                  </a:cubicBezTo>
                  <a:cubicBezTo>
                    <a:pt x="31" y="3"/>
                    <a:pt x="29" y="4"/>
                    <a:pt x="29" y="6"/>
                  </a:cubicBezTo>
                  <a:cubicBezTo>
                    <a:pt x="29" y="18"/>
                    <a:pt x="29" y="18"/>
                    <a:pt x="29" y="18"/>
                  </a:cubicBezTo>
                  <a:cubicBezTo>
                    <a:pt x="43" y="18"/>
                    <a:pt x="43" y="18"/>
                    <a:pt x="43" y="18"/>
                  </a:cubicBezTo>
                  <a:cubicBezTo>
                    <a:pt x="46" y="18"/>
                    <a:pt x="48" y="20"/>
                    <a:pt x="48" y="23"/>
                  </a:cubicBezTo>
                  <a:cubicBezTo>
                    <a:pt x="48" y="22"/>
                    <a:pt x="48" y="22"/>
                    <a:pt x="48" y="21"/>
                  </a:cubicBezTo>
                  <a:cubicBezTo>
                    <a:pt x="65" y="21"/>
                    <a:pt x="65" y="21"/>
                    <a:pt x="65" y="21"/>
                  </a:cubicBezTo>
                  <a:cubicBezTo>
                    <a:pt x="65" y="21"/>
                    <a:pt x="66" y="22"/>
                    <a:pt x="66" y="22"/>
                  </a:cubicBezTo>
                  <a:cubicBezTo>
                    <a:pt x="66" y="23"/>
                    <a:pt x="65" y="23"/>
                    <a:pt x="65" y="23"/>
                  </a:cubicBezTo>
                  <a:cubicBezTo>
                    <a:pt x="48" y="23"/>
                    <a:pt x="48" y="23"/>
                    <a:pt x="48" y="23"/>
                  </a:cubicBezTo>
                  <a:cubicBezTo>
                    <a:pt x="48" y="30"/>
                    <a:pt x="48" y="30"/>
                    <a:pt x="48" y="30"/>
                  </a:cubicBezTo>
                  <a:cubicBezTo>
                    <a:pt x="65" y="30"/>
                    <a:pt x="65" y="30"/>
                    <a:pt x="65" y="30"/>
                  </a:cubicBezTo>
                  <a:cubicBezTo>
                    <a:pt x="65" y="30"/>
                    <a:pt x="66" y="31"/>
                    <a:pt x="66" y="31"/>
                  </a:cubicBezTo>
                  <a:cubicBezTo>
                    <a:pt x="66" y="32"/>
                    <a:pt x="65" y="32"/>
                    <a:pt x="65" y="32"/>
                  </a:cubicBezTo>
                  <a:cubicBezTo>
                    <a:pt x="48" y="32"/>
                    <a:pt x="48" y="32"/>
                    <a:pt x="48" y="32"/>
                  </a:cubicBezTo>
                  <a:cubicBezTo>
                    <a:pt x="48" y="39"/>
                    <a:pt x="48" y="39"/>
                    <a:pt x="48" y="39"/>
                  </a:cubicBezTo>
                  <a:cubicBezTo>
                    <a:pt x="55" y="39"/>
                    <a:pt x="55" y="39"/>
                    <a:pt x="55" y="39"/>
                  </a:cubicBezTo>
                  <a:cubicBezTo>
                    <a:pt x="55" y="39"/>
                    <a:pt x="56" y="39"/>
                    <a:pt x="56" y="39"/>
                  </a:cubicBezTo>
                  <a:cubicBezTo>
                    <a:pt x="66" y="48"/>
                    <a:pt x="66" y="48"/>
                    <a:pt x="66" y="48"/>
                  </a:cubicBezTo>
                  <a:cubicBezTo>
                    <a:pt x="63" y="41"/>
                    <a:pt x="63" y="41"/>
                    <a:pt x="63" y="41"/>
                  </a:cubicBezTo>
                  <a:cubicBezTo>
                    <a:pt x="63" y="40"/>
                    <a:pt x="63" y="40"/>
                    <a:pt x="63" y="40"/>
                  </a:cubicBezTo>
                  <a:cubicBezTo>
                    <a:pt x="63" y="39"/>
                    <a:pt x="64" y="39"/>
                    <a:pt x="64" y="39"/>
                  </a:cubicBezTo>
                  <a:cubicBezTo>
                    <a:pt x="69" y="39"/>
                    <a:pt x="69" y="39"/>
                    <a:pt x="69" y="39"/>
                  </a:cubicBezTo>
                  <a:cubicBezTo>
                    <a:pt x="71" y="39"/>
                    <a:pt x="72" y="38"/>
                    <a:pt x="72" y="36"/>
                  </a:cubicBezTo>
                  <a:close/>
                  <a:moveTo>
                    <a:pt x="46" y="53"/>
                  </a:moveTo>
                  <a:cubicBezTo>
                    <a:pt x="46" y="23"/>
                    <a:pt x="46" y="23"/>
                    <a:pt x="46" y="23"/>
                  </a:cubicBezTo>
                  <a:cubicBezTo>
                    <a:pt x="46" y="21"/>
                    <a:pt x="45" y="20"/>
                    <a:pt x="43" y="20"/>
                  </a:cubicBezTo>
                  <a:cubicBezTo>
                    <a:pt x="6" y="20"/>
                    <a:pt x="6" y="20"/>
                    <a:pt x="6" y="20"/>
                  </a:cubicBezTo>
                  <a:cubicBezTo>
                    <a:pt x="4" y="20"/>
                    <a:pt x="3" y="21"/>
                    <a:pt x="3" y="23"/>
                  </a:cubicBezTo>
                  <a:cubicBezTo>
                    <a:pt x="3" y="53"/>
                    <a:pt x="3" y="53"/>
                    <a:pt x="3" y="53"/>
                  </a:cubicBezTo>
                  <a:cubicBezTo>
                    <a:pt x="3" y="55"/>
                    <a:pt x="4" y="56"/>
                    <a:pt x="6" y="56"/>
                  </a:cubicBezTo>
                  <a:cubicBezTo>
                    <a:pt x="12" y="56"/>
                    <a:pt x="12" y="56"/>
                    <a:pt x="12" y="56"/>
                  </a:cubicBezTo>
                  <a:cubicBezTo>
                    <a:pt x="12" y="56"/>
                    <a:pt x="12" y="56"/>
                    <a:pt x="12" y="56"/>
                  </a:cubicBezTo>
                  <a:cubicBezTo>
                    <a:pt x="13" y="57"/>
                    <a:pt x="13" y="57"/>
                    <a:pt x="13" y="57"/>
                  </a:cubicBezTo>
                  <a:cubicBezTo>
                    <a:pt x="9" y="65"/>
                    <a:pt x="9" y="65"/>
                    <a:pt x="9" y="65"/>
                  </a:cubicBezTo>
                  <a:cubicBezTo>
                    <a:pt x="20" y="56"/>
                    <a:pt x="20" y="56"/>
                    <a:pt x="20" y="56"/>
                  </a:cubicBezTo>
                  <a:cubicBezTo>
                    <a:pt x="20" y="56"/>
                    <a:pt x="20" y="56"/>
                    <a:pt x="20" y="56"/>
                  </a:cubicBezTo>
                  <a:cubicBezTo>
                    <a:pt x="43" y="56"/>
                    <a:pt x="43" y="56"/>
                    <a:pt x="43" y="56"/>
                  </a:cubicBezTo>
                  <a:cubicBezTo>
                    <a:pt x="45" y="56"/>
                    <a:pt x="46" y="55"/>
                    <a:pt x="46" y="53"/>
                  </a:cubicBezTo>
                  <a:close/>
                </a:path>
              </a:pathLst>
            </a:custGeom>
            <a:grpFill/>
            <a:ln>
              <a:noFill/>
            </a:ln>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16" name="Freeform 10"/>
            <p:cNvSpPr>
              <a:spLocks noEditPoints="1"/>
            </p:cNvSpPr>
            <p:nvPr/>
          </p:nvSpPr>
          <p:spPr bwMode="auto">
            <a:xfrm>
              <a:off x="6243387" y="2708024"/>
              <a:ext cx="310690" cy="310690"/>
            </a:xfrm>
            <a:custGeom>
              <a:avLst/>
              <a:gdLst>
                <a:gd name="T0" fmla="*/ 0 w 66"/>
                <a:gd name="T1" fmla="*/ 33 h 66"/>
                <a:gd name="T2" fmla="*/ 66 w 66"/>
                <a:gd name="T3" fmla="*/ 33 h 66"/>
                <a:gd name="T4" fmla="*/ 50 w 66"/>
                <a:gd name="T5" fmla="*/ 32 h 66"/>
                <a:gd name="T6" fmla="*/ 63 w 66"/>
                <a:gd name="T7" fmla="*/ 32 h 66"/>
                <a:gd name="T8" fmla="*/ 48 w 66"/>
                <a:gd name="T9" fmla="*/ 32 h 66"/>
                <a:gd name="T10" fmla="*/ 34 w 66"/>
                <a:gd name="T11" fmla="*/ 18 h 66"/>
                <a:gd name="T12" fmla="*/ 48 w 66"/>
                <a:gd name="T13" fmla="*/ 32 h 66"/>
                <a:gd name="T14" fmla="*/ 34 w 66"/>
                <a:gd name="T15" fmla="*/ 3 h 66"/>
                <a:gd name="T16" fmla="*/ 34 w 66"/>
                <a:gd name="T17" fmla="*/ 16 h 66"/>
                <a:gd name="T18" fmla="*/ 20 w 66"/>
                <a:gd name="T19" fmla="*/ 18 h 66"/>
                <a:gd name="T20" fmla="*/ 32 w 66"/>
                <a:gd name="T21" fmla="*/ 16 h 66"/>
                <a:gd name="T22" fmla="*/ 32 w 66"/>
                <a:gd name="T23" fmla="*/ 32 h 66"/>
                <a:gd name="T24" fmla="*/ 19 w 66"/>
                <a:gd name="T25" fmla="*/ 20 h 66"/>
                <a:gd name="T26" fmla="*/ 16 w 66"/>
                <a:gd name="T27" fmla="*/ 32 h 66"/>
                <a:gd name="T28" fmla="*/ 17 w 66"/>
                <a:gd name="T29" fmla="*/ 21 h 66"/>
                <a:gd name="T30" fmla="*/ 16 w 66"/>
                <a:gd name="T31" fmla="*/ 34 h 66"/>
                <a:gd name="T32" fmla="*/ 3 w 66"/>
                <a:gd name="T33" fmla="*/ 34 h 66"/>
                <a:gd name="T34" fmla="*/ 18 w 66"/>
                <a:gd name="T35" fmla="*/ 34 h 66"/>
                <a:gd name="T36" fmla="*/ 32 w 66"/>
                <a:gd name="T37" fmla="*/ 48 h 66"/>
                <a:gd name="T38" fmla="*/ 18 w 66"/>
                <a:gd name="T39" fmla="*/ 34 h 66"/>
                <a:gd name="T40" fmla="*/ 32 w 66"/>
                <a:gd name="T41" fmla="*/ 63 h 66"/>
                <a:gd name="T42" fmla="*/ 32 w 66"/>
                <a:gd name="T43" fmla="*/ 50 h 66"/>
                <a:gd name="T44" fmla="*/ 46 w 66"/>
                <a:gd name="T45" fmla="*/ 49 h 66"/>
                <a:gd name="T46" fmla="*/ 34 w 66"/>
                <a:gd name="T47" fmla="*/ 50 h 66"/>
                <a:gd name="T48" fmla="*/ 34 w 66"/>
                <a:gd name="T49" fmla="*/ 34 h 66"/>
                <a:gd name="T50" fmla="*/ 46 w 66"/>
                <a:gd name="T51" fmla="*/ 47 h 66"/>
                <a:gd name="T52" fmla="*/ 50 w 66"/>
                <a:gd name="T53" fmla="*/ 34 h 66"/>
                <a:gd name="T54" fmla="*/ 48 w 66"/>
                <a:gd name="T55" fmla="*/ 46 h 66"/>
                <a:gd name="T56" fmla="*/ 48 w 66"/>
                <a:gd name="T57" fmla="*/ 18 h 66"/>
                <a:gd name="T58" fmla="*/ 62 w 66"/>
                <a:gd name="T59" fmla="*/ 26 h 66"/>
                <a:gd name="T60" fmla="*/ 18 w 66"/>
                <a:gd name="T61" fmla="*/ 18 h 66"/>
                <a:gd name="T62" fmla="*/ 26 w 66"/>
                <a:gd name="T63" fmla="*/ 4 h 66"/>
                <a:gd name="T64" fmla="*/ 18 w 66"/>
                <a:gd name="T65" fmla="*/ 48 h 66"/>
                <a:gd name="T66" fmla="*/ 4 w 66"/>
                <a:gd name="T67" fmla="*/ 40 h 66"/>
                <a:gd name="T68" fmla="*/ 48 w 66"/>
                <a:gd name="T69" fmla="*/ 48 h 66"/>
                <a:gd name="T70" fmla="*/ 40 w 66"/>
                <a:gd name="T71"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 h="66">
                  <a:moveTo>
                    <a:pt x="33" y="0"/>
                  </a:moveTo>
                  <a:cubicBezTo>
                    <a:pt x="15" y="0"/>
                    <a:pt x="0" y="15"/>
                    <a:pt x="0" y="33"/>
                  </a:cubicBezTo>
                  <a:cubicBezTo>
                    <a:pt x="0" y="51"/>
                    <a:pt x="15" y="66"/>
                    <a:pt x="33" y="66"/>
                  </a:cubicBezTo>
                  <a:cubicBezTo>
                    <a:pt x="51" y="66"/>
                    <a:pt x="66" y="51"/>
                    <a:pt x="66" y="33"/>
                  </a:cubicBezTo>
                  <a:cubicBezTo>
                    <a:pt x="66" y="15"/>
                    <a:pt x="51" y="0"/>
                    <a:pt x="33" y="0"/>
                  </a:cubicBezTo>
                  <a:close/>
                  <a:moveTo>
                    <a:pt x="50" y="32"/>
                  </a:moveTo>
                  <a:cubicBezTo>
                    <a:pt x="50" y="28"/>
                    <a:pt x="49" y="24"/>
                    <a:pt x="48" y="21"/>
                  </a:cubicBezTo>
                  <a:cubicBezTo>
                    <a:pt x="56" y="23"/>
                    <a:pt x="62" y="27"/>
                    <a:pt x="63" y="32"/>
                  </a:cubicBezTo>
                  <a:lnTo>
                    <a:pt x="50" y="32"/>
                  </a:lnTo>
                  <a:close/>
                  <a:moveTo>
                    <a:pt x="48" y="32"/>
                  </a:moveTo>
                  <a:cubicBezTo>
                    <a:pt x="34" y="32"/>
                    <a:pt x="34" y="32"/>
                    <a:pt x="34" y="32"/>
                  </a:cubicBezTo>
                  <a:cubicBezTo>
                    <a:pt x="34" y="18"/>
                    <a:pt x="34" y="18"/>
                    <a:pt x="34" y="18"/>
                  </a:cubicBezTo>
                  <a:cubicBezTo>
                    <a:pt x="38" y="18"/>
                    <a:pt x="42" y="19"/>
                    <a:pt x="46" y="20"/>
                  </a:cubicBezTo>
                  <a:cubicBezTo>
                    <a:pt x="47" y="24"/>
                    <a:pt x="48" y="28"/>
                    <a:pt x="48" y="32"/>
                  </a:cubicBezTo>
                  <a:close/>
                  <a:moveTo>
                    <a:pt x="34" y="16"/>
                  </a:moveTo>
                  <a:cubicBezTo>
                    <a:pt x="34" y="3"/>
                    <a:pt x="34" y="3"/>
                    <a:pt x="34" y="3"/>
                  </a:cubicBezTo>
                  <a:cubicBezTo>
                    <a:pt x="39" y="4"/>
                    <a:pt x="43" y="10"/>
                    <a:pt x="46" y="18"/>
                  </a:cubicBezTo>
                  <a:cubicBezTo>
                    <a:pt x="42" y="17"/>
                    <a:pt x="38" y="16"/>
                    <a:pt x="34" y="16"/>
                  </a:cubicBezTo>
                  <a:close/>
                  <a:moveTo>
                    <a:pt x="32" y="16"/>
                  </a:moveTo>
                  <a:cubicBezTo>
                    <a:pt x="28" y="16"/>
                    <a:pt x="24" y="17"/>
                    <a:pt x="20" y="18"/>
                  </a:cubicBezTo>
                  <a:cubicBezTo>
                    <a:pt x="22" y="10"/>
                    <a:pt x="27" y="4"/>
                    <a:pt x="32" y="3"/>
                  </a:cubicBezTo>
                  <a:lnTo>
                    <a:pt x="32" y="16"/>
                  </a:lnTo>
                  <a:close/>
                  <a:moveTo>
                    <a:pt x="32" y="18"/>
                  </a:moveTo>
                  <a:cubicBezTo>
                    <a:pt x="32" y="32"/>
                    <a:pt x="32" y="32"/>
                    <a:pt x="32" y="32"/>
                  </a:cubicBezTo>
                  <a:cubicBezTo>
                    <a:pt x="18" y="32"/>
                    <a:pt x="18" y="32"/>
                    <a:pt x="18" y="32"/>
                  </a:cubicBezTo>
                  <a:cubicBezTo>
                    <a:pt x="18" y="28"/>
                    <a:pt x="18" y="24"/>
                    <a:pt x="19" y="20"/>
                  </a:cubicBezTo>
                  <a:cubicBezTo>
                    <a:pt x="23" y="19"/>
                    <a:pt x="27" y="18"/>
                    <a:pt x="32" y="18"/>
                  </a:cubicBezTo>
                  <a:close/>
                  <a:moveTo>
                    <a:pt x="16" y="32"/>
                  </a:moveTo>
                  <a:cubicBezTo>
                    <a:pt x="3" y="32"/>
                    <a:pt x="3" y="32"/>
                    <a:pt x="3" y="32"/>
                  </a:cubicBezTo>
                  <a:cubicBezTo>
                    <a:pt x="4" y="27"/>
                    <a:pt x="9" y="23"/>
                    <a:pt x="17" y="21"/>
                  </a:cubicBezTo>
                  <a:cubicBezTo>
                    <a:pt x="16" y="24"/>
                    <a:pt x="16" y="28"/>
                    <a:pt x="16" y="32"/>
                  </a:cubicBezTo>
                  <a:close/>
                  <a:moveTo>
                    <a:pt x="16" y="34"/>
                  </a:moveTo>
                  <a:cubicBezTo>
                    <a:pt x="16" y="38"/>
                    <a:pt x="16" y="42"/>
                    <a:pt x="17" y="46"/>
                  </a:cubicBezTo>
                  <a:cubicBezTo>
                    <a:pt x="9" y="44"/>
                    <a:pt x="4" y="39"/>
                    <a:pt x="3" y="34"/>
                  </a:cubicBezTo>
                  <a:lnTo>
                    <a:pt x="16" y="34"/>
                  </a:lnTo>
                  <a:close/>
                  <a:moveTo>
                    <a:pt x="18" y="34"/>
                  </a:moveTo>
                  <a:cubicBezTo>
                    <a:pt x="32" y="34"/>
                    <a:pt x="32" y="34"/>
                    <a:pt x="32" y="34"/>
                  </a:cubicBezTo>
                  <a:cubicBezTo>
                    <a:pt x="32" y="48"/>
                    <a:pt x="32" y="48"/>
                    <a:pt x="32" y="48"/>
                  </a:cubicBezTo>
                  <a:cubicBezTo>
                    <a:pt x="27" y="48"/>
                    <a:pt x="23" y="48"/>
                    <a:pt x="19" y="47"/>
                  </a:cubicBezTo>
                  <a:cubicBezTo>
                    <a:pt x="18" y="43"/>
                    <a:pt x="18" y="39"/>
                    <a:pt x="18" y="34"/>
                  </a:cubicBezTo>
                  <a:close/>
                  <a:moveTo>
                    <a:pt x="32" y="50"/>
                  </a:moveTo>
                  <a:cubicBezTo>
                    <a:pt x="32" y="63"/>
                    <a:pt x="32" y="63"/>
                    <a:pt x="32" y="63"/>
                  </a:cubicBezTo>
                  <a:cubicBezTo>
                    <a:pt x="27" y="62"/>
                    <a:pt x="22" y="57"/>
                    <a:pt x="20" y="49"/>
                  </a:cubicBezTo>
                  <a:cubicBezTo>
                    <a:pt x="24" y="50"/>
                    <a:pt x="28" y="50"/>
                    <a:pt x="32" y="50"/>
                  </a:cubicBezTo>
                  <a:close/>
                  <a:moveTo>
                    <a:pt x="34" y="50"/>
                  </a:moveTo>
                  <a:cubicBezTo>
                    <a:pt x="38" y="50"/>
                    <a:pt x="42" y="50"/>
                    <a:pt x="46" y="49"/>
                  </a:cubicBezTo>
                  <a:cubicBezTo>
                    <a:pt x="43" y="57"/>
                    <a:pt x="39" y="62"/>
                    <a:pt x="34" y="63"/>
                  </a:cubicBezTo>
                  <a:lnTo>
                    <a:pt x="34" y="50"/>
                  </a:lnTo>
                  <a:close/>
                  <a:moveTo>
                    <a:pt x="34" y="48"/>
                  </a:moveTo>
                  <a:cubicBezTo>
                    <a:pt x="34" y="34"/>
                    <a:pt x="34" y="34"/>
                    <a:pt x="34" y="34"/>
                  </a:cubicBezTo>
                  <a:cubicBezTo>
                    <a:pt x="48" y="34"/>
                    <a:pt x="48" y="34"/>
                    <a:pt x="48" y="34"/>
                  </a:cubicBezTo>
                  <a:cubicBezTo>
                    <a:pt x="48" y="39"/>
                    <a:pt x="47" y="43"/>
                    <a:pt x="46" y="47"/>
                  </a:cubicBezTo>
                  <a:cubicBezTo>
                    <a:pt x="42" y="48"/>
                    <a:pt x="38" y="48"/>
                    <a:pt x="34" y="48"/>
                  </a:cubicBezTo>
                  <a:close/>
                  <a:moveTo>
                    <a:pt x="50" y="34"/>
                  </a:moveTo>
                  <a:cubicBezTo>
                    <a:pt x="63" y="34"/>
                    <a:pt x="63" y="34"/>
                    <a:pt x="63" y="34"/>
                  </a:cubicBezTo>
                  <a:cubicBezTo>
                    <a:pt x="62" y="39"/>
                    <a:pt x="56" y="44"/>
                    <a:pt x="48" y="46"/>
                  </a:cubicBezTo>
                  <a:cubicBezTo>
                    <a:pt x="49" y="42"/>
                    <a:pt x="50" y="38"/>
                    <a:pt x="50" y="34"/>
                  </a:cubicBezTo>
                  <a:close/>
                  <a:moveTo>
                    <a:pt x="48" y="18"/>
                  </a:moveTo>
                  <a:cubicBezTo>
                    <a:pt x="46" y="12"/>
                    <a:pt x="43" y="7"/>
                    <a:pt x="40" y="4"/>
                  </a:cubicBezTo>
                  <a:cubicBezTo>
                    <a:pt x="51" y="7"/>
                    <a:pt x="59" y="15"/>
                    <a:pt x="62" y="26"/>
                  </a:cubicBezTo>
                  <a:cubicBezTo>
                    <a:pt x="59" y="23"/>
                    <a:pt x="54" y="20"/>
                    <a:pt x="48" y="18"/>
                  </a:cubicBezTo>
                  <a:close/>
                  <a:moveTo>
                    <a:pt x="18" y="18"/>
                  </a:moveTo>
                  <a:cubicBezTo>
                    <a:pt x="12" y="20"/>
                    <a:pt x="7" y="23"/>
                    <a:pt x="4" y="26"/>
                  </a:cubicBezTo>
                  <a:cubicBezTo>
                    <a:pt x="6" y="15"/>
                    <a:pt x="15" y="7"/>
                    <a:pt x="26" y="4"/>
                  </a:cubicBezTo>
                  <a:cubicBezTo>
                    <a:pt x="22" y="7"/>
                    <a:pt x="19" y="12"/>
                    <a:pt x="18" y="18"/>
                  </a:cubicBezTo>
                  <a:close/>
                  <a:moveTo>
                    <a:pt x="18" y="48"/>
                  </a:moveTo>
                  <a:cubicBezTo>
                    <a:pt x="19" y="55"/>
                    <a:pt x="22" y="59"/>
                    <a:pt x="26" y="62"/>
                  </a:cubicBezTo>
                  <a:cubicBezTo>
                    <a:pt x="15" y="60"/>
                    <a:pt x="6" y="51"/>
                    <a:pt x="4" y="40"/>
                  </a:cubicBezTo>
                  <a:cubicBezTo>
                    <a:pt x="7" y="44"/>
                    <a:pt x="12" y="47"/>
                    <a:pt x="18" y="48"/>
                  </a:cubicBezTo>
                  <a:close/>
                  <a:moveTo>
                    <a:pt x="48" y="48"/>
                  </a:moveTo>
                  <a:cubicBezTo>
                    <a:pt x="54" y="47"/>
                    <a:pt x="59" y="44"/>
                    <a:pt x="62" y="40"/>
                  </a:cubicBezTo>
                  <a:cubicBezTo>
                    <a:pt x="59" y="51"/>
                    <a:pt x="51" y="60"/>
                    <a:pt x="40" y="62"/>
                  </a:cubicBezTo>
                  <a:cubicBezTo>
                    <a:pt x="43" y="59"/>
                    <a:pt x="46" y="55"/>
                    <a:pt x="48" y="48"/>
                  </a:cubicBezTo>
                  <a:close/>
                </a:path>
              </a:pathLst>
            </a:custGeom>
            <a:grpFill/>
            <a:ln>
              <a:noFill/>
            </a:ln>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17" name="Freeform 16"/>
            <p:cNvSpPr>
              <a:spLocks noEditPoints="1"/>
            </p:cNvSpPr>
            <p:nvPr/>
          </p:nvSpPr>
          <p:spPr bwMode="auto">
            <a:xfrm>
              <a:off x="6360224" y="2078940"/>
              <a:ext cx="210345" cy="231919"/>
            </a:xfrm>
            <a:custGeom>
              <a:avLst/>
              <a:gdLst>
                <a:gd name="T0" fmla="*/ 33 w 66"/>
                <a:gd name="T1" fmla="*/ 0 h 73"/>
                <a:gd name="T2" fmla="*/ 26 w 66"/>
                <a:gd name="T3" fmla="*/ 6 h 73"/>
                <a:gd name="T4" fmla="*/ 39 w 66"/>
                <a:gd name="T5" fmla="*/ 7 h 73"/>
                <a:gd name="T6" fmla="*/ 28 w 66"/>
                <a:gd name="T7" fmla="*/ 5 h 73"/>
                <a:gd name="T8" fmla="*/ 33 w 66"/>
                <a:gd name="T9" fmla="*/ 1 h 73"/>
                <a:gd name="T10" fmla="*/ 28 w 66"/>
                <a:gd name="T11" fmla="*/ 5 h 73"/>
                <a:gd name="T12" fmla="*/ 50 w 66"/>
                <a:gd name="T13" fmla="*/ 13 h 73"/>
                <a:gd name="T14" fmla="*/ 55 w 66"/>
                <a:gd name="T15" fmla="*/ 15 h 73"/>
                <a:gd name="T16" fmla="*/ 54 w 66"/>
                <a:gd name="T17" fmla="*/ 8 h 73"/>
                <a:gd name="T18" fmla="*/ 45 w 66"/>
                <a:gd name="T19" fmla="*/ 8 h 73"/>
                <a:gd name="T20" fmla="*/ 49 w 66"/>
                <a:gd name="T21" fmla="*/ 11 h 73"/>
                <a:gd name="T22" fmla="*/ 33 w 66"/>
                <a:gd name="T23" fmla="*/ 7 h 73"/>
                <a:gd name="T24" fmla="*/ 17 w 66"/>
                <a:gd name="T25" fmla="*/ 12 h 73"/>
                <a:gd name="T26" fmla="*/ 21 w 66"/>
                <a:gd name="T27" fmla="*/ 8 h 73"/>
                <a:gd name="T28" fmla="*/ 14 w 66"/>
                <a:gd name="T29" fmla="*/ 6 h 73"/>
                <a:gd name="T30" fmla="*/ 10 w 66"/>
                <a:gd name="T31" fmla="*/ 15 h 73"/>
                <a:gd name="T32" fmla="*/ 15 w 66"/>
                <a:gd name="T33" fmla="*/ 12 h 73"/>
                <a:gd name="T34" fmla="*/ 15 w 66"/>
                <a:gd name="T35" fmla="*/ 13 h 73"/>
                <a:gd name="T36" fmla="*/ 0 w 66"/>
                <a:gd name="T37" fmla="*/ 35 h 73"/>
                <a:gd name="T38" fmla="*/ 4 w 66"/>
                <a:gd name="T39" fmla="*/ 43 h 73"/>
                <a:gd name="T40" fmla="*/ 14 w 66"/>
                <a:gd name="T41" fmla="*/ 60 h 73"/>
                <a:gd name="T42" fmla="*/ 11 w 66"/>
                <a:gd name="T43" fmla="*/ 68 h 73"/>
                <a:gd name="T44" fmla="*/ 12 w 66"/>
                <a:gd name="T45" fmla="*/ 73 h 73"/>
                <a:gd name="T46" fmla="*/ 15 w 66"/>
                <a:gd name="T47" fmla="*/ 70 h 73"/>
                <a:gd name="T48" fmla="*/ 20 w 66"/>
                <a:gd name="T49" fmla="*/ 63 h 73"/>
                <a:gd name="T50" fmla="*/ 46 w 66"/>
                <a:gd name="T51" fmla="*/ 63 h 73"/>
                <a:gd name="T52" fmla="*/ 52 w 66"/>
                <a:gd name="T53" fmla="*/ 70 h 73"/>
                <a:gd name="T54" fmla="*/ 57 w 66"/>
                <a:gd name="T55" fmla="*/ 71 h 73"/>
                <a:gd name="T56" fmla="*/ 56 w 66"/>
                <a:gd name="T57" fmla="*/ 67 h 73"/>
                <a:gd name="T58" fmla="*/ 62 w 66"/>
                <a:gd name="T59" fmla="*/ 43 h 73"/>
                <a:gd name="T60" fmla="*/ 66 w 66"/>
                <a:gd name="T61" fmla="*/ 35 h 73"/>
                <a:gd name="T62" fmla="*/ 2 w 66"/>
                <a:gd name="T63" fmla="*/ 38 h 73"/>
                <a:gd name="T64" fmla="*/ 3 w 66"/>
                <a:gd name="T65" fmla="*/ 32 h 73"/>
                <a:gd name="T66" fmla="*/ 3 w 66"/>
                <a:gd name="T67" fmla="*/ 41 h 73"/>
                <a:gd name="T68" fmla="*/ 47 w 66"/>
                <a:gd name="T69" fmla="*/ 8 h 73"/>
                <a:gd name="T70" fmla="*/ 53 w 66"/>
                <a:gd name="T71" fmla="*/ 10 h 73"/>
                <a:gd name="T72" fmla="*/ 47 w 66"/>
                <a:gd name="T73" fmla="*/ 8 h 73"/>
                <a:gd name="T74" fmla="*/ 12 w 66"/>
                <a:gd name="T75" fmla="*/ 10 h 73"/>
                <a:gd name="T76" fmla="*/ 17 w 66"/>
                <a:gd name="T77" fmla="*/ 7 h 73"/>
                <a:gd name="T78" fmla="*/ 11 w 66"/>
                <a:gd name="T79" fmla="*/ 13 h 73"/>
                <a:gd name="T80" fmla="*/ 12 w 66"/>
                <a:gd name="T81" fmla="*/ 66 h 73"/>
                <a:gd name="T82" fmla="*/ 17 w 66"/>
                <a:gd name="T83" fmla="*/ 64 h 73"/>
                <a:gd name="T84" fmla="*/ 53 w 66"/>
                <a:gd name="T85" fmla="*/ 66 h 73"/>
                <a:gd name="T86" fmla="*/ 48 w 66"/>
                <a:gd name="T87" fmla="*/ 64 h 73"/>
                <a:gd name="T88" fmla="*/ 53 w 66"/>
                <a:gd name="T89" fmla="*/ 66 h 73"/>
                <a:gd name="T90" fmla="*/ 6 w 66"/>
                <a:gd name="T91" fmla="*/ 37 h 73"/>
                <a:gd name="T92" fmla="*/ 60 w 66"/>
                <a:gd name="T93" fmla="*/ 37 h 73"/>
                <a:gd name="T94" fmla="*/ 64 w 66"/>
                <a:gd name="T95" fmla="*/ 38 h 73"/>
                <a:gd name="T96" fmla="*/ 62 w 66"/>
                <a:gd name="T97" fmla="*/ 37 h 73"/>
                <a:gd name="T98" fmla="*/ 64 w 66"/>
                <a:gd name="T99" fmla="*/ 35 h 73"/>
                <a:gd name="T100" fmla="*/ 33 w 66"/>
                <a:gd name="T101" fmla="*/ 12 h 73"/>
                <a:gd name="T102" fmla="*/ 33 w 66"/>
                <a:gd name="T103" fmla="*/ 61 h 73"/>
                <a:gd name="T104" fmla="*/ 33 w 66"/>
                <a:gd name="T105" fmla="*/ 12 h 73"/>
                <a:gd name="T106" fmla="*/ 10 w 66"/>
                <a:gd name="T107" fmla="*/ 37 h 73"/>
                <a:gd name="T108" fmla="*/ 56 w 66"/>
                <a:gd name="T109" fmla="*/ 37 h 73"/>
                <a:gd name="T110" fmla="*/ 36 w 66"/>
                <a:gd name="T111" fmla="*/ 35 h 73"/>
                <a:gd name="T112" fmla="*/ 49 w 66"/>
                <a:gd name="T113" fmla="*/ 38 h 73"/>
                <a:gd name="T114" fmla="*/ 32 w 66"/>
                <a:gd name="T115" fmla="*/ 40 h 73"/>
                <a:gd name="T116" fmla="*/ 31 w 66"/>
                <a:gd name="T117" fmla="*/ 32 h 73"/>
                <a:gd name="T118" fmla="*/ 34 w 66"/>
                <a:gd name="T119" fmla="*/ 16 h 73"/>
                <a:gd name="T120" fmla="*/ 36 w 66"/>
                <a:gd name="T121" fmla="*/ 3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 h="73">
                  <a:moveTo>
                    <a:pt x="39" y="6"/>
                  </a:moveTo>
                  <a:cubicBezTo>
                    <a:pt x="39" y="2"/>
                    <a:pt x="37" y="0"/>
                    <a:pt x="33" y="0"/>
                  </a:cubicBezTo>
                  <a:cubicBezTo>
                    <a:pt x="32" y="0"/>
                    <a:pt x="32" y="0"/>
                    <a:pt x="32" y="0"/>
                  </a:cubicBezTo>
                  <a:cubicBezTo>
                    <a:pt x="29" y="0"/>
                    <a:pt x="26" y="2"/>
                    <a:pt x="26" y="6"/>
                  </a:cubicBezTo>
                  <a:cubicBezTo>
                    <a:pt x="26" y="7"/>
                    <a:pt x="26" y="7"/>
                    <a:pt x="26" y="7"/>
                  </a:cubicBezTo>
                  <a:cubicBezTo>
                    <a:pt x="39" y="7"/>
                    <a:pt x="39" y="7"/>
                    <a:pt x="39" y="7"/>
                  </a:cubicBezTo>
                  <a:lnTo>
                    <a:pt x="39" y="6"/>
                  </a:lnTo>
                  <a:close/>
                  <a:moveTo>
                    <a:pt x="28" y="5"/>
                  </a:moveTo>
                  <a:cubicBezTo>
                    <a:pt x="28" y="3"/>
                    <a:pt x="30" y="1"/>
                    <a:pt x="32" y="1"/>
                  </a:cubicBezTo>
                  <a:cubicBezTo>
                    <a:pt x="33" y="1"/>
                    <a:pt x="33" y="1"/>
                    <a:pt x="33" y="1"/>
                  </a:cubicBezTo>
                  <a:cubicBezTo>
                    <a:pt x="35" y="1"/>
                    <a:pt x="37" y="3"/>
                    <a:pt x="38" y="5"/>
                  </a:cubicBezTo>
                  <a:lnTo>
                    <a:pt x="28" y="5"/>
                  </a:lnTo>
                  <a:close/>
                  <a:moveTo>
                    <a:pt x="62" y="30"/>
                  </a:moveTo>
                  <a:cubicBezTo>
                    <a:pt x="60" y="23"/>
                    <a:pt x="56" y="17"/>
                    <a:pt x="50" y="13"/>
                  </a:cubicBezTo>
                  <a:cubicBezTo>
                    <a:pt x="50" y="12"/>
                    <a:pt x="50" y="12"/>
                    <a:pt x="50" y="12"/>
                  </a:cubicBezTo>
                  <a:cubicBezTo>
                    <a:pt x="55" y="15"/>
                    <a:pt x="55" y="15"/>
                    <a:pt x="55" y="15"/>
                  </a:cubicBezTo>
                  <a:cubicBezTo>
                    <a:pt x="55" y="15"/>
                    <a:pt x="55" y="15"/>
                    <a:pt x="55" y="15"/>
                  </a:cubicBezTo>
                  <a:cubicBezTo>
                    <a:pt x="57" y="13"/>
                    <a:pt x="56" y="10"/>
                    <a:pt x="54" y="8"/>
                  </a:cubicBezTo>
                  <a:cubicBezTo>
                    <a:pt x="51" y="6"/>
                    <a:pt x="51" y="6"/>
                    <a:pt x="51" y="6"/>
                  </a:cubicBezTo>
                  <a:cubicBezTo>
                    <a:pt x="49" y="5"/>
                    <a:pt x="46" y="6"/>
                    <a:pt x="45" y="8"/>
                  </a:cubicBezTo>
                  <a:cubicBezTo>
                    <a:pt x="44" y="8"/>
                    <a:pt x="44" y="8"/>
                    <a:pt x="44" y="8"/>
                  </a:cubicBezTo>
                  <a:cubicBezTo>
                    <a:pt x="49" y="11"/>
                    <a:pt x="49" y="11"/>
                    <a:pt x="49" y="11"/>
                  </a:cubicBezTo>
                  <a:cubicBezTo>
                    <a:pt x="49" y="12"/>
                    <a:pt x="49" y="12"/>
                    <a:pt x="49" y="12"/>
                  </a:cubicBezTo>
                  <a:cubicBezTo>
                    <a:pt x="44" y="9"/>
                    <a:pt x="39" y="7"/>
                    <a:pt x="33" y="7"/>
                  </a:cubicBezTo>
                  <a:cubicBezTo>
                    <a:pt x="27" y="7"/>
                    <a:pt x="21" y="9"/>
                    <a:pt x="17" y="12"/>
                  </a:cubicBezTo>
                  <a:cubicBezTo>
                    <a:pt x="17" y="12"/>
                    <a:pt x="17" y="12"/>
                    <a:pt x="17" y="12"/>
                  </a:cubicBezTo>
                  <a:cubicBezTo>
                    <a:pt x="17" y="11"/>
                    <a:pt x="17" y="11"/>
                    <a:pt x="17" y="11"/>
                  </a:cubicBezTo>
                  <a:cubicBezTo>
                    <a:pt x="21" y="8"/>
                    <a:pt x="21" y="8"/>
                    <a:pt x="21" y="8"/>
                  </a:cubicBezTo>
                  <a:cubicBezTo>
                    <a:pt x="21" y="8"/>
                    <a:pt x="21" y="8"/>
                    <a:pt x="21" y="8"/>
                  </a:cubicBezTo>
                  <a:cubicBezTo>
                    <a:pt x="20" y="6"/>
                    <a:pt x="17" y="5"/>
                    <a:pt x="14" y="6"/>
                  </a:cubicBezTo>
                  <a:cubicBezTo>
                    <a:pt x="11" y="8"/>
                    <a:pt x="11" y="8"/>
                    <a:pt x="11" y="8"/>
                  </a:cubicBezTo>
                  <a:cubicBezTo>
                    <a:pt x="9" y="10"/>
                    <a:pt x="9" y="13"/>
                    <a:pt x="10" y="15"/>
                  </a:cubicBezTo>
                  <a:cubicBezTo>
                    <a:pt x="11" y="15"/>
                    <a:pt x="11" y="15"/>
                    <a:pt x="11" y="15"/>
                  </a:cubicBezTo>
                  <a:cubicBezTo>
                    <a:pt x="15" y="12"/>
                    <a:pt x="15" y="12"/>
                    <a:pt x="15" y="12"/>
                  </a:cubicBezTo>
                  <a:cubicBezTo>
                    <a:pt x="15" y="13"/>
                    <a:pt x="15" y="13"/>
                    <a:pt x="15" y="13"/>
                  </a:cubicBezTo>
                  <a:cubicBezTo>
                    <a:pt x="15" y="13"/>
                    <a:pt x="15" y="13"/>
                    <a:pt x="15" y="13"/>
                  </a:cubicBezTo>
                  <a:cubicBezTo>
                    <a:pt x="10" y="17"/>
                    <a:pt x="5" y="23"/>
                    <a:pt x="4" y="30"/>
                  </a:cubicBezTo>
                  <a:cubicBezTo>
                    <a:pt x="2" y="31"/>
                    <a:pt x="0" y="33"/>
                    <a:pt x="0" y="35"/>
                  </a:cubicBezTo>
                  <a:cubicBezTo>
                    <a:pt x="0" y="38"/>
                    <a:pt x="0" y="38"/>
                    <a:pt x="0" y="38"/>
                  </a:cubicBezTo>
                  <a:cubicBezTo>
                    <a:pt x="0" y="41"/>
                    <a:pt x="2" y="43"/>
                    <a:pt x="4" y="43"/>
                  </a:cubicBezTo>
                  <a:cubicBezTo>
                    <a:pt x="5" y="50"/>
                    <a:pt x="9" y="56"/>
                    <a:pt x="14" y="60"/>
                  </a:cubicBezTo>
                  <a:cubicBezTo>
                    <a:pt x="14" y="60"/>
                    <a:pt x="14" y="60"/>
                    <a:pt x="14" y="60"/>
                  </a:cubicBezTo>
                  <a:cubicBezTo>
                    <a:pt x="10" y="67"/>
                    <a:pt x="10" y="67"/>
                    <a:pt x="10" y="67"/>
                  </a:cubicBezTo>
                  <a:cubicBezTo>
                    <a:pt x="11" y="68"/>
                    <a:pt x="11" y="68"/>
                    <a:pt x="11" y="68"/>
                  </a:cubicBezTo>
                  <a:cubicBezTo>
                    <a:pt x="9" y="71"/>
                    <a:pt x="9" y="71"/>
                    <a:pt x="9" y="71"/>
                  </a:cubicBezTo>
                  <a:cubicBezTo>
                    <a:pt x="12" y="73"/>
                    <a:pt x="12" y="73"/>
                    <a:pt x="12" y="73"/>
                  </a:cubicBezTo>
                  <a:cubicBezTo>
                    <a:pt x="14" y="70"/>
                    <a:pt x="14" y="70"/>
                    <a:pt x="14" y="70"/>
                  </a:cubicBezTo>
                  <a:cubicBezTo>
                    <a:pt x="15" y="70"/>
                    <a:pt x="15" y="70"/>
                    <a:pt x="15" y="70"/>
                  </a:cubicBezTo>
                  <a:cubicBezTo>
                    <a:pt x="20" y="63"/>
                    <a:pt x="20" y="63"/>
                    <a:pt x="20" y="63"/>
                  </a:cubicBezTo>
                  <a:cubicBezTo>
                    <a:pt x="20" y="63"/>
                    <a:pt x="20" y="63"/>
                    <a:pt x="20" y="63"/>
                  </a:cubicBezTo>
                  <a:cubicBezTo>
                    <a:pt x="24" y="65"/>
                    <a:pt x="28" y="66"/>
                    <a:pt x="33" y="66"/>
                  </a:cubicBezTo>
                  <a:cubicBezTo>
                    <a:pt x="37" y="66"/>
                    <a:pt x="42" y="65"/>
                    <a:pt x="46" y="63"/>
                  </a:cubicBezTo>
                  <a:cubicBezTo>
                    <a:pt x="50" y="70"/>
                    <a:pt x="50" y="70"/>
                    <a:pt x="50" y="70"/>
                  </a:cubicBezTo>
                  <a:cubicBezTo>
                    <a:pt x="52" y="70"/>
                    <a:pt x="52" y="70"/>
                    <a:pt x="52" y="70"/>
                  </a:cubicBezTo>
                  <a:cubicBezTo>
                    <a:pt x="54" y="73"/>
                    <a:pt x="54" y="73"/>
                    <a:pt x="54" y="73"/>
                  </a:cubicBezTo>
                  <a:cubicBezTo>
                    <a:pt x="57" y="71"/>
                    <a:pt x="57" y="71"/>
                    <a:pt x="57" y="71"/>
                  </a:cubicBezTo>
                  <a:cubicBezTo>
                    <a:pt x="55" y="68"/>
                    <a:pt x="55" y="68"/>
                    <a:pt x="55" y="68"/>
                  </a:cubicBezTo>
                  <a:cubicBezTo>
                    <a:pt x="56" y="67"/>
                    <a:pt x="56" y="67"/>
                    <a:pt x="56" y="67"/>
                  </a:cubicBezTo>
                  <a:cubicBezTo>
                    <a:pt x="51" y="60"/>
                    <a:pt x="51" y="60"/>
                    <a:pt x="51" y="60"/>
                  </a:cubicBezTo>
                  <a:cubicBezTo>
                    <a:pt x="57" y="56"/>
                    <a:pt x="60" y="50"/>
                    <a:pt x="62" y="43"/>
                  </a:cubicBezTo>
                  <a:cubicBezTo>
                    <a:pt x="64" y="43"/>
                    <a:pt x="66" y="41"/>
                    <a:pt x="66" y="38"/>
                  </a:cubicBezTo>
                  <a:cubicBezTo>
                    <a:pt x="66" y="35"/>
                    <a:pt x="66" y="35"/>
                    <a:pt x="66" y="35"/>
                  </a:cubicBezTo>
                  <a:cubicBezTo>
                    <a:pt x="66" y="33"/>
                    <a:pt x="64" y="31"/>
                    <a:pt x="62" y="30"/>
                  </a:cubicBezTo>
                  <a:close/>
                  <a:moveTo>
                    <a:pt x="2" y="38"/>
                  </a:moveTo>
                  <a:cubicBezTo>
                    <a:pt x="2" y="35"/>
                    <a:pt x="2" y="35"/>
                    <a:pt x="2" y="35"/>
                  </a:cubicBezTo>
                  <a:cubicBezTo>
                    <a:pt x="2" y="34"/>
                    <a:pt x="2" y="33"/>
                    <a:pt x="3" y="32"/>
                  </a:cubicBezTo>
                  <a:cubicBezTo>
                    <a:pt x="3" y="34"/>
                    <a:pt x="3" y="35"/>
                    <a:pt x="3" y="37"/>
                  </a:cubicBezTo>
                  <a:cubicBezTo>
                    <a:pt x="3" y="38"/>
                    <a:pt x="3" y="40"/>
                    <a:pt x="3" y="41"/>
                  </a:cubicBezTo>
                  <a:cubicBezTo>
                    <a:pt x="2" y="41"/>
                    <a:pt x="2" y="40"/>
                    <a:pt x="2" y="38"/>
                  </a:cubicBezTo>
                  <a:close/>
                  <a:moveTo>
                    <a:pt x="47" y="8"/>
                  </a:moveTo>
                  <a:cubicBezTo>
                    <a:pt x="48" y="7"/>
                    <a:pt x="49" y="7"/>
                    <a:pt x="50" y="8"/>
                  </a:cubicBezTo>
                  <a:cubicBezTo>
                    <a:pt x="53" y="10"/>
                    <a:pt x="53" y="10"/>
                    <a:pt x="53" y="10"/>
                  </a:cubicBezTo>
                  <a:cubicBezTo>
                    <a:pt x="54" y="10"/>
                    <a:pt x="55" y="12"/>
                    <a:pt x="54" y="13"/>
                  </a:cubicBezTo>
                  <a:lnTo>
                    <a:pt x="47" y="8"/>
                  </a:lnTo>
                  <a:close/>
                  <a:moveTo>
                    <a:pt x="11" y="13"/>
                  </a:moveTo>
                  <a:cubicBezTo>
                    <a:pt x="11" y="12"/>
                    <a:pt x="11" y="10"/>
                    <a:pt x="12" y="10"/>
                  </a:cubicBezTo>
                  <a:cubicBezTo>
                    <a:pt x="15" y="8"/>
                    <a:pt x="15" y="8"/>
                    <a:pt x="15" y="8"/>
                  </a:cubicBezTo>
                  <a:cubicBezTo>
                    <a:pt x="16" y="7"/>
                    <a:pt x="16" y="7"/>
                    <a:pt x="17" y="7"/>
                  </a:cubicBezTo>
                  <a:cubicBezTo>
                    <a:pt x="18" y="7"/>
                    <a:pt x="18" y="8"/>
                    <a:pt x="19" y="8"/>
                  </a:cubicBezTo>
                  <a:lnTo>
                    <a:pt x="11" y="13"/>
                  </a:lnTo>
                  <a:close/>
                  <a:moveTo>
                    <a:pt x="15" y="68"/>
                  </a:moveTo>
                  <a:cubicBezTo>
                    <a:pt x="12" y="66"/>
                    <a:pt x="12" y="66"/>
                    <a:pt x="12" y="66"/>
                  </a:cubicBezTo>
                  <a:cubicBezTo>
                    <a:pt x="15" y="62"/>
                    <a:pt x="15" y="62"/>
                    <a:pt x="15" y="62"/>
                  </a:cubicBezTo>
                  <a:cubicBezTo>
                    <a:pt x="17" y="64"/>
                    <a:pt x="17" y="64"/>
                    <a:pt x="17" y="64"/>
                  </a:cubicBezTo>
                  <a:lnTo>
                    <a:pt x="15" y="68"/>
                  </a:lnTo>
                  <a:close/>
                  <a:moveTo>
                    <a:pt x="53" y="66"/>
                  </a:moveTo>
                  <a:cubicBezTo>
                    <a:pt x="51" y="68"/>
                    <a:pt x="51" y="68"/>
                    <a:pt x="51" y="68"/>
                  </a:cubicBezTo>
                  <a:cubicBezTo>
                    <a:pt x="48" y="64"/>
                    <a:pt x="48" y="64"/>
                    <a:pt x="48" y="64"/>
                  </a:cubicBezTo>
                  <a:cubicBezTo>
                    <a:pt x="50" y="62"/>
                    <a:pt x="50" y="62"/>
                    <a:pt x="50" y="62"/>
                  </a:cubicBezTo>
                  <a:lnTo>
                    <a:pt x="53" y="66"/>
                  </a:lnTo>
                  <a:close/>
                  <a:moveTo>
                    <a:pt x="33" y="64"/>
                  </a:moveTo>
                  <a:cubicBezTo>
                    <a:pt x="18" y="64"/>
                    <a:pt x="6" y="52"/>
                    <a:pt x="6" y="37"/>
                  </a:cubicBezTo>
                  <a:cubicBezTo>
                    <a:pt x="6" y="22"/>
                    <a:pt x="18" y="10"/>
                    <a:pt x="33" y="10"/>
                  </a:cubicBezTo>
                  <a:cubicBezTo>
                    <a:pt x="48" y="10"/>
                    <a:pt x="60" y="22"/>
                    <a:pt x="60" y="37"/>
                  </a:cubicBezTo>
                  <a:cubicBezTo>
                    <a:pt x="60" y="52"/>
                    <a:pt x="48" y="64"/>
                    <a:pt x="33" y="64"/>
                  </a:cubicBezTo>
                  <a:close/>
                  <a:moveTo>
                    <a:pt x="64" y="38"/>
                  </a:moveTo>
                  <a:cubicBezTo>
                    <a:pt x="64" y="40"/>
                    <a:pt x="63" y="41"/>
                    <a:pt x="62" y="41"/>
                  </a:cubicBezTo>
                  <a:cubicBezTo>
                    <a:pt x="62" y="40"/>
                    <a:pt x="62" y="38"/>
                    <a:pt x="62" y="37"/>
                  </a:cubicBezTo>
                  <a:cubicBezTo>
                    <a:pt x="62" y="35"/>
                    <a:pt x="62" y="34"/>
                    <a:pt x="62" y="32"/>
                  </a:cubicBezTo>
                  <a:cubicBezTo>
                    <a:pt x="63" y="33"/>
                    <a:pt x="64" y="34"/>
                    <a:pt x="64" y="35"/>
                  </a:cubicBezTo>
                  <a:lnTo>
                    <a:pt x="64" y="38"/>
                  </a:lnTo>
                  <a:close/>
                  <a:moveTo>
                    <a:pt x="33" y="12"/>
                  </a:moveTo>
                  <a:cubicBezTo>
                    <a:pt x="19" y="12"/>
                    <a:pt x="8" y="23"/>
                    <a:pt x="8" y="37"/>
                  </a:cubicBezTo>
                  <a:cubicBezTo>
                    <a:pt x="8" y="50"/>
                    <a:pt x="19" y="61"/>
                    <a:pt x="33" y="61"/>
                  </a:cubicBezTo>
                  <a:cubicBezTo>
                    <a:pt x="46" y="61"/>
                    <a:pt x="57" y="50"/>
                    <a:pt x="57" y="37"/>
                  </a:cubicBezTo>
                  <a:cubicBezTo>
                    <a:pt x="57" y="23"/>
                    <a:pt x="46" y="12"/>
                    <a:pt x="33" y="12"/>
                  </a:cubicBezTo>
                  <a:close/>
                  <a:moveTo>
                    <a:pt x="33" y="60"/>
                  </a:moveTo>
                  <a:cubicBezTo>
                    <a:pt x="20" y="60"/>
                    <a:pt x="10" y="49"/>
                    <a:pt x="10" y="37"/>
                  </a:cubicBezTo>
                  <a:cubicBezTo>
                    <a:pt x="10" y="24"/>
                    <a:pt x="20" y="14"/>
                    <a:pt x="33" y="14"/>
                  </a:cubicBezTo>
                  <a:cubicBezTo>
                    <a:pt x="45" y="14"/>
                    <a:pt x="56" y="24"/>
                    <a:pt x="56" y="37"/>
                  </a:cubicBezTo>
                  <a:cubicBezTo>
                    <a:pt x="56" y="49"/>
                    <a:pt x="45" y="60"/>
                    <a:pt x="33" y="60"/>
                  </a:cubicBezTo>
                  <a:close/>
                  <a:moveTo>
                    <a:pt x="36" y="35"/>
                  </a:moveTo>
                  <a:cubicBezTo>
                    <a:pt x="49" y="35"/>
                    <a:pt x="49" y="35"/>
                    <a:pt x="49" y="35"/>
                  </a:cubicBezTo>
                  <a:cubicBezTo>
                    <a:pt x="49" y="38"/>
                    <a:pt x="49" y="38"/>
                    <a:pt x="49" y="38"/>
                  </a:cubicBezTo>
                  <a:cubicBezTo>
                    <a:pt x="36" y="38"/>
                    <a:pt x="36" y="38"/>
                    <a:pt x="36" y="38"/>
                  </a:cubicBezTo>
                  <a:cubicBezTo>
                    <a:pt x="35" y="40"/>
                    <a:pt x="34" y="40"/>
                    <a:pt x="32" y="40"/>
                  </a:cubicBezTo>
                  <a:cubicBezTo>
                    <a:pt x="30" y="40"/>
                    <a:pt x="28" y="39"/>
                    <a:pt x="28" y="36"/>
                  </a:cubicBezTo>
                  <a:cubicBezTo>
                    <a:pt x="28" y="34"/>
                    <a:pt x="29" y="33"/>
                    <a:pt x="31" y="32"/>
                  </a:cubicBezTo>
                  <a:cubicBezTo>
                    <a:pt x="31" y="16"/>
                    <a:pt x="31" y="16"/>
                    <a:pt x="31" y="16"/>
                  </a:cubicBezTo>
                  <a:cubicBezTo>
                    <a:pt x="34" y="16"/>
                    <a:pt x="34" y="16"/>
                    <a:pt x="34" y="16"/>
                  </a:cubicBezTo>
                  <a:cubicBezTo>
                    <a:pt x="34" y="32"/>
                    <a:pt x="34" y="32"/>
                    <a:pt x="34" y="32"/>
                  </a:cubicBezTo>
                  <a:cubicBezTo>
                    <a:pt x="35" y="33"/>
                    <a:pt x="36" y="34"/>
                    <a:pt x="36" y="35"/>
                  </a:cubicBezTo>
                  <a:close/>
                </a:path>
              </a:pathLst>
            </a:custGeom>
            <a:grpFill/>
            <a:ln>
              <a:noFill/>
            </a:ln>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18" name="Freeform 22"/>
            <p:cNvSpPr>
              <a:spLocks noEditPoints="1"/>
            </p:cNvSpPr>
            <p:nvPr/>
          </p:nvSpPr>
          <p:spPr bwMode="auto">
            <a:xfrm>
              <a:off x="3752290" y="3398908"/>
              <a:ext cx="332018" cy="387354"/>
            </a:xfrm>
            <a:custGeom>
              <a:avLst/>
              <a:gdLst>
                <a:gd name="T0" fmla="*/ 18 w 58"/>
                <a:gd name="T1" fmla="*/ 37 h 68"/>
                <a:gd name="T2" fmla="*/ 17 w 58"/>
                <a:gd name="T3" fmla="*/ 31 h 68"/>
                <a:gd name="T4" fmla="*/ 40 w 58"/>
                <a:gd name="T5" fmla="*/ 16 h 68"/>
                <a:gd name="T6" fmla="*/ 17 w 58"/>
                <a:gd name="T7" fmla="*/ 30 h 68"/>
                <a:gd name="T8" fmla="*/ 44 w 58"/>
                <a:gd name="T9" fmla="*/ 18 h 68"/>
                <a:gd name="T10" fmla="*/ 17 w 58"/>
                <a:gd name="T11" fmla="*/ 23 h 68"/>
                <a:gd name="T12" fmla="*/ 30 w 58"/>
                <a:gd name="T13" fmla="*/ 16 h 68"/>
                <a:gd name="T14" fmla="*/ 14 w 58"/>
                <a:gd name="T15" fmla="*/ 21 h 68"/>
                <a:gd name="T16" fmla="*/ 34 w 58"/>
                <a:gd name="T17" fmla="*/ 66 h 68"/>
                <a:gd name="T18" fmla="*/ 28 w 58"/>
                <a:gd name="T19" fmla="*/ 68 h 68"/>
                <a:gd name="T20" fmla="*/ 20 w 58"/>
                <a:gd name="T21" fmla="*/ 62 h 68"/>
                <a:gd name="T22" fmla="*/ 23 w 58"/>
                <a:gd name="T23" fmla="*/ 50 h 68"/>
                <a:gd name="T24" fmla="*/ 17 w 58"/>
                <a:gd name="T25" fmla="*/ 44 h 68"/>
                <a:gd name="T26" fmla="*/ 40 w 58"/>
                <a:gd name="T27" fmla="*/ 30 h 68"/>
                <a:gd name="T28" fmla="*/ 25 w 58"/>
                <a:gd name="T29" fmla="*/ 41 h 68"/>
                <a:gd name="T30" fmla="*/ 29 w 58"/>
                <a:gd name="T31" fmla="*/ 50 h 68"/>
                <a:gd name="T32" fmla="*/ 40 w 58"/>
                <a:gd name="T33" fmla="*/ 39 h 68"/>
                <a:gd name="T34" fmla="*/ 35 w 58"/>
                <a:gd name="T35" fmla="*/ 50 h 68"/>
                <a:gd name="T36" fmla="*/ 34 w 58"/>
                <a:gd name="T37" fmla="*/ 52 h 68"/>
                <a:gd name="T38" fmla="*/ 33 w 58"/>
                <a:gd name="T39" fmla="*/ 52 h 68"/>
                <a:gd name="T40" fmla="*/ 28 w 58"/>
                <a:gd name="T41" fmla="*/ 52 h 68"/>
                <a:gd name="T42" fmla="*/ 22 w 58"/>
                <a:gd name="T43" fmla="*/ 54 h 68"/>
                <a:gd name="T44" fmla="*/ 25 w 58"/>
                <a:gd name="T45" fmla="*/ 64 h 68"/>
                <a:gd name="T46" fmla="*/ 36 w 58"/>
                <a:gd name="T47" fmla="*/ 62 h 68"/>
                <a:gd name="T48" fmla="*/ 39 w 58"/>
                <a:gd name="T49" fmla="*/ 9 h 68"/>
                <a:gd name="T50" fmla="*/ 41 w 58"/>
                <a:gd name="T51" fmla="*/ 10 h 68"/>
                <a:gd name="T52" fmla="*/ 42 w 58"/>
                <a:gd name="T53" fmla="*/ 4 h 68"/>
                <a:gd name="T54" fmla="*/ 15 w 58"/>
                <a:gd name="T55" fmla="*/ 54 h 68"/>
                <a:gd name="T56" fmla="*/ 19 w 58"/>
                <a:gd name="T57" fmla="*/ 49 h 68"/>
                <a:gd name="T58" fmla="*/ 48 w 58"/>
                <a:gd name="T59" fmla="*/ 19 h 68"/>
                <a:gd name="T60" fmla="*/ 54 w 58"/>
                <a:gd name="T61" fmla="*/ 14 h 68"/>
                <a:gd name="T62" fmla="*/ 47 w 58"/>
                <a:gd name="T63" fmla="*/ 18 h 68"/>
                <a:gd name="T64" fmla="*/ 4 w 58"/>
                <a:gd name="T65" fmla="*/ 42 h 68"/>
                <a:gd name="T66" fmla="*/ 5 w 58"/>
                <a:gd name="T67" fmla="*/ 44 h 68"/>
                <a:gd name="T68" fmla="*/ 9 w 58"/>
                <a:gd name="T69" fmla="*/ 39 h 68"/>
                <a:gd name="T70" fmla="*/ 50 w 58"/>
                <a:gd name="T71" fmla="*/ 29 h 68"/>
                <a:gd name="T72" fmla="*/ 58 w 58"/>
                <a:gd name="T73" fmla="*/ 29 h 68"/>
                <a:gd name="T74" fmla="*/ 7 w 58"/>
                <a:gd name="T75" fmla="*/ 28 h 68"/>
                <a:gd name="T76" fmla="*/ 1 w 58"/>
                <a:gd name="T77" fmla="*/ 30 h 68"/>
                <a:gd name="T78" fmla="*/ 49 w 58"/>
                <a:gd name="T79" fmla="*/ 39 h 68"/>
                <a:gd name="T80" fmla="*/ 53 w 58"/>
                <a:gd name="T81" fmla="*/ 44 h 68"/>
                <a:gd name="T82" fmla="*/ 54 w 58"/>
                <a:gd name="T83" fmla="*/ 42 h 68"/>
                <a:gd name="T84" fmla="*/ 4 w 58"/>
                <a:gd name="T85" fmla="*/ 14 h 68"/>
                <a:gd name="T86" fmla="*/ 10 w 58"/>
                <a:gd name="T87" fmla="*/ 19 h 68"/>
                <a:gd name="T88" fmla="*/ 5 w 58"/>
                <a:gd name="T89" fmla="*/ 14 h 68"/>
                <a:gd name="T90" fmla="*/ 39 w 58"/>
                <a:gd name="T91" fmla="*/ 49 h 68"/>
                <a:gd name="T92" fmla="*/ 44 w 58"/>
                <a:gd name="T93" fmla="*/ 54 h 68"/>
                <a:gd name="T94" fmla="*/ 17 w 58"/>
                <a:gd name="T95" fmla="*/ 10 h 68"/>
                <a:gd name="T96" fmla="*/ 19 w 58"/>
                <a:gd name="T97" fmla="*/ 9 h 68"/>
                <a:gd name="T98" fmla="*/ 14 w 58"/>
                <a:gd name="T99" fmla="*/ 5 h 68"/>
                <a:gd name="T100" fmla="*/ 30 w 58"/>
                <a:gd name="T101" fmla="*/ 7 h 68"/>
                <a:gd name="T102" fmla="*/ 28 w 58"/>
                <a:gd name="T103" fmla="*/ 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 h="68">
                  <a:moveTo>
                    <a:pt x="44" y="25"/>
                  </a:moveTo>
                  <a:cubicBezTo>
                    <a:pt x="44" y="26"/>
                    <a:pt x="42" y="28"/>
                    <a:pt x="41" y="28"/>
                  </a:cubicBezTo>
                  <a:cubicBezTo>
                    <a:pt x="18" y="37"/>
                    <a:pt x="18" y="37"/>
                    <a:pt x="18" y="37"/>
                  </a:cubicBezTo>
                  <a:cubicBezTo>
                    <a:pt x="18" y="37"/>
                    <a:pt x="17" y="37"/>
                    <a:pt x="17" y="37"/>
                  </a:cubicBezTo>
                  <a:cubicBezTo>
                    <a:pt x="15" y="37"/>
                    <a:pt x="14" y="36"/>
                    <a:pt x="14" y="35"/>
                  </a:cubicBezTo>
                  <a:cubicBezTo>
                    <a:pt x="14" y="33"/>
                    <a:pt x="16" y="32"/>
                    <a:pt x="17" y="31"/>
                  </a:cubicBezTo>
                  <a:cubicBezTo>
                    <a:pt x="40" y="23"/>
                    <a:pt x="40" y="23"/>
                    <a:pt x="40" y="23"/>
                  </a:cubicBezTo>
                  <a:cubicBezTo>
                    <a:pt x="42" y="22"/>
                    <a:pt x="44" y="23"/>
                    <a:pt x="44" y="25"/>
                  </a:cubicBezTo>
                  <a:close/>
                  <a:moveTo>
                    <a:pt x="40" y="16"/>
                  </a:moveTo>
                  <a:cubicBezTo>
                    <a:pt x="17" y="24"/>
                    <a:pt x="17" y="24"/>
                    <a:pt x="17" y="24"/>
                  </a:cubicBezTo>
                  <a:cubicBezTo>
                    <a:pt x="16" y="25"/>
                    <a:pt x="14" y="26"/>
                    <a:pt x="14" y="28"/>
                  </a:cubicBezTo>
                  <a:cubicBezTo>
                    <a:pt x="14" y="29"/>
                    <a:pt x="15" y="30"/>
                    <a:pt x="17" y="30"/>
                  </a:cubicBezTo>
                  <a:cubicBezTo>
                    <a:pt x="17" y="30"/>
                    <a:pt x="18" y="30"/>
                    <a:pt x="18" y="30"/>
                  </a:cubicBezTo>
                  <a:cubicBezTo>
                    <a:pt x="41" y="21"/>
                    <a:pt x="41" y="21"/>
                    <a:pt x="41" y="21"/>
                  </a:cubicBezTo>
                  <a:cubicBezTo>
                    <a:pt x="42" y="21"/>
                    <a:pt x="44" y="19"/>
                    <a:pt x="44" y="18"/>
                  </a:cubicBezTo>
                  <a:cubicBezTo>
                    <a:pt x="44" y="16"/>
                    <a:pt x="42" y="15"/>
                    <a:pt x="40" y="16"/>
                  </a:cubicBezTo>
                  <a:close/>
                  <a:moveTo>
                    <a:pt x="14" y="21"/>
                  </a:moveTo>
                  <a:cubicBezTo>
                    <a:pt x="14" y="22"/>
                    <a:pt x="15" y="23"/>
                    <a:pt x="17" y="23"/>
                  </a:cubicBezTo>
                  <a:cubicBezTo>
                    <a:pt x="17" y="23"/>
                    <a:pt x="18" y="23"/>
                    <a:pt x="18" y="23"/>
                  </a:cubicBezTo>
                  <a:cubicBezTo>
                    <a:pt x="27" y="19"/>
                    <a:pt x="27" y="19"/>
                    <a:pt x="27" y="19"/>
                  </a:cubicBezTo>
                  <a:cubicBezTo>
                    <a:pt x="29" y="19"/>
                    <a:pt x="30" y="17"/>
                    <a:pt x="30" y="16"/>
                  </a:cubicBezTo>
                  <a:cubicBezTo>
                    <a:pt x="30" y="14"/>
                    <a:pt x="28" y="13"/>
                    <a:pt x="26" y="14"/>
                  </a:cubicBezTo>
                  <a:cubicBezTo>
                    <a:pt x="17" y="17"/>
                    <a:pt x="17" y="17"/>
                    <a:pt x="17" y="17"/>
                  </a:cubicBezTo>
                  <a:cubicBezTo>
                    <a:pt x="16" y="18"/>
                    <a:pt x="14" y="19"/>
                    <a:pt x="14" y="21"/>
                  </a:cubicBezTo>
                  <a:close/>
                  <a:moveTo>
                    <a:pt x="38" y="54"/>
                  </a:moveTo>
                  <a:cubicBezTo>
                    <a:pt x="38" y="62"/>
                    <a:pt x="38" y="62"/>
                    <a:pt x="38" y="62"/>
                  </a:cubicBezTo>
                  <a:cubicBezTo>
                    <a:pt x="38" y="64"/>
                    <a:pt x="36" y="66"/>
                    <a:pt x="34" y="66"/>
                  </a:cubicBezTo>
                  <a:cubicBezTo>
                    <a:pt x="33" y="66"/>
                    <a:pt x="33" y="66"/>
                    <a:pt x="33" y="66"/>
                  </a:cubicBezTo>
                  <a:cubicBezTo>
                    <a:pt x="33" y="67"/>
                    <a:pt x="32" y="68"/>
                    <a:pt x="30" y="68"/>
                  </a:cubicBezTo>
                  <a:cubicBezTo>
                    <a:pt x="28" y="68"/>
                    <a:pt x="28" y="68"/>
                    <a:pt x="28" y="68"/>
                  </a:cubicBezTo>
                  <a:cubicBezTo>
                    <a:pt x="26" y="68"/>
                    <a:pt x="25" y="67"/>
                    <a:pt x="25" y="66"/>
                  </a:cubicBezTo>
                  <a:cubicBezTo>
                    <a:pt x="24" y="66"/>
                    <a:pt x="24" y="66"/>
                    <a:pt x="24" y="66"/>
                  </a:cubicBezTo>
                  <a:cubicBezTo>
                    <a:pt x="22" y="66"/>
                    <a:pt x="20" y="64"/>
                    <a:pt x="20" y="62"/>
                  </a:cubicBezTo>
                  <a:cubicBezTo>
                    <a:pt x="20" y="54"/>
                    <a:pt x="20" y="54"/>
                    <a:pt x="20" y="54"/>
                  </a:cubicBezTo>
                  <a:cubicBezTo>
                    <a:pt x="20" y="52"/>
                    <a:pt x="22" y="51"/>
                    <a:pt x="23" y="50"/>
                  </a:cubicBezTo>
                  <a:cubicBezTo>
                    <a:pt x="23" y="50"/>
                    <a:pt x="23" y="50"/>
                    <a:pt x="23" y="50"/>
                  </a:cubicBezTo>
                  <a:cubicBezTo>
                    <a:pt x="23" y="47"/>
                    <a:pt x="21" y="44"/>
                    <a:pt x="20" y="43"/>
                  </a:cubicBezTo>
                  <a:cubicBezTo>
                    <a:pt x="18" y="44"/>
                    <a:pt x="18" y="44"/>
                    <a:pt x="18" y="44"/>
                  </a:cubicBezTo>
                  <a:cubicBezTo>
                    <a:pt x="18" y="44"/>
                    <a:pt x="17" y="44"/>
                    <a:pt x="17" y="44"/>
                  </a:cubicBezTo>
                  <a:cubicBezTo>
                    <a:pt x="15" y="44"/>
                    <a:pt x="14" y="43"/>
                    <a:pt x="14" y="42"/>
                  </a:cubicBezTo>
                  <a:cubicBezTo>
                    <a:pt x="14" y="40"/>
                    <a:pt x="16" y="39"/>
                    <a:pt x="17" y="38"/>
                  </a:cubicBezTo>
                  <a:cubicBezTo>
                    <a:pt x="40" y="30"/>
                    <a:pt x="40" y="30"/>
                    <a:pt x="40" y="30"/>
                  </a:cubicBezTo>
                  <a:cubicBezTo>
                    <a:pt x="42" y="29"/>
                    <a:pt x="44" y="30"/>
                    <a:pt x="44" y="32"/>
                  </a:cubicBezTo>
                  <a:cubicBezTo>
                    <a:pt x="44" y="33"/>
                    <a:pt x="42" y="35"/>
                    <a:pt x="41" y="36"/>
                  </a:cubicBezTo>
                  <a:cubicBezTo>
                    <a:pt x="25" y="41"/>
                    <a:pt x="25" y="41"/>
                    <a:pt x="25" y="41"/>
                  </a:cubicBezTo>
                  <a:cubicBezTo>
                    <a:pt x="27" y="43"/>
                    <a:pt x="29" y="46"/>
                    <a:pt x="29" y="50"/>
                  </a:cubicBezTo>
                  <a:cubicBezTo>
                    <a:pt x="29" y="50"/>
                    <a:pt x="29" y="50"/>
                    <a:pt x="29" y="50"/>
                  </a:cubicBezTo>
                  <a:cubicBezTo>
                    <a:pt x="29" y="50"/>
                    <a:pt x="29" y="50"/>
                    <a:pt x="29" y="50"/>
                  </a:cubicBezTo>
                  <a:cubicBezTo>
                    <a:pt x="29" y="50"/>
                    <a:pt x="29" y="50"/>
                    <a:pt x="29" y="50"/>
                  </a:cubicBezTo>
                  <a:cubicBezTo>
                    <a:pt x="29" y="43"/>
                    <a:pt x="36" y="38"/>
                    <a:pt x="37" y="38"/>
                  </a:cubicBezTo>
                  <a:cubicBezTo>
                    <a:pt x="38" y="37"/>
                    <a:pt x="39" y="38"/>
                    <a:pt x="40" y="39"/>
                  </a:cubicBezTo>
                  <a:cubicBezTo>
                    <a:pt x="41" y="40"/>
                    <a:pt x="41" y="42"/>
                    <a:pt x="39" y="43"/>
                  </a:cubicBezTo>
                  <a:cubicBezTo>
                    <a:pt x="39" y="43"/>
                    <a:pt x="35" y="46"/>
                    <a:pt x="35" y="50"/>
                  </a:cubicBezTo>
                  <a:cubicBezTo>
                    <a:pt x="35" y="50"/>
                    <a:pt x="35" y="50"/>
                    <a:pt x="35" y="50"/>
                  </a:cubicBezTo>
                  <a:cubicBezTo>
                    <a:pt x="36" y="51"/>
                    <a:pt x="38" y="52"/>
                    <a:pt x="38" y="54"/>
                  </a:cubicBezTo>
                  <a:close/>
                  <a:moveTo>
                    <a:pt x="36" y="54"/>
                  </a:moveTo>
                  <a:cubicBezTo>
                    <a:pt x="36" y="53"/>
                    <a:pt x="35" y="52"/>
                    <a:pt x="34" y="52"/>
                  </a:cubicBezTo>
                  <a:cubicBezTo>
                    <a:pt x="34" y="52"/>
                    <a:pt x="34" y="52"/>
                    <a:pt x="34" y="52"/>
                  </a:cubicBezTo>
                  <a:cubicBezTo>
                    <a:pt x="34" y="52"/>
                    <a:pt x="34" y="52"/>
                    <a:pt x="34" y="52"/>
                  </a:cubicBezTo>
                  <a:cubicBezTo>
                    <a:pt x="34" y="52"/>
                    <a:pt x="34" y="52"/>
                    <a:pt x="33" y="52"/>
                  </a:cubicBezTo>
                  <a:cubicBezTo>
                    <a:pt x="33" y="52"/>
                    <a:pt x="33" y="52"/>
                    <a:pt x="33" y="52"/>
                  </a:cubicBezTo>
                  <a:cubicBezTo>
                    <a:pt x="30" y="52"/>
                    <a:pt x="30" y="52"/>
                    <a:pt x="30" y="52"/>
                  </a:cubicBezTo>
                  <a:cubicBezTo>
                    <a:pt x="28" y="52"/>
                    <a:pt x="28" y="52"/>
                    <a:pt x="28" y="52"/>
                  </a:cubicBezTo>
                  <a:cubicBezTo>
                    <a:pt x="24" y="52"/>
                    <a:pt x="24" y="52"/>
                    <a:pt x="24" y="52"/>
                  </a:cubicBezTo>
                  <a:cubicBezTo>
                    <a:pt x="24" y="52"/>
                    <a:pt x="24" y="52"/>
                    <a:pt x="24" y="52"/>
                  </a:cubicBezTo>
                  <a:cubicBezTo>
                    <a:pt x="23" y="52"/>
                    <a:pt x="22" y="53"/>
                    <a:pt x="22" y="54"/>
                  </a:cubicBezTo>
                  <a:cubicBezTo>
                    <a:pt x="22" y="62"/>
                    <a:pt x="22" y="62"/>
                    <a:pt x="22" y="62"/>
                  </a:cubicBezTo>
                  <a:cubicBezTo>
                    <a:pt x="22" y="63"/>
                    <a:pt x="23" y="64"/>
                    <a:pt x="24" y="64"/>
                  </a:cubicBezTo>
                  <a:cubicBezTo>
                    <a:pt x="25" y="64"/>
                    <a:pt x="25" y="64"/>
                    <a:pt x="25" y="64"/>
                  </a:cubicBezTo>
                  <a:cubicBezTo>
                    <a:pt x="33" y="64"/>
                    <a:pt x="33" y="64"/>
                    <a:pt x="33" y="64"/>
                  </a:cubicBezTo>
                  <a:cubicBezTo>
                    <a:pt x="34" y="64"/>
                    <a:pt x="34" y="64"/>
                    <a:pt x="34" y="64"/>
                  </a:cubicBezTo>
                  <a:cubicBezTo>
                    <a:pt x="35" y="64"/>
                    <a:pt x="36" y="63"/>
                    <a:pt x="36" y="62"/>
                  </a:cubicBezTo>
                  <a:lnTo>
                    <a:pt x="36" y="54"/>
                  </a:lnTo>
                  <a:close/>
                  <a:moveTo>
                    <a:pt x="42" y="4"/>
                  </a:moveTo>
                  <a:cubicBezTo>
                    <a:pt x="39" y="9"/>
                    <a:pt x="39" y="9"/>
                    <a:pt x="39" y="9"/>
                  </a:cubicBezTo>
                  <a:cubicBezTo>
                    <a:pt x="39" y="10"/>
                    <a:pt x="39" y="10"/>
                    <a:pt x="40" y="11"/>
                  </a:cubicBezTo>
                  <a:cubicBezTo>
                    <a:pt x="40" y="11"/>
                    <a:pt x="40" y="11"/>
                    <a:pt x="40" y="11"/>
                  </a:cubicBezTo>
                  <a:cubicBezTo>
                    <a:pt x="40" y="11"/>
                    <a:pt x="41" y="11"/>
                    <a:pt x="41" y="10"/>
                  </a:cubicBezTo>
                  <a:cubicBezTo>
                    <a:pt x="44" y="5"/>
                    <a:pt x="44" y="5"/>
                    <a:pt x="44" y="5"/>
                  </a:cubicBezTo>
                  <a:cubicBezTo>
                    <a:pt x="44" y="5"/>
                    <a:pt x="44" y="4"/>
                    <a:pt x="44" y="4"/>
                  </a:cubicBezTo>
                  <a:cubicBezTo>
                    <a:pt x="43" y="4"/>
                    <a:pt x="42" y="4"/>
                    <a:pt x="42" y="4"/>
                  </a:cubicBezTo>
                  <a:close/>
                  <a:moveTo>
                    <a:pt x="17" y="48"/>
                  </a:moveTo>
                  <a:cubicBezTo>
                    <a:pt x="14" y="53"/>
                    <a:pt x="14" y="53"/>
                    <a:pt x="14" y="53"/>
                  </a:cubicBezTo>
                  <a:cubicBezTo>
                    <a:pt x="14" y="53"/>
                    <a:pt x="14" y="54"/>
                    <a:pt x="15" y="54"/>
                  </a:cubicBezTo>
                  <a:cubicBezTo>
                    <a:pt x="15" y="54"/>
                    <a:pt x="15" y="54"/>
                    <a:pt x="15" y="54"/>
                  </a:cubicBezTo>
                  <a:cubicBezTo>
                    <a:pt x="15" y="54"/>
                    <a:pt x="16" y="54"/>
                    <a:pt x="16" y="54"/>
                  </a:cubicBezTo>
                  <a:cubicBezTo>
                    <a:pt x="19" y="49"/>
                    <a:pt x="19" y="49"/>
                    <a:pt x="19" y="49"/>
                  </a:cubicBezTo>
                  <a:cubicBezTo>
                    <a:pt x="19" y="48"/>
                    <a:pt x="19" y="47"/>
                    <a:pt x="18" y="47"/>
                  </a:cubicBezTo>
                  <a:cubicBezTo>
                    <a:pt x="18" y="47"/>
                    <a:pt x="17" y="47"/>
                    <a:pt x="17" y="48"/>
                  </a:cubicBezTo>
                  <a:close/>
                  <a:moveTo>
                    <a:pt x="48" y="19"/>
                  </a:moveTo>
                  <a:cubicBezTo>
                    <a:pt x="48" y="19"/>
                    <a:pt x="48" y="19"/>
                    <a:pt x="49" y="19"/>
                  </a:cubicBezTo>
                  <a:cubicBezTo>
                    <a:pt x="54" y="16"/>
                    <a:pt x="54" y="16"/>
                    <a:pt x="54" y="16"/>
                  </a:cubicBezTo>
                  <a:cubicBezTo>
                    <a:pt x="54" y="16"/>
                    <a:pt x="54" y="15"/>
                    <a:pt x="54" y="14"/>
                  </a:cubicBezTo>
                  <a:cubicBezTo>
                    <a:pt x="54" y="14"/>
                    <a:pt x="53" y="14"/>
                    <a:pt x="53" y="14"/>
                  </a:cubicBezTo>
                  <a:cubicBezTo>
                    <a:pt x="48" y="17"/>
                    <a:pt x="48" y="17"/>
                    <a:pt x="48" y="17"/>
                  </a:cubicBezTo>
                  <a:cubicBezTo>
                    <a:pt x="47" y="17"/>
                    <a:pt x="47" y="18"/>
                    <a:pt x="47" y="18"/>
                  </a:cubicBezTo>
                  <a:cubicBezTo>
                    <a:pt x="47" y="19"/>
                    <a:pt x="48" y="19"/>
                    <a:pt x="48" y="19"/>
                  </a:cubicBezTo>
                  <a:close/>
                  <a:moveTo>
                    <a:pt x="9" y="39"/>
                  </a:moveTo>
                  <a:cubicBezTo>
                    <a:pt x="4" y="42"/>
                    <a:pt x="4" y="42"/>
                    <a:pt x="4" y="42"/>
                  </a:cubicBezTo>
                  <a:cubicBezTo>
                    <a:pt x="4" y="42"/>
                    <a:pt x="4" y="43"/>
                    <a:pt x="4" y="43"/>
                  </a:cubicBezTo>
                  <a:cubicBezTo>
                    <a:pt x="4" y="44"/>
                    <a:pt x="4" y="44"/>
                    <a:pt x="5" y="44"/>
                  </a:cubicBezTo>
                  <a:cubicBezTo>
                    <a:pt x="5" y="44"/>
                    <a:pt x="5" y="44"/>
                    <a:pt x="5" y="44"/>
                  </a:cubicBezTo>
                  <a:cubicBezTo>
                    <a:pt x="10" y="41"/>
                    <a:pt x="10" y="41"/>
                    <a:pt x="10" y="41"/>
                  </a:cubicBezTo>
                  <a:cubicBezTo>
                    <a:pt x="11" y="41"/>
                    <a:pt x="11" y="40"/>
                    <a:pt x="11" y="40"/>
                  </a:cubicBezTo>
                  <a:cubicBezTo>
                    <a:pt x="10" y="39"/>
                    <a:pt x="10" y="39"/>
                    <a:pt x="9" y="39"/>
                  </a:cubicBezTo>
                  <a:close/>
                  <a:moveTo>
                    <a:pt x="57" y="28"/>
                  </a:moveTo>
                  <a:cubicBezTo>
                    <a:pt x="51" y="28"/>
                    <a:pt x="51" y="28"/>
                    <a:pt x="51" y="28"/>
                  </a:cubicBezTo>
                  <a:cubicBezTo>
                    <a:pt x="51" y="28"/>
                    <a:pt x="50" y="28"/>
                    <a:pt x="50" y="29"/>
                  </a:cubicBezTo>
                  <a:cubicBezTo>
                    <a:pt x="50" y="30"/>
                    <a:pt x="51" y="30"/>
                    <a:pt x="51" y="30"/>
                  </a:cubicBezTo>
                  <a:cubicBezTo>
                    <a:pt x="57" y="30"/>
                    <a:pt x="57" y="30"/>
                    <a:pt x="57" y="30"/>
                  </a:cubicBezTo>
                  <a:cubicBezTo>
                    <a:pt x="58" y="30"/>
                    <a:pt x="58" y="30"/>
                    <a:pt x="58" y="29"/>
                  </a:cubicBezTo>
                  <a:cubicBezTo>
                    <a:pt x="58" y="28"/>
                    <a:pt x="58" y="28"/>
                    <a:pt x="57" y="28"/>
                  </a:cubicBezTo>
                  <a:close/>
                  <a:moveTo>
                    <a:pt x="8" y="29"/>
                  </a:moveTo>
                  <a:cubicBezTo>
                    <a:pt x="8" y="28"/>
                    <a:pt x="7" y="28"/>
                    <a:pt x="7" y="28"/>
                  </a:cubicBezTo>
                  <a:cubicBezTo>
                    <a:pt x="1" y="28"/>
                    <a:pt x="1" y="28"/>
                    <a:pt x="1" y="28"/>
                  </a:cubicBezTo>
                  <a:cubicBezTo>
                    <a:pt x="0" y="28"/>
                    <a:pt x="0" y="28"/>
                    <a:pt x="0" y="29"/>
                  </a:cubicBezTo>
                  <a:cubicBezTo>
                    <a:pt x="0" y="30"/>
                    <a:pt x="0" y="30"/>
                    <a:pt x="1" y="30"/>
                  </a:cubicBezTo>
                  <a:cubicBezTo>
                    <a:pt x="7" y="30"/>
                    <a:pt x="7" y="30"/>
                    <a:pt x="7" y="30"/>
                  </a:cubicBezTo>
                  <a:cubicBezTo>
                    <a:pt x="7" y="30"/>
                    <a:pt x="8" y="30"/>
                    <a:pt x="8" y="29"/>
                  </a:cubicBezTo>
                  <a:close/>
                  <a:moveTo>
                    <a:pt x="49" y="39"/>
                  </a:moveTo>
                  <a:cubicBezTo>
                    <a:pt x="48" y="39"/>
                    <a:pt x="48" y="39"/>
                    <a:pt x="47" y="40"/>
                  </a:cubicBezTo>
                  <a:cubicBezTo>
                    <a:pt x="47" y="40"/>
                    <a:pt x="47" y="41"/>
                    <a:pt x="48" y="41"/>
                  </a:cubicBezTo>
                  <a:cubicBezTo>
                    <a:pt x="53" y="44"/>
                    <a:pt x="53" y="44"/>
                    <a:pt x="53" y="44"/>
                  </a:cubicBezTo>
                  <a:cubicBezTo>
                    <a:pt x="53" y="44"/>
                    <a:pt x="53" y="44"/>
                    <a:pt x="53" y="44"/>
                  </a:cubicBezTo>
                  <a:cubicBezTo>
                    <a:pt x="54" y="44"/>
                    <a:pt x="54" y="44"/>
                    <a:pt x="54" y="43"/>
                  </a:cubicBezTo>
                  <a:cubicBezTo>
                    <a:pt x="54" y="43"/>
                    <a:pt x="54" y="42"/>
                    <a:pt x="54" y="42"/>
                  </a:cubicBezTo>
                  <a:lnTo>
                    <a:pt x="49" y="39"/>
                  </a:lnTo>
                  <a:close/>
                  <a:moveTo>
                    <a:pt x="5" y="14"/>
                  </a:moveTo>
                  <a:cubicBezTo>
                    <a:pt x="5" y="14"/>
                    <a:pt x="4" y="14"/>
                    <a:pt x="4" y="14"/>
                  </a:cubicBezTo>
                  <a:cubicBezTo>
                    <a:pt x="4" y="15"/>
                    <a:pt x="4" y="16"/>
                    <a:pt x="4" y="16"/>
                  </a:cubicBezTo>
                  <a:cubicBezTo>
                    <a:pt x="9" y="19"/>
                    <a:pt x="9" y="19"/>
                    <a:pt x="9" y="19"/>
                  </a:cubicBezTo>
                  <a:cubicBezTo>
                    <a:pt x="10" y="19"/>
                    <a:pt x="10" y="19"/>
                    <a:pt x="10" y="19"/>
                  </a:cubicBezTo>
                  <a:cubicBezTo>
                    <a:pt x="10" y="19"/>
                    <a:pt x="11" y="19"/>
                    <a:pt x="11" y="18"/>
                  </a:cubicBezTo>
                  <a:cubicBezTo>
                    <a:pt x="11" y="18"/>
                    <a:pt x="11" y="17"/>
                    <a:pt x="10" y="17"/>
                  </a:cubicBezTo>
                  <a:lnTo>
                    <a:pt x="5" y="14"/>
                  </a:lnTo>
                  <a:close/>
                  <a:moveTo>
                    <a:pt x="41" y="48"/>
                  </a:moveTo>
                  <a:cubicBezTo>
                    <a:pt x="41" y="47"/>
                    <a:pt x="40" y="47"/>
                    <a:pt x="40" y="47"/>
                  </a:cubicBezTo>
                  <a:cubicBezTo>
                    <a:pt x="39" y="47"/>
                    <a:pt x="39" y="48"/>
                    <a:pt x="39" y="49"/>
                  </a:cubicBezTo>
                  <a:cubicBezTo>
                    <a:pt x="42" y="54"/>
                    <a:pt x="42" y="54"/>
                    <a:pt x="42" y="54"/>
                  </a:cubicBezTo>
                  <a:cubicBezTo>
                    <a:pt x="42" y="54"/>
                    <a:pt x="43" y="54"/>
                    <a:pt x="43" y="54"/>
                  </a:cubicBezTo>
                  <a:cubicBezTo>
                    <a:pt x="43" y="54"/>
                    <a:pt x="43" y="54"/>
                    <a:pt x="44" y="54"/>
                  </a:cubicBezTo>
                  <a:cubicBezTo>
                    <a:pt x="44" y="54"/>
                    <a:pt x="44" y="53"/>
                    <a:pt x="44" y="53"/>
                  </a:cubicBezTo>
                  <a:lnTo>
                    <a:pt x="41" y="48"/>
                  </a:lnTo>
                  <a:close/>
                  <a:moveTo>
                    <a:pt x="17" y="10"/>
                  </a:moveTo>
                  <a:cubicBezTo>
                    <a:pt x="17" y="11"/>
                    <a:pt x="18" y="11"/>
                    <a:pt x="18" y="11"/>
                  </a:cubicBezTo>
                  <a:cubicBezTo>
                    <a:pt x="18" y="11"/>
                    <a:pt x="18" y="11"/>
                    <a:pt x="18" y="11"/>
                  </a:cubicBezTo>
                  <a:cubicBezTo>
                    <a:pt x="19" y="10"/>
                    <a:pt x="19" y="10"/>
                    <a:pt x="19" y="9"/>
                  </a:cubicBezTo>
                  <a:cubicBezTo>
                    <a:pt x="16" y="4"/>
                    <a:pt x="16" y="4"/>
                    <a:pt x="16" y="4"/>
                  </a:cubicBezTo>
                  <a:cubicBezTo>
                    <a:pt x="16" y="4"/>
                    <a:pt x="15" y="4"/>
                    <a:pt x="15" y="4"/>
                  </a:cubicBezTo>
                  <a:cubicBezTo>
                    <a:pt x="14" y="4"/>
                    <a:pt x="14" y="5"/>
                    <a:pt x="14" y="5"/>
                  </a:cubicBezTo>
                  <a:lnTo>
                    <a:pt x="17" y="10"/>
                  </a:lnTo>
                  <a:close/>
                  <a:moveTo>
                    <a:pt x="29" y="8"/>
                  </a:moveTo>
                  <a:cubicBezTo>
                    <a:pt x="30" y="8"/>
                    <a:pt x="30" y="7"/>
                    <a:pt x="30" y="7"/>
                  </a:cubicBezTo>
                  <a:cubicBezTo>
                    <a:pt x="30" y="1"/>
                    <a:pt x="30" y="1"/>
                    <a:pt x="30" y="1"/>
                  </a:cubicBezTo>
                  <a:cubicBezTo>
                    <a:pt x="30" y="0"/>
                    <a:pt x="30" y="0"/>
                    <a:pt x="29" y="0"/>
                  </a:cubicBezTo>
                  <a:cubicBezTo>
                    <a:pt x="28" y="0"/>
                    <a:pt x="28" y="0"/>
                    <a:pt x="28" y="1"/>
                  </a:cubicBezTo>
                  <a:cubicBezTo>
                    <a:pt x="28" y="7"/>
                    <a:pt x="28" y="7"/>
                    <a:pt x="28" y="7"/>
                  </a:cubicBezTo>
                  <a:cubicBezTo>
                    <a:pt x="28" y="7"/>
                    <a:pt x="28" y="8"/>
                    <a:pt x="29" y="8"/>
                  </a:cubicBezTo>
                  <a:close/>
                </a:path>
              </a:pathLst>
            </a:custGeom>
            <a:grpFill/>
            <a:ln>
              <a:noFill/>
            </a:ln>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19" name="Freeform 23"/>
            <p:cNvSpPr>
              <a:spLocks noEditPoints="1"/>
            </p:cNvSpPr>
            <p:nvPr/>
          </p:nvSpPr>
          <p:spPr bwMode="auto">
            <a:xfrm>
              <a:off x="6602590" y="3548096"/>
              <a:ext cx="218436" cy="214390"/>
            </a:xfrm>
            <a:custGeom>
              <a:avLst/>
              <a:gdLst>
                <a:gd name="T0" fmla="*/ 12 w 68"/>
                <a:gd name="T1" fmla="*/ 0 h 67"/>
                <a:gd name="T2" fmla="*/ 0 w 68"/>
                <a:gd name="T3" fmla="*/ 56 h 67"/>
                <a:gd name="T4" fmla="*/ 57 w 68"/>
                <a:gd name="T5" fmla="*/ 67 h 67"/>
                <a:gd name="T6" fmla="*/ 68 w 68"/>
                <a:gd name="T7" fmla="*/ 11 h 67"/>
                <a:gd name="T8" fmla="*/ 65 w 68"/>
                <a:gd name="T9" fmla="*/ 11 h 67"/>
                <a:gd name="T10" fmla="*/ 57 w 68"/>
                <a:gd name="T11" fmla="*/ 64 h 67"/>
                <a:gd name="T12" fmla="*/ 3 w 68"/>
                <a:gd name="T13" fmla="*/ 56 h 67"/>
                <a:gd name="T14" fmla="*/ 12 w 68"/>
                <a:gd name="T15" fmla="*/ 3 h 67"/>
                <a:gd name="T16" fmla="*/ 65 w 68"/>
                <a:gd name="T17" fmla="*/ 11 h 67"/>
                <a:gd name="T18" fmla="*/ 12 w 68"/>
                <a:gd name="T19" fmla="*/ 5 h 67"/>
                <a:gd name="T20" fmla="*/ 6 w 68"/>
                <a:gd name="T21" fmla="*/ 56 h 67"/>
                <a:gd name="T22" fmla="*/ 56 w 68"/>
                <a:gd name="T23" fmla="*/ 62 h 67"/>
                <a:gd name="T24" fmla="*/ 63 w 68"/>
                <a:gd name="T25" fmla="*/ 12 h 67"/>
                <a:gd name="T26" fmla="*/ 61 w 68"/>
                <a:gd name="T27" fmla="*/ 12 h 67"/>
                <a:gd name="T28" fmla="*/ 35 w 68"/>
                <a:gd name="T29" fmla="*/ 33 h 67"/>
                <a:gd name="T30" fmla="*/ 56 w 68"/>
                <a:gd name="T31" fmla="*/ 7 h 67"/>
                <a:gd name="T32" fmla="*/ 12 w 68"/>
                <a:gd name="T33" fmla="*/ 7 h 67"/>
                <a:gd name="T34" fmla="*/ 33 w 68"/>
                <a:gd name="T35" fmla="*/ 33 h 67"/>
                <a:gd name="T36" fmla="*/ 8 w 68"/>
                <a:gd name="T37" fmla="*/ 12 h 67"/>
                <a:gd name="T38" fmla="*/ 8 w 68"/>
                <a:gd name="T39" fmla="*/ 56 h 67"/>
                <a:gd name="T40" fmla="*/ 33 w 68"/>
                <a:gd name="T41" fmla="*/ 35 h 67"/>
                <a:gd name="T42" fmla="*/ 12 w 68"/>
                <a:gd name="T43" fmla="*/ 60 h 67"/>
                <a:gd name="T44" fmla="*/ 56 w 68"/>
                <a:gd name="T45" fmla="*/ 60 h 67"/>
                <a:gd name="T46" fmla="*/ 35 w 68"/>
                <a:gd name="T47" fmla="*/ 35 h 67"/>
                <a:gd name="T48" fmla="*/ 61 w 68"/>
                <a:gd name="T49" fmla="*/ 56 h 67"/>
                <a:gd name="T50" fmla="*/ 12 w 68"/>
                <a:gd name="T51" fmla="*/ 20 h 67"/>
                <a:gd name="T52" fmla="*/ 19 w 68"/>
                <a:gd name="T53" fmla="*/ 19 h 67"/>
                <a:gd name="T54" fmla="*/ 20 w 68"/>
                <a:gd name="T55" fmla="*/ 12 h 67"/>
                <a:gd name="T56" fmla="*/ 21 w 68"/>
                <a:gd name="T57" fmla="*/ 19 h 67"/>
                <a:gd name="T58" fmla="*/ 29 w 68"/>
                <a:gd name="T59" fmla="*/ 20 h 67"/>
                <a:gd name="T60" fmla="*/ 21 w 68"/>
                <a:gd name="T61" fmla="*/ 21 h 67"/>
                <a:gd name="T62" fmla="*/ 20 w 68"/>
                <a:gd name="T63" fmla="*/ 28 h 67"/>
                <a:gd name="T64" fmla="*/ 19 w 68"/>
                <a:gd name="T65" fmla="*/ 21 h 67"/>
                <a:gd name="T66" fmla="*/ 12 w 68"/>
                <a:gd name="T67" fmla="*/ 20 h 67"/>
                <a:gd name="T68" fmla="*/ 26 w 68"/>
                <a:gd name="T69" fmla="*/ 53 h 67"/>
                <a:gd name="T70" fmla="*/ 25 w 68"/>
                <a:gd name="T71" fmla="*/ 53 h 67"/>
                <a:gd name="T72" fmla="*/ 16 w 68"/>
                <a:gd name="T73" fmla="*/ 53 h 67"/>
                <a:gd name="T74" fmla="*/ 15 w 68"/>
                <a:gd name="T75" fmla="*/ 53 h 67"/>
                <a:gd name="T76" fmla="*/ 19 w 68"/>
                <a:gd name="T77" fmla="*/ 47 h 67"/>
                <a:gd name="T78" fmla="*/ 15 w 68"/>
                <a:gd name="T79" fmla="*/ 42 h 67"/>
                <a:gd name="T80" fmla="*/ 20 w 68"/>
                <a:gd name="T81" fmla="*/ 46 h 67"/>
                <a:gd name="T82" fmla="*/ 26 w 68"/>
                <a:gd name="T83" fmla="*/ 42 h 67"/>
                <a:gd name="T84" fmla="*/ 22 w 68"/>
                <a:gd name="T85" fmla="*/ 47 h 67"/>
                <a:gd name="T86" fmla="*/ 40 w 68"/>
                <a:gd name="T87" fmla="*/ 19 h 67"/>
                <a:gd name="T88" fmla="*/ 56 w 68"/>
                <a:gd name="T89" fmla="*/ 18 h 67"/>
                <a:gd name="T90" fmla="*/ 56 w 68"/>
                <a:gd name="T91" fmla="*/ 20 h 67"/>
                <a:gd name="T92" fmla="*/ 40 w 68"/>
                <a:gd name="T93" fmla="*/ 19 h 67"/>
                <a:gd name="T94" fmla="*/ 55 w 68"/>
                <a:gd name="T95" fmla="*/ 45 h 67"/>
                <a:gd name="T96" fmla="*/ 40 w 68"/>
                <a:gd name="T97" fmla="*/ 44 h 67"/>
                <a:gd name="T98" fmla="*/ 55 w 68"/>
                <a:gd name="T99" fmla="*/ 43 h 67"/>
                <a:gd name="T100" fmla="*/ 56 w 68"/>
                <a:gd name="T101" fmla="*/ 50 h 67"/>
                <a:gd name="T102" fmla="*/ 41 w 68"/>
                <a:gd name="T103" fmla="*/ 51 h 67"/>
                <a:gd name="T104" fmla="*/ 41 w 68"/>
                <a:gd name="T105" fmla="*/ 49 h 67"/>
                <a:gd name="T106" fmla="*/ 56 w 68"/>
                <a:gd name="T107"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67">
                  <a:moveTo>
                    <a:pt x="57" y="0"/>
                  </a:moveTo>
                  <a:cubicBezTo>
                    <a:pt x="12" y="0"/>
                    <a:pt x="12" y="0"/>
                    <a:pt x="12" y="0"/>
                  </a:cubicBezTo>
                  <a:cubicBezTo>
                    <a:pt x="5" y="0"/>
                    <a:pt x="0" y="5"/>
                    <a:pt x="0" y="11"/>
                  </a:cubicBezTo>
                  <a:cubicBezTo>
                    <a:pt x="0" y="56"/>
                    <a:pt x="0" y="56"/>
                    <a:pt x="0" y="56"/>
                  </a:cubicBezTo>
                  <a:cubicBezTo>
                    <a:pt x="0" y="62"/>
                    <a:pt x="5" y="67"/>
                    <a:pt x="12" y="67"/>
                  </a:cubicBezTo>
                  <a:cubicBezTo>
                    <a:pt x="57" y="67"/>
                    <a:pt x="57" y="67"/>
                    <a:pt x="57" y="67"/>
                  </a:cubicBezTo>
                  <a:cubicBezTo>
                    <a:pt x="63" y="67"/>
                    <a:pt x="68" y="62"/>
                    <a:pt x="68" y="56"/>
                  </a:cubicBezTo>
                  <a:cubicBezTo>
                    <a:pt x="68" y="11"/>
                    <a:pt x="68" y="11"/>
                    <a:pt x="68" y="11"/>
                  </a:cubicBezTo>
                  <a:cubicBezTo>
                    <a:pt x="68" y="5"/>
                    <a:pt x="63" y="0"/>
                    <a:pt x="57" y="0"/>
                  </a:cubicBezTo>
                  <a:close/>
                  <a:moveTo>
                    <a:pt x="65" y="11"/>
                  </a:moveTo>
                  <a:cubicBezTo>
                    <a:pt x="65" y="56"/>
                    <a:pt x="65" y="56"/>
                    <a:pt x="65" y="56"/>
                  </a:cubicBezTo>
                  <a:cubicBezTo>
                    <a:pt x="65" y="61"/>
                    <a:pt x="61" y="64"/>
                    <a:pt x="57" y="64"/>
                  </a:cubicBezTo>
                  <a:cubicBezTo>
                    <a:pt x="12" y="64"/>
                    <a:pt x="12" y="64"/>
                    <a:pt x="12" y="64"/>
                  </a:cubicBezTo>
                  <a:cubicBezTo>
                    <a:pt x="7" y="64"/>
                    <a:pt x="3" y="61"/>
                    <a:pt x="3" y="56"/>
                  </a:cubicBezTo>
                  <a:cubicBezTo>
                    <a:pt x="3" y="11"/>
                    <a:pt x="3" y="11"/>
                    <a:pt x="3" y="11"/>
                  </a:cubicBezTo>
                  <a:cubicBezTo>
                    <a:pt x="3" y="7"/>
                    <a:pt x="7" y="3"/>
                    <a:pt x="12" y="3"/>
                  </a:cubicBezTo>
                  <a:cubicBezTo>
                    <a:pt x="57" y="3"/>
                    <a:pt x="57" y="3"/>
                    <a:pt x="57" y="3"/>
                  </a:cubicBezTo>
                  <a:cubicBezTo>
                    <a:pt x="61" y="3"/>
                    <a:pt x="65" y="7"/>
                    <a:pt x="65" y="11"/>
                  </a:cubicBezTo>
                  <a:close/>
                  <a:moveTo>
                    <a:pt x="56" y="5"/>
                  </a:moveTo>
                  <a:cubicBezTo>
                    <a:pt x="12" y="5"/>
                    <a:pt x="12" y="5"/>
                    <a:pt x="12" y="5"/>
                  </a:cubicBezTo>
                  <a:cubicBezTo>
                    <a:pt x="9" y="5"/>
                    <a:pt x="6" y="8"/>
                    <a:pt x="6" y="12"/>
                  </a:cubicBezTo>
                  <a:cubicBezTo>
                    <a:pt x="6" y="56"/>
                    <a:pt x="6" y="56"/>
                    <a:pt x="6" y="56"/>
                  </a:cubicBezTo>
                  <a:cubicBezTo>
                    <a:pt x="6" y="59"/>
                    <a:pt x="9" y="62"/>
                    <a:pt x="12" y="62"/>
                  </a:cubicBezTo>
                  <a:cubicBezTo>
                    <a:pt x="56" y="62"/>
                    <a:pt x="56" y="62"/>
                    <a:pt x="56" y="62"/>
                  </a:cubicBezTo>
                  <a:cubicBezTo>
                    <a:pt x="60" y="62"/>
                    <a:pt x="63" y="59"/>
                    <a:pt x="63" y="56"/>
                  </a:cubicBezTo>
                  <a:cubicBezTo>
                    <a:pt x="63" y="12"/>
                    <a:pt x="63" y="12"/>
                    <a:pt x="63" y="12"/>
                  </a:cubicBezTo>
                  <a:cubicBezTo>
                    <a:pt x="63" y="8"/>
                    <a:pt x="60" y="5"/>
                    <a:pt x="56" y="5"/>
                  </a:cubicBezTo>
                  <a:close/>
                  <a:moveTo>
                    <a:pt x="61" y="12"/>
                  </a:moveTo>
                  <a:cubicBezTo>
                    <a:pt x="61" y="33"/>
                    <a:pt x="61" y="33"/>
                    <a:pt x="61" y="33"/>
                  </a:cubicBezTo>
                  <a:cubicBezTo>
                    <a:pt x="35" y="33"/>
                    <a:pt x="35" y="33"/>
                    <a:pt x="35" y="33"/>
                  </a:cubicBezTo>
                  <a:cubicBezTo>
                    <a:pt x="35" y="7"/>
                    <a:pt x="35" y="7"/>
                    <a:pt x="35" y="7"/>
                  </a:cubicBezTo>
                  <a:cubicBezTo>
                    <a:pt x="56" y="7"/>
                    <a:pt x="56" y="7"/>
                    <a:pt x="56" y="7"/>
                  </a:cubicBezTo>
                  <a:cubicBezTo>
                    <a:pt x="59" y="7"/>
                    <a:pt x="61" y="9"/>
                    <a:pt x="61" y="12"/>
                  </a:cubicBezTo>
                  <a:close/>
                  <a:moveTo>
                    <a:pt x="12" y="7"/>
                  </a:moveTo>
                  <a:cubicBezTo>
                    <a:pt x="33" y="7"/>
                    <a:pt x="33" y="7"/>
                    <a:pt x="33" y="7"/>
                  </a:cubicBezTo>
                  <a:cubicBezTo>
                    <a:pt x="33" y="33"/>
                    <a:pt x="33" y="33"/>
                    <a:pt x="33" y="33"/>
                  </a:cubicBezTo>
                  <a:cubicBezTo>
                    <a:pt x="8" y="33"/>
                    <a:pt x="8" y="33"/>
                    <a:pt x="8" y="33"/>
                  </a:cubicBezTo>
                  <a:cubicBezTo>
                    <a:pt x="8" y="12"/>
                    <a:pt x="8" y="12"/>
                    <a:pt x="8" y="12"/>
                  </a:cubicBezTo>
                  <a:cubicBezTo>
                    <a:pt x="8" y="9"/>
                    <a:pt x="10" y="7"/>
                    <a:pt x="12" y="7"/>
                  </a:cubicBezTo>
                  <a:close/>
                  <a:moveTo>
                    <a:pt x="8" y="56"/>
                  </a:moveTo>
                  <a:cubicBezTo>
                    <a:pt x="8" y="35"/>
                    <a:pt x="8" y="35"/>
                    <a:pt x="8" y="35"/>
                  </a:cubicBezTo>
                  <a:cubicBezTo>
                    <a:pt x="33" y="35"/>
                    <a:pt x="33" y="35"/>
                    <a:pt x="33" y="35"/>
                  </a:cubicBezTo>
                  <a:cubicBezTo>
                    <a:pt x="33" y="60"/>
                    <a:pt x="33" y="60"/>
                    <a:pt x="33" y="60"/>
                  </a:cubicBezTo>
                  <a:cubicBezTo>
                    <a:pt x="12" y="60"/>
                    <a:pt x="12" y="60"/>
                    <a:pt x="12" y="60"/>
                  </a:cubicBezTo>
                  <a:cubicBezTo>
                    <a:pt x="10" y="60"/>
                    <a:pt x="8" y="58"/>
                    <a:pt x="8" y="56"/>
                  </a:cubicBezTo>
                  <a:close/>
                  <a:moveTo>
                    <a:pt x="56" y="60"/>
                  </a:moveTo>
                  <a:cubicBezTo>
                    <a:pt x="35" y="60"/>
                    <a:pt x="35" y="60"/>
                    <a:pt x="35" y="60"/>
                  </a:cubicBezTo>
                  <a:cubicBezTo>
                    <a:pt x="35" y="35"/>
                    <a:pt x="35" y="35"/>
                    <a:pt x="35" y="35"/>
                  </a:cubicBezTo>
                  <a:cubicBezTo>
                    <a:pt x="61" y="35"/>
                    <a:pt x="61" y="35"/>
                    <a:pt x="61" y="35"/>
                  </a:cubicBezTo>
                  <a:cubicBezTo>
                    <a:pt x="61" y="56"/>
                    <a:pt x="61" y="56"/>
                    <a:pt x="61" y="56"/>
                  </a:cubicBezTo>
                  <a:cubicBezTo>
                    <a:pt x="61" y="58"/>
                    <a:pt x="59" y="60"/>
                    <a:pt x="56" y="60"/>
                  </a:cubicBezTo>
                  <a:close/>
                  <a:moveTo>
                    <a:pt x="12" y="20"/>
                  </a:moveTo>
                  <a:cubicBezTo>
                    <a:pt x="12" y="19"/>
                    <a:pt x="13" y="19"/>
                    <a:pt x="13" y="19"/>
                  </a:cubicBezTo>
                  <a:cubicBezTo>
                    <a:pt x="19" y="19"/>
                    <a:pt x="19" y="19"/>
                    <a:pt x="19" y="19"/>
                  </a:cubicBezTo>
                  <a:cubicBezTo>
                    <a:pt x="19" y="13"/>
                    <a:pt x="19" y="13"/>
                    <a:pt x="19" y="13"/>
                  </a:cubicBezTo>
                  <a:cubicBezTo>
                    <a:pt x="19" y="12"/>
                    <a:pt x="20" y="12"/>
                    <a:pt x="20" y="12"/>
                  </a:cubicBezTo>
                  <a:cubicBezTo>
                    <a:pt x="21" y="12"/>
                    <a:pt x="21" y="12"/>
                    <a:pt x="21" y="13"/>
                  </a:cubicBezTo>
                  <a:cubicBezTo>
                    <a:pt x="21" y="19"/>
                    <a:pt x="21" y="19"/>
                    <a:pt x="21" y="19"/>
                  </a:cubicBezTo>
                  <a:cubicBezTo>
                    <a:pt x="28" y="19"/>
                    <a:pt x="28" y="19"/>
                    <a:pt x="28" y="19"/>
                  </a:cubicBezTo>
                  <a:cubicBezTo>
                    <a:pt x="28" y="19"/>
                    <a:pt x="29" y="19"/>
                    <a:pt x="29" y="20"/>
                  </a:cubicBezTo>
                  <a:cubicBezTo>
                    <a:pt x="29" y="20"/>
                    <a:pt x="28" y="21"/>
                    <a:pt x="28" y="21"/>
                  </a:cubicBezTo>
                  <a:cubicBezTo>
                    <a:pt x="21" y="21"/>
                    <a:pt x="21" y="21"/>
                    <a:pt x="21" y="21"/>
                  </a:cubicBezTo>
                  <a:cubicBezTo>
                    <a:pt x="21" y="27"/>
                    <a:pt x="21" y="27"/>
                    <a:pt x="21" y="27"/>
                  </a:cubicBezTo>
                  <a:cubicBezTo>
                    <a:pt x="21" y="27"/>
                    <a:pt x="21" y="28"/>
                    <a:pt x="20" y="28"/>
                  </a:cubicBezTo>
                  <a:cubicBezTo>
                    <a:pt x="20" y="28"/>
                    <a:pt x="19" y="27"/>
                    <a:pt x="19" y="27"/>
                  </a:cubicBezTo>
                  <a:cubicBezTo>
                    <a:pt x="19" y="21"/>
                    <a:pt x="19" y="21"/>
                    <a:pt x="19" y="21"/>
                  </a:cubicBezTo>
                  <a:cubicBezTo>
                    <a:pt x="13" y="21"/>
                    <a:pt x="13" y="21"/>
                    <a:pt x="13" y="21"/>
                  </a:cubicBezTo>
                  <a:cubicBezTo>
                    <a:pt x="13" y="21"/>
                    <a:pt x="12" y="20"/>
                    <a:pt x="12" y="20"/>
                  </a:cubicBezTo>
                  <a:close/>
                  <a:moveTo>
                    <a:pt x="26" y="52"/>
                  </a:moveTo>
                  <a:cubicBezTo>
                    <a:pt x="27" y="52"/>
                    <a:pt x="27" y="53"/>
                    <a:pt x="26" y="53"/>
                  </a:cubicBezTo>
                  <a:cubicBezTo>
                    <a:pt x="26" y="53"/>
                    <a:pt x="26" y="53"/>
                    <a:pt x="25" y="53"/>
                  </a:cubicBezTo>
                  <a:cubicBezTo>
                    <a:pt x="25" y="53"/>
                    <a:pt x="25" y="53"/>
                    <a:pt x="25" y="53"/>
                  </a:cubicBezTo>
                  <a:cubicBezTo>
                    <a:pt x="20" y="49"/>
                    <a:pt x="20" y="49"/>
                    <a:pt x="20" y="49"/>
                  </a:cubicBezTo>
                  <a:cubicBezTo>
                    <a:pt x="16" y="53"/>
                    <a:pt x="16" y="53"/>
                    <a:pt x="16" y="53"/>
                  </a:cubicBezTo>
                  <a:cubicBezTo>
                    <a:pt x="16" y="53"/>
                    <a:pt x="16" y="53"/>
                    <a:pt x="15" y="53"/>
                  </a:cubicBezTo>
                  <a:cubicBezTo>
                    <a:pt x="15" y="53"/>
                    <a:pt x="15" y="53"/>
                    <a:pt x="15" y="53"/>
                  </a:cubicBezTo>
                  <a:cubicBezTo>
                    <a:pt x="14" y="53"/>
                    <a:pt x="14" y="52"/>
                    <a:pt x="15" y="52"/>
                  </a:cubicBezTo>
                  <a:cubicBezTo>
                    <a:pt x="19" y="47"/>
                    <a:pt x="19" y="47"/>
                    <a:pt x="19" y="47"/>
                  </a:cubicBezTo>
                  <a:cubicBezTo>
                    <a:pt x="15" y="43"/>
                    <a:pt x="15" y="43"/>
                    <a:pt x="15" y="43"/>
                  </a:cubicBezTo>
                  <a:cubicBezTo>
                    <a:pt x="14" y="43"/>
                    <a:pt x="14" y="42"/>
                    <a:pt x="15" y="42"/>
                  </a:cubicBezTo>
                  <a:cubicBezTo>
                    <a:pt x="15" y="41"/>
                    <a:pt x="16" y="41"/>
                    <a:pt x="16" y="42"/>
                  </a:cubicBezTo>
                  <a:cubicBezTo>
                    <a:pt x="20" y="46"/>
                    <a:pt x="20" y="46"/>
                    <a:pt x="20" y="46"/>
                  </a:cubicBezTo>
                  <a:cubicBezTo>
                    <a:pt x="25" y="42"/>
                    <a:pt x="25" y="42"/>
                    <a:pt x="25" y="42"/>
                  </a:cubicBezTo>
                  <a:cubicBezTo>
                    <a:pt x="25" y="41"/>
                    <a:pt x="26" y="41"/>
                    <a:pt x="26" y="42"/>
                  </a:cubicBezTo>
                  <a:cubicBezTo>
                    <a:pt x="27" y="42"/>
                    <a:pt x="27" y="43"/>
                    <a:pt x="26" y="43"/>
                  </a:cubicBezTo>
                  <a:cubicBezTo>
                    <a:pt x="22" y="47"/>
                    <a:pt x="22" y="47"/>
                    <a:pt x="22" y="47"/>
                  </a:cubicBezTo>
                  <a:lnTo>
                    <a:pt x="26" y="52"/>
                  </a:lnTo>
                  <a:close/>
                  <a:moveTo>
                    <a:pt x="40" y="19"/>
                  </a:moveTo>
                  <a:cubicBezTo>
                    <a:pt x="40" y="19"/>
                    <a:pt x="41" y="18"/>
                    <a:pt x="41" y="18"/>
                  </a:cubicBezTo>
                  <a:cubicBezTo>
                    <a:pt x="56" y="18"/>
                    <a:pt x="56" y="18"/>
                    <a:pt x="56" y="18"/>
                  </a:cubicBezTo>
                  <a:cubicBezTo>
                    <a:pt x="56" y="18"/>
                    <a:pt x="57" y="19"/>
                    <a:pt x="57" y="19"/>
                  </a:cubicBezTo>
                  <a:cubicBezTo>
                    <a:pt x="57" y="20"/>
                    <a:pt x="56" y="20"/>
                    <a:pt x="56" y="20"/>
                  </a:cubicBezTo>
                  <a:cubicBezTo>
                    <a:pt x="41" y="20"/>
                    <a:pt x="41" y="20"/>
                    <a:pt x="41" y="20"/>
                  </a:cubicBezTo>
                  <a:cubicBezTo>
                    <a:pt x="41" y="20"/>
                    <a:pt x="40" y="20"/>
                    <a:pt x="40" y="19"/>
                  </a:cubicBezTo>
                  <a:close/>
                  <a:moveTo>
                    <a:pt x="56" y="44"/>
                  </a:moveTo>
                  <a:cubicBezTo>
                    <a:pt x="56" y="45"/>
                    <a:pt x="56" y="45"/>
                    <a:pt x="55" y="45"/>
                  </a:cubicBezTo>
                  <a:cubicBezTo>
                    <a:pt x="41" y="45"/>
                    <a:pt x="41" y="45"/>
                    <a:pt x="41" y="45"/>
                  </a:cubicBezTo>
                  <a:cubicBezTo>
                    <a:pt x="41" y="45"/>
                    <a:pt x="40" y="45"/>
                    <a:pt x="40" y="44"/>
                  </a:cubicBezTo>
                  <a:cubicBezTo>
                    <a:pt x="40" y="44"/>
                    <a:pt x="41" y="43"/>
                    <a:pt x="41" y="43"/>
                  </a:cubicBezTo>
                  <a:cubicBezTo>
                    <a:pt x="55" y="43"/>
                    <a:pt x="55" y="43"/>
                    <a:pt x="55" y="43"/>
                  </a:cubicBezTo>
                  <a:cubicBezTo>
                    <a:pt x="56" y="43"/>
                    <a:pt x="56" y="44"/>
                    <a:pt x="56" y="44"/>
                  </a:cubicBezTo>
                  <a:close/>
                  <a:moveTo>
                    <a:pt x="56" y="50"/>
                  </a:moveTo>
                  <a:cubicBezTo>
                    <a:pt x="56" y="51"/>
                    <a:pt x="56" y="51"/>
                    <a:pt x="55" y="51"/>
                  </a:cubicBezTo>
                  <a:cubicBezTo>
                    <a:pt x="41" y="51"/>
                    <a:pt x="41" y="51"/>
                    <a:pt x="41" y="51"/>
                  </a:cubicBezTo>
                  <a:cubicBezTo>
                    <a:pt x="41" y="51"/>
                    <a:pt x="40" y="51"/>
                    <a:pt x="40" y="50"/>
                  </a:cubicBezTo>
                  <a:cubicBezTo>
                    <a:pt x="40" y="50"/>
                    <a:pt x="41" y="49"/>
                    <a:pt x="41" y="49"/>
                  </a:cubicBezTo>
                  <a:cubicBezTo>
                    <a:pt x="55" y="49"/>
                    <a:pt x="55" y="49"/>
                    <a:pt x="55" y="49"/>
                  </a:cubicBezTo>
                  <a:cubicBezTo>
                    <a:pt x="56" y="49"/>
                    <a:pt x="56" y="50"/>
                    <a:pt x="56" y="50"/>
                  </a:cubicBezTo>
                  <a:close/>
                </a:path>
              </a:pathLst>
            </a:custGeom>
            <a:grpFill/>
            <a:ln>
              <a:noFill/>
            </a:ln>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20" name="Freeform 17"/>
            <p:cNvSpPr>
              <a:spLocks noEditPoints="1"/>
            </p:cNvSpPr>
            <p:nvPr/>
          </p:nvSpPr>
          <p:spPr bwMode="auto">
            <a:xfrm>
              <a:off x="6460755" y="1437005"/>
              <a:ext cx="499264" cy="422907"/>
            </a:xfrm>
            <a:custGeom>
              <a:avLst/>
              <a:gdLst>
                <a:gd name="T0" fmla="*/ 70 w 72"/>
                <a:gd name="T1" fmla="*/ 16 h 61"/>
                <a:gd name="T2" fmla="*/ 56 w 72"/>
                <a:gd name="T3" fmla="*/ 18 h 61"/>
                <a:gd name="T4" fmla="*/ 43 w 72"/>
                <a:gd name="T5" fmla="*/ 46 h 61"/>
                <a:gd name="T6" fmla="*/ 12 w 72"/>
                <a:gd name="T7" fmla="*/ 46 h 61"/>
                <a:gd name="T8" fmla="*/ 13 w 72"/>
                <a:gd name="T9" fmla="*/ 49 h 61"/>
                <a:gd name="T10" fmla="*/ 48 w 72"/>
                <a:gd name="T11" fmla="*/ 51 h 61"/>
                <a:gd name="T12" fmla="*/ 13 w 72"/>
                <a:gd name="T13" fmla="*/ 52 h 61"/>
                <a:gd name="T14" fmla="*/ 9 w 72"/>
                <a:gd name="T15" fmla="*/ 45 h 61"/>
                <a:gd name="T16" fmla="*/ 7 w 72"/>
                <a:gd name="T17" fmla="*/ 42 h 61"/>
                <a:gd name="T18" fmla="*/ 1 w 72"/>
                <a:gd name="T19" fmla="*/ 23 h 61"/>
                <a:gd name="T20" fmla="*/ 10 w 72"/>
                <a:gd name="T21" fmla="*/ 41 h 61"/>
                <a:gd name="T22" fmla="*/ 43 w 72"/>
                <a:gd name="T23" fmla="*/ 43 h 61"/>
                <a:gd name="T24" fmla="*/ 54 w 72"/>
                <a:gd name="T25" fmla="*/ 17 h 61"/>
                <a:gd name="T26" fmla="*/ 70 w 72"/>
                <a:gd name="T27" fmla="*/ 13 h 61"/>
                <a:gd name="T28" fmla="*/ 18 w 72"/>
                <a:gd name="T29" fmla="*/ 57 h 61"/>
                <a:gd name="T30" fmla="*/ 11 w 72"/>
                <a:gd name="T31" fmla="*/ 57 h 61"/>
                <a:gd name="T32" fmla="*/ 18 w 72"/>
                <a:gd name="T33" fmla="*/ 57 h 61"/>
                <a:gd name="T34" fmla="*/ 14 w 72"/>
                <a:gd name="T35" fmla="*/ 55 h 61"/>
                <a:gd name="T36" fmla="*/ 14 w 72"/>
                <a:gd name="T37" fmla="*/ 59 h 61"/>
                <a:gd name="T38" fmla="*/ 45 w 72"/>
                <a:gd name="T39" fmla="*/ 57 h 61"/>
                <a:gd name="T40" fmla="*/ 38 w 72"/>
                <a:gd name="T41" fmla="*/ 57 h 61"/>
                <a:gd name="T42" fmla="*/ 45 w 72"/>
                <a:gd name="T43" fmla="*/ 57 h 61"/>
                <a:gd name="T44" fmla="*/ 41 w 72"/>
                <a:gd name="T45" fmla="*/ 55 h 61"/>
                <a:gd name="T46" fmla="*/ 41 w 72"/>
                <a:gd name="T47" fmla="*/ 59 h 61"/>
                <a:gd name="T48" fmla="*/ 12 w 72"/>
                <a:gd name="T49" fmla="*/ 37 h 61"/>
                <a:gd name="T50" fmla="*/ 45 w 72"/>
                <a:gd name="T51" fmla="*/ 36 h 61"/>
                <a:gd name="T52" fmla="*/ 12 w 72"/>
                <a:gd name="T53" fmla="*/ 35 h 61"/>
                <a:gd name="T54" fmla="*/ 12 w 72"/>
                <a:gd name="T55" fmla="*/ 37 h 61"/>
                <a:gd name="T56" fmla="*/ 12 w 72"/>
                <a:gd name="T57" fmla="*/ 40 h 61"/>
                <a:gd name="T58" fmla="*/ 43 w 72"/>
                <a:gd name="T59" fmla="*/ 41 h 61"/>
                <a:gd name="T60" fmla="*/ 43 w 72"/>
                <a:gd name="T61" fmla="*/ 39 h 61"/>
                <a:gd name="T62" fmla="*/ 37 w 72"/>
                <a:gd name="T63" fmla="*/ 31 h 61"/>
                <a:gd name="T64" fmla="*/ 44 w 72"/>
                <a:gd name="T65" fmla="*/ 30 h 61"/>
                <a:gd name="T66" fmla="*/ 43 w 72"/>
                <a:gd name="T67" fmla="*/ 0 h 61"/>
                <a:gd name="T68" fmla="*/ 36 w 72"/>
                <a:gd name="T69" fmla="*/ 0 h 61"/>
                <a:gd name="T70" fmla="*/ 37 w 72"/>
                <a:gd name="T71" fmla="*/ 31 h 61"/>
                <a:gd name="T72" fmla="*/ 31 w 72"/>
                <a:gd name="T73" fmla="*/ 31 h 61"/>
                <a:gd name="T74" fmla="*/ 32 w 72"/>
                <a:gd name="T75" fmla="*/ 8 h 61"/>
                <a:gd name="T76" fmla="*/ 25 w 72"/>
                <a:gd name="T77" fmla="*/ 8 h 61"/>
                <a:gd name="T78" fmla="*/ 24 w 72"/>
                <a:gd name="T79" fmla="*/ 30 h 61"/>
                <a:gd name="T80" fmla="*/ 13 w 72"/>
                <a:gd name="T81" fmla="*/ 31 h 61"/>
                <a:gd name="T82" fmla="*/ 20 w 72"/>
                <a:gd name="T83" fmla="*/ 30 h 61"/>
                <a:gd name="T84" fmla="*/ 20 w 72"/>
                <a:gd name="T85" fmla="*/ 16 h 61"/>
                <a:gd name="T86" fmla="*/ 13 w 72"/>
                <a:gd name="T87" fmla="*/ 16 h 61"/>
                <a:gd name="T88" fmla="*/ 13 w 72"/>
                <a:gd name="T89"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61">
                  <a:moveTo>
                    <a:pt x="72" y="14"/>
                  </a:moveTo>
                  <a:cubicBezTo>
                    <a:pt x="72" y="15"/>
                    <a:pt x="71" y="16"/>
                    <a:pt x="70" y="16"/>
                  </a:cubicBezTo>
                  <a:cubicBezTo>
                    <a:pt x="59" y="16"/>
                    <a:pt x="59" y="16"/>
                    <a:pt x="59" y="16"/>
                  </a:cubicBezTo>
                  <a:cubicBezTo>
                    <a:pt x="58" y="16"/>
                    <a:pt x="57" y="17"/>
                    <a:pt x="56" y="18"/>
                  </a:cubicBezTo>
                  <a:cubicBezTo>
                    <a:pt x="49" y="42"/>
                    <a:pt x="49" y="42"/>
                    <a:pt x="49" y="42"/>
                  </a:cubicBezTo>
                  <a:cubicBezTo>
                    <a:pt x="48" y="44"/>
                    <a:pt x="46" y="46"/>
                    <a:pt x="43" y="46"/>
                  </a:cubicBezTo>
                  <a:cubicBezTo>
                    <a:pt x="13" y="46"/>
                    <a:pt x="13" y="46"/>
                    <a:pt x="13" y="46"/>
                  </a:cubicBezTo>
                  <a:cubicBezTo>
                    <a:pt x="13" y="46"/>
                    <a:pt x="12" y="46"/>
                    <a:pt x="12" y="46"/>
                  </a:cubicBezTo>
                  <a:cubicBezTo>
                    <a:pt x="12" y="48"/>
                    <a:pt x="12" y="48"/>
                    <a:pt x="12" y="48"/>
                  </a:cubicBezTo>
                  <a:cubicBezTo>
                    <a:pt x="12" y="49"/>
                    <a:pt x="12" y="49"/>
                    <a:pt x="13" y="49"/>
                  </a:cubicBezTo>
                  <a:cubicBezTo>
                    <a:pt x="47" y="49"/>
                    <a:pt x="47" y="49"/>
                    <a:pt x="47" y="49"/>
                  </a:cubicBezTo>
                  <a:cubicBezTo>
                    <a:pt x="47" y="49"/>
                    <a:pt x="48" y="50"/>
                    <a:pt x="48" y="51"/>
                  </a:cubicBezTo>
                  <a:cubicBezTo>
                    <a:pt x="48" y="52"/>
                    <a:pt x="47" y="52"/>
                    <a:pt x="47" y="52"/>
                  </a:cubicBezTo>
                  <a:cubicBezTo>
                    <a:pt x="13" y="52"/>
                    <a:pt x="13" y="52"/>
                    <a:pt x="13" y="52"/>
                  </a:cubicBezTo>
                  <a:cubicBezTo>
                    <a:pt x="11" y="52"/>
                    <a:pt x="9" y="50"/>
                    <a:pt x="9" y="48"/>
                  </a:cubicBezTo>
                  <a:cubicBezTo>
                    <a:pt x="9" y="45"/>
                    <a:pt x="9" y="45"/>
                    <a:pt x="9" y="45"/>
                  </a:cubicBezTo>
                  <a:cubicBezTo>
                    <a:pt x="9" y="45"/>
                    <a:pt x="9" y="44"/>
                    <a:pt x="9" y="44"/>
                  </a:cubicBezTo>
                  <a:cubicBezTo>
                    <a:pt x="8" y="44"/>
                    <a:pt x="8" y="43"/>
                    <a:pt x="7" y="42"/>
                  </a:cubicBezTo>
                  <a:cubicBezTo>
                    <a:pt x="0" y="25"/>
                    <a:pt x="0" y="25"/>
                    <a:pt x="0" y="25"/>
                  </a:cubicBezTo>
                  <a:cubicBezTo>
                    <a:pt x="0" y="24"/>
                    <a:pt x="0" y="23"/>
                    <a:pt x="1" y="23"/>
                  </a:cubicBezTo>
                  <a:cubicBezTo>
                    <a:pt x="1" y="22"/>
                    <a:pt x="2" y="23"/>
                    <a:pt x="3" y="24"/>
                  </a:cubicBezTo>
                  <a:cubicBezTo>
                    <a:pt x="10" y="41"/>
                    <a:pt x="10" y="41"/>
                    <a:pt x="10" y="41"/>
                  </a:cubicBezTo>
                  <a:cubicBezTo>
                    <a:pt x="11" y="42"/>
                    <a:pt x="12" y="43"/>
                    <a:pt x="13" y="43"/>
                  </a:cubicBezTo>
                  <a:cubicBezTo>
                    <a:pt x="43" y="43"/>
                    <a:pt x="43" y="43"/>
                    <a:pt x="43" y="43"/>
                  </a:cubicBezTo>
                  <a:cubicBezTo>
                    <a:pt x="44" y="43"/>
                    <a:pt x="46" y="42"/>
                    <a:pt x="46" y="41"/>
                  </a:cubicBezTo>
                  <a:cubicBezTo>
                    <a:pt x="54" y="17"/>
                    <a:pt x="54" y="17"/>
                    <a:pt x="54" y="17"/>
                  </a:cubicBezTo>
                  <a:cubicBezTo>
                    <a:pt x="54" y="15"/>
                    <a:pt x="57" y="13"/>
                    <a:pt x="59" y="13"/>
                  </a:cubicBezTo>
                  <a:cubicBezTo>
                    <a:pt x="70" y="13"/>
                    <a:pt x="70" y="13"/>
                    <a:pt x="70" y="13"/>
                  </a:cubicBezTo>
                  <a:cubicBezTo>
                    <a:pt x="71" y="13"/>
                    <a:pt x="72" y="13"/>
                    <a:pt x="72" y="14"/>
                  </a:cubicBezTo>
                  <a:close/>
                  <a:moveTo>
                    <a:pt x="18" y="57"/>
                  </a:moveTo>
                  <a:cubicBezTo>
                    <a:pt x="18" y="59"/>
                    <a:pt x="16" y="61"/>
                    <a:pt x="14" y="61"/>
                  </a:cubicBezTo>
                  <a:cubicBezTo>
                    <a:pt x="12" y="61"/>
                    <a:pt x="11" y="59"/>
                    <a:pt x="11" y="57"/>
                  </a:cubicBezTo>
                  <a:cubicBezTo>
                    <a:pt x="11" y="55"/>
                    <a:pt x="12" y="53"/>
                    <a:pt x="14" y="53"/>
                  </a:cubicBezTo>
                  <a:cubicBezTo>
                    <a:pt x="16" y="53"/>
                    <a:pt x="18" y="55"/>
                    <a:pt x="18" y="57"/>
                  </a:cubicBezTo>
                  <a:close/>
                  <a:moveTo>
                    <a:pt x="16" y="57"/>
                  </a:moveTo>
                  <a:cubicBezTo>
                    <a:pt x="16" y="56"/>
                    <a:pt x="15" y="55"/>
                    <a:pt x="14" y="55"/>
                  </a:cubicBezTo>
                  <a:cubicBezTo>
                    <a:pt x="14" y="55"/>
                    <a:pt x="13" y="56"/>
                    <a:pt x="13" y="57"/>
                  </a:cubicBezTo>
                  <a:cubicBezTo>
                    <a:pt x="13" y="58"/>
                    <a:pt x="14" y="59"/>
                    <a:pt x="14" y="59"/>
                  </a:cubicBezTo>
                  <a:cubicBezTo>
                    <a:pt x="15" y="59"/>
                    <a:pt x="16" y="58"/>
                    <a:pt x="16" y="57"/>
                  </a:cubicBezTo>
                  <a:close/>
                  <a:moveTo>
                    <a:pt x="45" y="57"/>
                  </a:moveTo>
                  <a:cubicBezTo>
                    <a:pt x="45" y="59"/>
                    <a:pt x="43" y="61"/>
                    <a:pt x="41" y="61"/>
                  </a:cubicBezTo>
                  <a:cubicBezTo>
                    <a:pt x="39" y="61"/>
                    <a:pt x="38" y="59"/>
                    <a:pt x="38" y="57"/>
                  </a:cubicBezTo>
                  <a:cubicBezTo>
                    <a:pt x="38" y="55"/>
                    <a:pt x="39" y="53"/>
                    <a:pt x="41" y="53"/>
                  </a:cubicBezTo>
                  <a:cubicBezTo>
                    <a:pt x="43" y="53"/>
                    <a:pt x="45" y="55"/>
                    <a:pt x="45" y="57"/>
                  </a:cubicBezTo>
                  <a:close/>
                  <a:moveTo>
                    <a:pt x="43" y="57"/>
                  </a:moveTo>
                  <a:cubicBezTo>
                    <a:pt x="43" y="56"/>
                    <a:pt x="42" y="55"/>
                    <a:pt x="41" y="55"/>
                  </a:cubicBezTo>
                  <a:cubicBezTo>
                    <a:pt x="40" y="55"/>
                    <a:pt x="40" y="56"/>
                    <a:pt x="40" y="57"/>
                  </a:cubicBezTo>
                  <a:cubicBezTo>
                    <a:pt x="40" y="58"/>
                    <a:pt x="40" y="59"/>
                    <a:pt x="41" y="59"/>
                  </a:cubicBezTo>
                  <a:cubicBezTo>
                    <a:pt x="42" y="59"/>
                    <a:pt x="43" y="58"/>
                    <a:pt x="43" y="57"/>
                  </a:cubicBezTo>
                  <a:close/>
                  <a:moveTo>
                    <a:pt x="12" y="37"/>
                  </a:moveTo>
                  <a:cubicBezTo>
                    <a:pt x="44" y="37"/>
                    <a:pt x="44" y="37"/>
                    <a:pt x="44" y="37"/>
                  </a:cubicBezTo>
                  <a:cubicBezTo>
                    <a:pt x="45" y="37"/>
                    <a:pt x="45" y="36"/>
                    <a:pt x="45" y="36"/>
                  </a:cubicBezTo>
                  <a:cubicBezTo>
                    <a:pt x="45" y="35"/>
                    <a:pt x="45" y="35"/>
                    <a:pt x="44" y="35"/>
                  </a:cubicBezTo>
                  <a:cubicBezTo>
                    <a:pt x="12" y="35"/>
                    <a:pt x="12" y="35"/>
                    <a:pt x="12" y="35"/>
                  </a:cubicBezTo>
                  <a:cubicBezTo>
                    <a:pt x="11" y="35"/>
                    <a:pt x="11" y="35"/>
                    <a:pt x="11" y="36"/>
                  </a:cubicBezTo>
                  <a:cubicBezTo>
                    <a:pt x="11" y="36"/>
                    <a:pt x="11" y="37"/>
                    <a:pt x="12" y="37"/>
                  </a:cubicBezTo>
                  <a:close/>
                  <a:moveTo>
                    <a:pt x="13" y="39"/>
                  </a:moveTo>
                  <a:cubicBezTo>
                    <a:pt x="13" y="39"/>
                    <a:pt x="12" y="40"/>
                    <a:pt x="12" y="40"/>
                  </a:cubicBezTo>
                  <a:cubicBezTo>
                    <a:pt x="12" y="41"/>
                    <a:pt x="13" y="41"/>
                    <a:pt x="13" y="41"/>
                  </a:cubicBezTo>
                  <a:cubicBezTo>
                    <a:pt x="43" y="41"/>
                    <a:pt x="43" y="41"/>
                    <a:pt x="43" y="41"/>
                  </a:cubicBezTo>
                  <a:cubicBezTo>
                    <a:pt x="44" y="41"/>
                    <a:pt x="44" y="41"/>
                    <a:pt x="44" y="40"/>
                  </a:cubicBezTo>
                  <a:cubicBezTo>
                    <a:pt x="44" y="40"/>
                    <a:pt x="44" y="39"/>
                    <a:pt x="43" y="39"/>
                  </a:cubicBezTo>
                  <a:lnTo>
                    <a:pt x="13" y="39"/>
                  </a:lnTo>
                  <a:close/>
                  <a:moveTo>
                    <a:pt x="37" y="31"/>
                  </a:moveTo>
                  <a:cubicBezTo>
                    <a:pt x="43" y="31"/>
                    <a:pt x="43" y="31"/>
                    <a:pt x="43" y="31"/>
                  </a:cubicBezTo>
                  <a:cubicBezTo>
                    <a:pt x="43" y="31"/>
                    <a:pt x="44" y="30"/>
                    <a:pt x="44" y="30"/>
                  </a:cubicBezTo>
                  <a:cubicBezTo>
                    <a:pt x="44" y="0"/>
                    <a:pt x="44" y="0"/>
                    <a:pt x="44" y="0"/>
                  </a:cubicBezTo>
                  <a:cubicBezTo>
                    <a:pt x="44" y="0"/>
                    <a:pt x="43" y="0"/>
                    <a:pt x="43" y="0"/>
                  </a:cubicBezTo>
                  <a:cubicBezTo>
                    <a:pt x="37" y="0"/>
                    <a:pt x="37" y="0"/>
                    <a:pt x="37" y="0"/>
                  </a:cubicBezTo>
                  <a:cubicBezTo>
                    <a:pt x="36" y="0"/>
                    <a:pt x="36" y="0"/>
                    <a:pt x="36" y="0"/>
                  </a:cubicBezTo>
                  <a:cubicBezTo>
                    <a:pt x="36" y="30"/>
                    <a:pt x="36" y="30"/>
                    <a:pt x="36" y="30"/>
                  </a:cubicBezTo>
                  <a:cubicBezTo>
                    <a:pt x="36" y="30"/>
                    <a:pt x="36" y="31"/>
                    <a:pt x="37" y="31"/>
                  </a:cubicBezTo>
                  <a:close/>
                  <a:moveTo>
                    <a:pt x="25" y="31"/>
                  </a:moveTo>
                  <a:cubicBezTo>
                    <a:pt x="31" y="31"/>
                    <a:pt x="31" y="31"/>
                    <a:pt x="31" y="31"/>
                  </a:cubicBezTo>
                  <a:cubicBezTo>
                    <a:pt x="32" y="31"/>
                    <a:pt x="32" y="30"/>
                    <a:pt x="32" y="30"/>
                  </a:cubicBezTo>
                  <a:cubicBezTo>
                    <a:pt x="32" y="8"/>
                    <a:pt x="32" y="8"/>
                    <a:pt x="32" y="8"/>
                  </a:cubicBezTo>
                  <a:cubicBezTo>
                    <a:pt x="32" y="8"/>
                    <a:pt x="32" y="8"/>
                    <a:pt x="31" y="8"/>
                  </a:cubicBezTo>
                  <a:cubicBezTo>
                    <a:pt x="25" y="8"/>
                    <a:pt x="25" y="8"/>
                    <a:pt x="25" y="8"/>
                  </a:cubicBezTo>
                  <a:cubicBezTo>
                    <a:pt x="25" y="8"/>
                    <a:pt x="24" y="8"/>
                    <a:pt x="24" y="8"/>
                  </a:cubicBezTo>
                  <a:cubicBezTo>
                    <a:pt x="24" y="30"/>
                    <a:pt x="24" y="30"/>
                    <a:pt x="24" y="30"/>
                  </a:cubicBezTo>
                  <a:cubicBezTo>
                    <a:pt x="24" y="30"/>
                    <a:pt x="25" y="31"/>
                    <a:pt x="25" y="31"/>
                  </a:cubicBezTo>
                  <a:close/>
                  <a:moveTo>
                    <a:pt x="13" y="31"/>
                  </a:moveTo>
                  <a:cubicBezTo>
                    <a:pt x="20" y="31"/>
                    <a:pt x="20" y="31"/>
                    <a:pt x="20" y="31"/>
                  </a:cubicBezTo>
                  <a:cubicBezTo>
                    <a:pt x="20" y="31"/>
                    <a:pt x="20" y="30"/>
                    <a:pt x="20" y="30"/>
                  </a:cubicBezTo>
                  <a:cubicBezTo>
                    <a:pt x="20" y="16"/>
                    <a:pt x="20" y="16"/>
                    <a:pt x="20" y="16"/>
                  </a:cubicBezTo>
                  <a:cubicBezTo>
                    <a:pt x="20" y="16"/>
                    <a:pt x="20" y="16"/>
                    <a:pt x="20" y="16"/>
                  </a:cubicBezTo>
                  <a:cubicBezTo>
                    <a:pt x="13" y="16"/>
                    <a:pt x="13" y="16"/>
                    <a:pt x="13" y="16"/>
                  </a:cubicBezTo>
                  <a:cubicBezTo>
                    <a:pt x="13" y="16"/>
                    <a:pt x="13" y="16"/>
                    <a:pt x="13" y="16"/>
                  </a:cubicBezTo>
                  <a:cubicBezTo>
                    <a:pt x="13" y="30"/>
                    <a:pt x="13" y="30"/>
                    <a:pt x="13" y="30"/>
                  </a:cubicBezTo>
                  <a:cubicBezTo>
                    <a:pt x="13" y="30"/>
                    <a:pt x="13" y="31"/>
                    <a:pt x="13" y="31"/>
                  </a:cubicBezTo>
                  <a:close/>
                </a:path>
              </a:pathLst>
            </a:custGeom>
            <a:solidFill>
              <a:schemeClr val="accent1"/>
            </a:solidFill>
            <a:ln>
              <a:noFill/>
            </a:ln>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21" name="Freeform 62"/>
            <p:cNvSpPr>
              <a:spLocks noEditPoints="1"/>
            </p:cNvSpPr>
            <p:nvPr/>
          </p:nvSpPr>
          <p:spPr bwMode="auto">
            <a:xfrm>
              <a:off x="5370746" y="1930749"/>
              <a:ext cx="292609" cy="338210"/>
            </a:xfrm>
            <a:custGeom>
              <a:avLst/>
              <a:gdLst>
                <a:gd name="T0" fmla="*/ 54 w 62"/>
                <a:gd name="T1" fmla="*/ 0 h 72"/>
                <a:gd name="T2" fmla="*/ 8 w 62"/>
                <a:gd name="T3" fmla="*/ 0 h 72"/>
                <a:gd name="T4" fmla="*/ 0 w 62"/>
                <a:gd name="T5" fmla="*/ 8 h 72"/>
                <a:gd name="T6" fmla="*/ 0 w 62"/>
                <a:gd name="T7" fmla="*/ 64 h 72"/>
                <a:gd name="T8" fmla="*/ 8 w 62"/>
                <a:gd name="T9" fmla="*/ 72 h 72"/>
                <a:gd name="T10" fmla="*/ 54 w 62"/>
                <a:gd name="T11" fmla="*/ 72 h 72"/>
                <a:gd name="T12" fmla="*/ 62 w 62"/>
                <a:gd name="T13" fmla="*/ 64 h 72"/>
                <a:gd name="T14" fmla="*/ 62 w 62"/>
                <a:gd name="T15" fmla="*/ 8 h 72"/>
                <a:gd name="T16" fmla="*/ 54 w 62"/>
                <a:gd name="T17" fmla="*/ 0 h 72"/>
                <a:gd name="T18" fmla="*/ 8 w 62"/>
                <a:gd name="T19" fmla="*/ 3 h 72"/>
                <a:gd name="T20" fmla="*/ 54 w 62"/>
                <a:gd name="T21" fmla="*/ 3 h 72"/>
                <a:gd name="T22" fmla="*/ 59 w 62"/>
                <a:gd name="T23" fmla="*/ 8 h 72"/>
                <a:gd name="T24" fmla="*/ 59 w 62"/>
                <a:gd name="T25" fmla="*/ 64 h 72"/>
                <a:gd name="T26" fmla="*/ 54 w 62"/>
                <a:gd name="T27" fmla="*/ 69 h 72"/>
                <a:gd name="T28" fmla="*/ 8 w 62"/>
                <a:gd name="T29" fmla="*/ 69 h 72"/>
                <a:gd name="T30" fmla="*/ 3 w 62"/>
                <a:gd name="T31" fmla="*/ 64 h 72"/>
                <a:gd name="T32" fmla="*/ 3 w 62"/>
                <a:gd name="T33" fmla="*/ 8 h 72"/>
                <a:gd name="T34" fmla="*/ 8 w 62"/>
                <a:gd name="T35" fmla="*/ 3 h 72"/>
                <a:gd name="T36" fmla="*/ 7 w 62"/>
                <a:gd name="T37" fmla="*/ 62 h 72"/>
                <a:gd name="T38" fmla="*/ 55 w 62"/>
                <a:gd name="T39" fmla="*/ 62 h 72"/>
                <a:gd name="T40" fmla="*/ 56 w 62"/>
                <a:gd name="T41" fmla="*/ 61 h 72"/>
                <a:gd name="T42" fmla="*/ 56 w 62"/>
                <a:gd name="T43" fmla="*/ 7 h 72"/>
                <a:gd name="T44" fmla="*/ 55 w 62"/>
                <a:gd name="T45" fmla="*/ 6 h 72"/>
                <a:gd name="T46" fmla="*/ 7 w 62"/>
                <a:gd name="T47" fmla="*/ 6 h 72"/>
                <a:gd name="T48" fmla="*/ 6 w 62"/>
                <a:gd name="T49" fmla="*/ 7 h 72"/>
                <a:gd name="T50" fmla="*/ 6 w 62"/>
                <a:gd name="T51" fmla="*/ 61 h 72"/>
                <a:gd name="T52" fmla="*/ 7 w 62"/>
                <a:gd name="T53" fmla="*/ 62 h 72"/>
                <a:gd name="T54" fmla="*/ 8 w 62"/>
                <a:gd name="T55" fmla="*/ 8 h 72"/>
                <a:gd name="T56" fmla="*/ 54 w 62"/>
                <a:gd name="T57" fmla="*/ 8 h 72"/>
                <a:gd name="T58" fmla="*/ 54 w 62"/>
                <a:gd name="T59" fmla="*/ 60 h 72"/>
                <a:gd name="T60" fmla="*/ 8 w 62"/>
                <a:gd name="T61" fmla="*/ 60 h 72"/>
                <a:gd name="T62" fmla="*/ 8 w 62"/>
                <a:gd name="T63" fmla="*/ 8 h 72"/>
                <a:gd name="T64" fmla="*/ 33 w 62"/>
                <a:gd name="T65" fmla="*/ 66 h 72"/>
                <a:gd name="T66" fmla="*/ 31 w 62"/>
                <a:gd name="T67" fmla="*/ 68 h 72"/>
                <a:gd name="T68" fmla="*/ 29 w 62"/>
                <a:gd name="T69" fmla="*/ 66 h 72"/>
                <a:gd name="T70" fmla="*/ 31 w 62"/>
                <a:gd name="T71" fmla="*/ 64 h 72"/>
                <a:gd name="T72" fmla="*/ 33 w 62"/>
                <a:gd name="T73"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72">
                  <a:moveTo>
                    <a:pt x="54" y="0"/>
                  </a:moveTo>
                  <a:cubicBezTo>
                    <a:pt x="8" y="0"/>
                    <a:pt x="8" y="0"/>
                    <a:pt x="8" y="0"/>
                  </a:cubicBezTo>
                  <a:cubicBezTo>
                    <a:pt x="4" y="0"/>
                    <a:pt x="0" y="3"/>
                    <a:pt x="0" y="8"/>
                  </a:cubicBezTo>
                  <a:cubicBezTo>
                    <a:pt x="0" y="64"/>
                    <a:pt x="0" y="64"/>
                    <a:pt x="0" y="64"/>
                  </a:cubicBezTo>
                  <a:cubicBezTo>
                    <a:pt x="0" y="68"/>
                    <a:pt x="4" y="72"/>
                    <a:pt x="8" y="72"/>
                  </a:cubicBezTo>
                  <a:cubicBezTo>
                    <a:pt x="54" y="72"/>
                    <a:pt x="54" y="72"/>
                    <a:pt x="54" y="72"/>
                  </a:cubicBezTo>
                  <a:cubicBezTo>
                    <a:pt x="58" y="72"/>
                    <a:pt x="62" y="68"/>
                    <a:pt x="62" y="64"/>
                  </a:cubicBezTo>
                  <a:cubicBezTo>
                    <a:pt x="62" y="8"/>
                    <a:pt x="62" y="8"/>
                    <a:pt x="62" y="8"/>
                  </a:cubicBezTo>
                  <a:cubicBezTo>
                    <a:pt x="62" y="3"/>
                    <a:pt x="58" y="0"/>
                    <a:pt x="54" y="0"/>
                  </a:cubicBezTo>
                  <a:close/>
                  <a:moveTo>
                    <a:pt x="8" y="3"/>
                  </a:moveTo>
                  <a:cubicBezTo>
                    <a:pt x="54" y="3"/>
                    <a:pt x="54" y="3"/>
                    <a:pt x="54" y="3"/>
                  </a:cubicBezTo>
                  <a:cubicBezTo>
                    <a:pt x="56" y="3"/>
                    <a:pt x="59" y="5"/>
                    <a:pt x="59" y="8"/>
                  </a:cubicBezTo>
                  <a:cubicBezTo>
                    <a:pt x="59" y="64"/>
                    <a:pt x="59" y="64"/>
                    <a:pt x="59" y="64"/>
                  </a:cubicBezTo>
                  <a:cubicBezTo>
                    <a:pt x="59" y="67"/>
                    <a:pt x="56" y="69"/>
                    <a:pt x="54" y="69"/>
                  </a:cubicBezTo>
                  <a:cubicBezTo>
                    <a:pt x="8" y="69"/>
                    <a:pt x="8" y="69"/>
                    <a:pt x="8" y="69"/>
                  </a:cubicBezTo>
                  <a:cubicBezTo>
                    <a:pt x="5" y="69"/>
                    <a:pt x="3" y="67"/>
                    <a:pt x="3" y="64"/>
                  </a:cubicBezTo>
                  <a:cubicBezTo>
                    <a:pt x="3" y="8"/>
                    <a:pt x="3" y="8"/>
                    <a:pt x="3" y="8"/>
                  </a:cubicBezTo>
                  <a:cubicBezTo>
                    <a:pt x="3" y="5"/>
                    <a:pt x="5" y="3"/>
                    <a:pt x="8" y="3"/>
                  </a:cubicBezTo>
                  <a:close/>
                  <a:moveTo>
                    <a:pt x="7" y="62"/>
                  </a:moveTo>
                  <a:cubicBezTo>
                    <a:pt x="55" y="62"/>
                    <a:pt x="55" y="62"/>
                    <a:pt x="55" y="62"/>
                  </a:cubicBezTo>
                  <a:cubicBezTo>
                    <a:pt x="55" y="62"/>
                    <a:pt x="56" y="61"/>
                    <a:pt x="56" y="61"/>
                  </a:cubicBezTo>
                  <a:cubicBezTo>
                    <a:pt x="56" y="7"/>
                    <a:pt x="56" y="7"/>
                    <a:pt x="56" y="7"/>
                  </a:cubicBezTo>
                  <a:cubicBezTo>
                    <a:pt x="56" y="6"/>
                    <a:pt x="55" y="6"/>
                    <a:pt x="55" y="6"/>
                  </a:cubicBezTo>
                  <a:cubicBezTo>
                    <a:pt x="7" y="6"/>
                    <a:pt x="7" y="6"/>
                    <a:pt x="7" y="6"/>
                  </a:cubicBezTo>
                  <a:cubicBezTo>
                    <a:pt x="7" y="6"/>
                    <a:pt x="6" y="6"/>
                    <a:pt x="6" y="7"/>
                  </a:cubicBezTo>
                  <a:cubicBezTo>
                    <a:pt x="6" y="61"/>
                    <a:pt x="6" y="61"/>
                    <a:pt x="6" y="61"/>
                  </a:cubicBezTo>
                  <a:cubicBezTo>
                    <a:pt x="6" y="61"/>
                    <a:pt x="7" y="62"/>
                    <a:pt x="7" y="62"/>
                  </a:cubicBezTo>
                  <a:close/>
                  <a:moveTo>
                    <a:pt x="8" y="8"/>
                  </a:moveTo>
                  <a:cubicBezTo>
                    <a:pt x="54" y="8"/>
                    <a:pt x="54" y="8"/>
                    <a:pt x="54" y="8"/>
                  </a:cubicBezTo>
                  <a:cubicBezTo>
                    <a:pt x="54" y="60"/>
                    <a:pt x="54" y="60"/>
                    <a:pt x="54" y="60"/>
                  </a:cubicBezTo>
                  <a:cubicBezTo>
                    <a:pt x="8" y="60"/>
                    <a:pt x="8" y="60"/>
                    <a:pt x="8" y="60"/>
                  </a:cubicBezTo>
                  <a:lnTo>
                    <a:pt x="8" y="8"/>
                  </a:lnTo>
                  <a:close/>
                  <a:moveTo>
                    <a:pt x="33" y="66"/>
                  </a:moveTo>
                  <a:cubicBezTo>
                    <a:pt x="33" y="67"/>
                    <a:pt x="32" y="68"/>
                    <a:pt x="31" y="68"/>
                  </a:cubicBezTo>
                  <a:cubicBezTo>
                    <a:pt x="30" y="68"/>
                    <a:pt x="29" y="67"/>
                    <a:pt x="29" y="66"/>
                  </a:cubicBezTo>
                  <a:cubicBezTo>
                    <a:pt x="29" y="65"/>
                    <a:pt x="30" y="64"/>
                    <a:pt x="31" y="64"/>
                  </a:cubicBezTo>
                  <a:cubicBezTo>
                    <a:pt x="32" y="64"/>
                    <a:pt x="33" y="65"/>
                    <a:pt x="33" y="66"/>
                  </a:cubicBezTo>
                  <a:close/>
                </a:path>
              </a:pathLst>
            </a:custGeom>
            <a:solidFill>
              <a:schemeClr val="accent4"/>
            </a:solidFill>
            <a:ln>
              <a:noFill/>
            </a:ln>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22" name="Freeform 52"/>
            <p:cNvSpPr>
              <a:spLocks noEditPoints="1"/>
            </p:cNvSpPr>
            <p:nvPr/>
          </p:nvSpPr>
          <p:spPr bwMode="auto">
            <a:xfrm>
              <a:off x="4290523" y="3450281"/>
              <a:ext cx="306095" cy="287984"/>
            </a:xfrm>
            <a:custGeom>
              <a:avLst/>
              <a:gdLst>
                <a:gd name="T0" fmla="*/ 23 w 68"/>
                <a:gd name="T1" fmla="*/ 5 h 67"/>
                <a:gd name="T2" fmla="*/ 7 w 68"/>
                <a:gd name="T3" fmla="*/ 11 h 67"/>
                <a:gd name="T4" fmla="*/ 7 w 68"/>
                <a:gd name="T5" fmla="*/ 67 h 67"/>
                <a:gd name="T6" fmla="*/ 38 w 68"/>
                <a:gd name="T7" fmla="*/ 62 h 67"/>
                <a:gd name="T8" fmla="*/ 49 w 68"/>
                <a:gd name="T9" fmla="*/ 56 h 67"/>
                <a:gd name="T10" fmla="*/ 64 w 68"/>
                <a:gd name="T11" fmla="*/ 47 h 67"/>
                <a:gd name="T12" fmla="*/ 60 w 68"/>
                <a:gd name="T13" fmla="*/ 0 h 67"/>
                <a:gd name="T14" fmla="*/ 52 w 68"/>
                <a:gd name="T15" fmla="*/ 51 h 67"/>
                <a:gd name="T16" fmla="*/ 59 w 68"/>
                <a:gd name="T17" fmla="*/ 44 h 67"/>
                <a:gd name="T18" fmla="*/ 56 w 68"/>
                <a:gd name="T19" fmla="*/ 41 h 67"/>
                <a:gd name="T20" fmla="*/ 56 w 68"/>
                <a:gd name="T21" fmla="*/ 51 h 67"/>
                <a:gd name="T22" fmla="*/ 50 w 68"/>
                <a:gd name="T23" fmla="*/ 43 h 67"/>
                <a:gd name="T24" fmla="*/ 33 w 68"/>
                <a:gd name="T25" fmla="*/ 45 h 67"/>
                <a:gd name="T26" fmla="*/ 48 w 68"/>
                <a:gd name="T27" fmla="*/ 53 h 67"/>
                <a:gd name="T28" fmla="*/ 26 w 68"/>
                <a:gd name="T29" fmla="*/ 7 h 67"/>
                <a:gd name="T30" fmla="*/ 65 w 68"/>
                <a:gd name="T31" fmla="*/ 7 h 67"/>
                <a:gd name="T32" fmla="*/ 56 w 68"/>
                <a:gd name="T33" fmla="*/ 39 h 67"/>
                <a:gd name="T34" fmla="*/ 9 w 68"/>
                <a:gd name="T35" fmla="*/ 23 h 67"/>
                <a:gd name="T36" fmla="*/ 12 w 68"/>
                <a:gd name="T37" fmla="*/ 30 h 67"/>
                <a:gd name="T38" fmla="*/ 10 w 68"/>
                <a:gd name="T39" fmla="*/ 32 h 67"/>
                <a:gd name="T40" fmla="*/ 10 w 68"/>
                <a:gd name="T41" fmla="*/ 38 h 67"/>
                <a:gd name="T42" fmla="*/ 12 w 68"/>
                <a:gd name="T43" fmla="*/ 40 h 67"/>
                <a:gd name="T44" fmla="*/ 9 w 68"/>
                <a:gd name="T45" fmla="*/ 47 h 67"/>
                <a:gd name="T46" fmla="*/ 12 w 68"/>
                <a:gd name="T47" fmla="*/ 54 h 67"/>
                <a:gd name="T48" fmla="*/ 9 w 68"/>
                <a:gd name="T49" fmla="*/ 55 h 67"/>
                <a:gd name="T50" fmla="*/ 19 w 68"/>
                <a:gd name="T51" fmla="*/ 61 h 67"/>
                <a:gd name="T52" fmla="*/ 25 w 68"/>
                <a:gd name="T53" fmla="*/ 64 h 67"/>
                <a:gd name="T54" fmla="*/ 3 w 68"/>
                <a:gd name="T55" fmla="*/ 19 h 67"/>
                <a:gd name="T56" fmla="*/ 12 w 68"/>
                <a:gd name="T57" fmla="*/ 22 h 67"/>
                <a:gd name="T58" fmla="*/ 34 w 68"/>
                <a:gd name="T59" fmla="*/ 61 h 67"/>
                <a:gd name="T60" fmla="*/ 19 w 68"/>
                <a:gd name="T61" fmla="*/ 59 h 67"/>
                <a:gd name="T62" fmla="*/ 19 w 68"/>
                <a:gd name="T63" fmla="*/ 8 h 67"/>
                <a:gd name="T64" fmla="*/ 21 w 68"/>
                <a:gd name="T65" fmla="*/ 17 h 67"/>
                <a:gd name="T66" fmla="*/ 24 w 68"/>
                <a:gd name="T67" fmla="*/ 19 h 67"/>
                <a:gd name="T68" fmla="*/ 20 w 68"/>
                <a:gd name="T69" fmla="*/ 26 h 67"/>
                <a:gd name="T70" fmla="*/ 24 w 68"/>
                <a:gd name="T71" fmla="*/ 33 h 67"/>
                <a:gd name="T72" fmla="*/ 21 w 68"/>
                <a:gd name="T73" fmla="*/ 35 h 67"/>
                <a:gd name="T74" fmla="*/ 21 w 68"/>
                <a:gd name="T75" fmla="*/ 41 h 67"/>
                <a:gd name="T76" fmla="*/ 24 w 68"/>
                <a:gd name="T77" fmla="*/ 43 h 67"/>
                <a:gd name="T78" fmla="*/ 21 w 68"/>
                <a:gd name="T79" fmla="*/ 49 h 67"/>
                <a:gd name="T80" fmla="*/ 24 w 68"/>
                <a:gd name="T81" fmla="*/ 51 h 67"/>
                <a:gd name="T82" fmla="*/ 38 w 68"/>
                <a:gd name="T83" fmla="*/ 57 h 67"/>
                <a:gd name="T84" fmla="*/ 40 w 68"/>
                <a:gd name="T85" fmla="*/ 58 h 67"/>
                <a:gd name="T86" fmla="*/ 40 w 68"/>
                <a:gd name="T87" fmla="*/ 55 h 67"/>
                <a:gd name="T88" fmla="*/ 40 w 68"/>
                <a:gd name="T89" fmla="*/ 58 h 67"/>
                <a:gd name="T90" fmla="*/ 33 w 68"/>
                <a:gd name="T91" fmla="*/ 13 h 67"/>
                <a:gd name="T92" fmla="*/ 58 w 68"/>
                <a:gd name="T93" fmla="*/ 11 h 67"/>
                <a:gd name="T94" fmla="*/ 58 w 68"/>
                <a:gd name="T95" fmla="*/ 21 h 67"/>
                <a:gd name="T96" fmla="*/ 33 w 68"/>
                <a:gd name="T97" fmla="*/ 19 h 67"/>
                <a:gd name="T98" fmla="*/ 59 w 68"/>
                <a:gd name="T99" fmla="*/ 28 h 67"/>
                <a:gd name="T100" fmla="*/ 32 w 68"/>
                <a:gd name="T101" fmla="*/ 28 h 67"/>
                <a:gd name="T102" fmla="*/ 59 w 68"/>
                <a:gd name="T103" fmla="*/ 28 h 67"/>
                <a:gd name="T104" fmla="*/ 33 w 68"/>
                <a:gd name="T105" fmla="*/ 37 h 67"/>
                <a:gd name="T106" fmla="*/ 58 w 68"/>
                <a:gd name="T107" fmla="*/ 3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67">
                  <a:moveTo>
                    <a:pt x="60" y="0"/>
                  </a:moveTo>
                  <a:cubicBezTo>
                    <a:pt x="31" y="0"/>
                    <a:pt x="31" y="0"/>
                    <a:pt x="31" y="0"/>
                  </a:cubicBezTo>
                  <a:cubicBezTo>
                    <a:pt x="27" y="0"/>
                    <a:pt x="24" y="2"/>
                    <a:pt x="23" y="5"/>
                  </a:cubicBezTo>
                  <a:cubicBezTo>
                    <a:pt x="19" y="5"/>
                    <a:pt x="19" y="5"/>
                    <a:pt x="19" y="5"/>
                  </a:cubicBezTo>
                  <a:cubicBezTo>
                    <a:pt x="15" y="5"/>
                    <a:pt x="13" y="8"/>
                    <a:pt x="12" y="11"/>
                  </a:cubicBezTo>
                  <a:cubicBezTo>
                    <a:pt x="7" y="11"/>
                    <a:pt x="7" y="11"/>
                    <a:pt x="7" y="11"/>
                  </a:cubicBezTo>
                  <a:cubicBezTo>
                    <a:pt x="3" y="11"/>
                    <a:pt x="0" y="14"/>
                    <a:pt x="0" y="19"/>
                  </a:cubicBezTo>
                  <a:cubicBezTo>
                    <a:pt x="0" y="60"/>
                    <a:pt x="0" y="60"/>
                    <a:pt x="0" y="60"/>
                  </a:cubicBezTo>
                  <a:cubicBezTo>
                    <a:pt x="0" y="64"/>
                    <a:pt x="3" y="67"/>
                    <a:pt x="7" y="67"/>
                  </a:cubicBezTo>
                  <a:cubicBezTo>
                    <a:pt x="25" y="67"/>
                    <a:pt x="25" y="67"/>
                    <a:pt x="25" y="67"/>
                  </a:cubicBezTo>
                  <a:cubicBezTo>
                    <a:pt x="29" y="67"/>
                    <a:pt x="33" y="66"/>
                    <a:pt x="35" y="64"/>
                  </a:cubicBezTo>
                  <a:cubicBezTo>
                    <a:pt x="38" y="62"/>
                    <a:pt x="38" y="62"/>
                    <a:pt x="38" y="62"/>
                  </a:cubicBezTo>
                  <a:cubicBezTo>
                    <a:pt x="41" y="62"/>
                    <a:pt x="45" y="60"/>
                    <a:pt x="47" y="59"/>
                  </a:cubicBezTo>
                  <a:cubicBezTo>
                    <a:pt x="48" y="57"/>
                    <a:pt x="48" y="57"/>
                    <a:pt x="48" y="57"/>
                  </a:cubicBezTo>
                  <a:cubicBezTo>
                    <a:pt x="49" y="56"/>
                    <a:pt x="49" y="56"/>
                    <a:pt x="49" y="56"/>
                  </a:cubicBezTo>
                  <a:cubicBezTo>
                    <a:pt x="53" y="56"/>
                    <a:pt x="57" y="55"/>
                    <a:pt x="59" y="53"/>
                  </a:cubicBezTo>
                  <a:cubicBezTo>
                    <a:pt x="62" y="50"/>
                    <a:pt x="62" y="50"/>
                    <a:pt x="62" y="50"/>
                  </a:cubicBezTo>
                  <a:cubicBezTo>
                    <a:pt x="64" y="47"/>
                    <a:pt x="64" y="47"/>
                    <a:pt x="64" y="47"/>
                  </a:cubicBezTo>
                  <a:cubicBezTo>
                    <a:pt x="66" y="46"/>
                    <a:pt x="68" y="41"/>
                    <a:pt x="68" y="38"/>
                  </a:cubicBezTo>
                  <a:cubicBezTo>
                    <a:pt x="68" y="7"/>
                    <a:pt x="68" y="7"/>
                    <a:pt x="68" y="7"/>
                  </a:cubicBezTo>
                  <a:cubicBezTo>
                    <a:pt x="68" y="3"/>
                    <a:pt x="64" y="0"/>
                    <a:pt x="60" y="0"/>
                  </a:cubicBezTo>
                  <a:close/>
                  <a:moveTo>
                    <a:pt x="52" y="53"/>
                  </a:moveTo>
                  <a:cubicBezTo>
                    <a:pt x="52" y="52"/>
                    <a:pt x="52" y="52"/>
                    <a:pt x="52" y="52"/>
                  </a:cubicBezTo>
                  <a:cubicBezTo>
                    <a:pt x="52" y="52"/>
                    <a:pt x="52" y="51"/>
                    <a:pt x="52" y="51"/>
                  </a:cubicBezTo>
                  <a:cubicBezTo>
                    <a:pt x="52" y="45"/>
                    <a:pt x="52" y="45"/>
                    <a:pt x="52" y="45"/>
                  </a:cubicBezTo>
                  <a:cubicBezTo>
                    <a:pt x="58" y="45"/>
                    <a:pt x="58" y="45"/>
                    <a:pt x="58" y="45"/>
                  </a:cubicBezTo>
                  <a:cubicBezTo>
                    <a:pt x="59" y="45"/>
                    <a:pt x="59" y="45"/>
                    <a:pt x="59" y="44"/>
                  </a:cubicBezTo>
                  <a:cubicBezTo>
                    <a:pt x="59" y="44"/>
                    <a:pt x="59" y="43"/>
                    <a:pt x="58" y="43"/>
                  </a:cubicBezTo>
                  <a:cubicBezTo>
                    <a:pt x="52" y="43"/>
                    <a:pt x="52" y="43"/>
                    <a:pt x="52" y="43"/>
                  </a:cubicBezTo>
                  <a:cubicBezTo>
                    <a:pt x="53" y="42"/>
                    <a:pt x="54" y="41"/>
                    <a:pt x="56" y="41"/>
                  </a:cubicBezTo>
                  <a:cubicBezTo>
                    <a:pt x="64" y="41"/>
                    <a:pt x="64" y="41"/>
                    <a:pt x="64" y="41"/>
                  </a:cubicBezTo>
                  <a:cubicBezTo>
                    <a:pt x="64" y="43"/>
                    <a:pt x="63" y="45"/>
                    <a:pt x="62" y="45"/>
                  </a:cubicBezTo>
                  <a:cubicBezTo>
                    <a:pt x="56" y="51"/>
                    <a:pt x="56" y="51"/>
                    <a:pt x="56" y="51"/>
                  </a:cubicBezTo>
                  <a:cubicBezTo>
                    <a:pt x="56" y="52"/>
                    <a:pt x="54" y="52"/>
                    <a:pt x="52" y="53"/>
                  </a:cubicBezTo>
                  <a:close/>
                  <a:moveTo>
                    <a:pt x="56" y="39"/>
                  </a:moveTo>
                  <a:cubicBezTo>
                    <a:pt x="53" y="39"/>
                    <a:pt x="51" y="41"/>
                    <a:pt x="50" y="43"/>
                  </a:cubicBezTo>
                  <a:cubicBezTo>
                    <a:pt x="33" y="43"/>
                    <a:pt x="33" y="43"/>
                    <a:pt x="33" y="43"/>
                  </a:cubicBezTo>
                  <a:cubicBezTo>
                    <a:pt x="32" y="43"/>
                    <a:pt x="32" y="44"/>
                    <a:pt x="32" y="44"/>
                  </a:cubicBezTo>
                  <a:cubicBezTo>
                    <a:pt x="32" y="45"/>
                    <a:pt x="32" y="45"/>
                    <a:pt x="33" y="45"/>
                  </a:cubicBezTo>
                  <a:cubicBezTo>
                    <a:pt x="50" y="45"/>
                    <a:pt x="50" y="45"/>
                    <a:pt x="50" y="45"/>
                  </a:cubicBezTo>
                  <a:cubicBezTo>
                    <a:pt x="50" y="51"/>
                    <a:pt x="50" y="51"/>
                    <a:pt x="50" y="51"/>
                  </a:cubicBezTo>
                  <a:cubicBezTo>
                    <a:pt x="48" y="53"/>
                    <a:pt x="48" y="53"/>
                    <a:pt x="48" y="53"/>
                  </a:cubicBezTo>
                  <a:cubicBezTo>
                    <a:pt x="31" y="53"/>
                    <a:pt x="31" y="53"/>
                    <a:pt x="31" y="53"/>
                  </a:cubicBezTo>
                  <a:cubicBezTo>
                    <a:pt x="28" y="53"/>
                    <a:pt x="26" y="51"/>
                    <a:pt x="26" y="49"/>
                  </a:cubicBezTo>
                  <a:cubicBezTo>
                    <a:pt x="26" y="7"/>
                    <a:pt x="26" y="7"/>
                    <a:pt x="26" y="7"/>
                  </a:cubicBezTo>
                  <a:cubicBezTo>
                    <a:pt x="26" y="5"/>
                    <a:pt x="28" y="3"/>
                    <a:pt x="31" y="3"/>
                  </a:cubicBezTo>
                  <a:cubicBezTo>
                    <a:pt x="60" y="3"/>
                    <a:pt x="60" y="3"/>
                    <a:pt x="60" y="3"/>
                  </a:cubicBezTo>
                  <a:cubicBezTo>
                    <a:pt x="63" y="3"/>
                    <a:pt x="65" y="5"/>
                    <a:pt x="65" y="7"/>
                  </a:cubicBezTo>
                  <a:cubicBezTo>
                    <a:pt x="65" y="38"/>
                    <a:pt x="65" y="38"/>
                    <a:pt x="65" y="38"/>
                  </a:cubicBezTo>
                  <a:cubicBezTo>
                    <a:pt x="65" y="38"/>
                    <a:pt x="65" y="39"/>
                    <a:pt x="65" y="39"/>
                  </a:cubicBezTo>
                  <a:lnTo>
                    <a:pt x="56" y="39"/>
                  </a:lnTo>
                  <a:close/>
                  <a:moveTo>
                    <a:pt x="12" y="22"/>
                  </a:moveTo>
                  <a:cubicBezTo>
                    <a:pt x="10" y="22"/>
                    <a:pt x="10" y="22"/>
                    <a:pt x="10" y="22"/>
                  </a:cubicBezTo>
                  <a:cubicBezTo>
                    <a:pt x="9" y="22"/>
                    <a:pt x="9" y="23"/>
                    <a:pt x="9" y="23"/>
                  </a:cubicBezTo>
                  <a:cubicBezTo>
                    <a:pt x="9" y="24"/>
                    <a:pt x="9" y="24"/>
                    <a:pt x="10" y="24"/>
                  </a:cubicBezTo>
                  <a:cubicBezTo>
                    <a:pt x="12" y="24"/>
                    <a:pt x="12" y="24"/>
                    <a:pt x="12" y="24"/>
                  </a:cubicBezTo>
                  <a:cubicBezTo>
                    <a:pt x="12" y="30"/>
                    <a:pt x="12" y="30"/>
                    <a:pt x="12" y="30"/>
                  </a:cubicBezTo>
                  <a:cubicBezTo>
                    <a:pt x="10" y="30"/>
                    <a:pt x="10" y="30"/>
                    <a:pt x="10" y="30"/>
                  </a:cubicBezTo>
                  <a:cubicBezTo>
                    <a:pt x="9" y="30"/>
                    <a:pt x="9" y="31"/>
                    <a:pt x="9" y="31"/>
                  </a:cubicBezTo>
                  <a:cubicBezTo>
                    <a:pt x="9" y="32"/>
                    <a:pt x="9" y="32"/>
                    <a:pt x="10" y="32"/>
                  </a:cubicBezTo>
                  <a:cubicBezTo>
                    <a:pt x="12" y="32"/>
                    <a:pt x="12" y="32"/>
                    <a:pt x="12" y="32"/>
                  </a:cubicBezTo>
                  <a:cubicBezTo>
                    <a:pt x="12" y="38"/>
                    <a:pt x="12" y="38"/>
                    <a:pt x="12" y="38"/>
                  </a:cubicBezTo>
                  <a:cubicBezTo>
                    <a:pt x="10" y="38"/>
                    <a:pt x="10" y="38"/>
                    <a:pt x="10" y="38"/>
                  </a:cubicBezTo>
                  <a:cubicBezTo>
                    <a:pt x="9" y="38"/>
                    <a:pt x="9" y="39"/>
                    <a:pt x="9" y="39"/>
                  </a:cubicBezTo>
                  <a:cubicBezTo>
                    <a:pt x="9" y="40"/>
                    <a:pt x="9" y="40"/>
                    <a:pt x="10" y="40"/>
                  </a:cubicBezTo>
                  <a:cubicBezTo>
                    <a:pt x="12" y="40"/>
                    <a:pt x="12" y="40"/>
                    <a:pt x="12" y="40"/>
                  </a:cubicBezTo>
                  <a:cubicBezTo>
                    <a:pt x="12" y="46"/>
                    <a:pt x="12" y="46"/>
                    <a:pt x="12" y="46"/>
                  </a:cubicBezTo>
                  <a:cubicBezTo>
                    <a:pt x="10" y="46"/>
                    <a:pt x="10" y="46"/>
                    <a:pt x="10" y="46"/>
                  </a:cubicBezTo>
                  <a:cubicBezTo>
                    <a:pt x="9" y="46"/>
                    <a:pt x="9" y="47"/>
                    <a:pt x="9" y="47"/>
                  </a:cubicBezTo>
                  <a:cubicBezTo>
                    <a:pt x="9" y="48"/>
                    <a:pt x="9" y="48"/>
                    <a:pt x="10" y="48"/>
                  </a:cubicBezTo>
                  <a:cubicBezTo>
                    <a:pt x="12" y="48"/>
                    <a:pt x="12" y="48"/>
                    <a:pt x="12" y="48"/>
                  </a:cubicBezTo>
                  <a:cubicBezTo>
                    <a:pt x="12" y="54"/>
                    <a:pt x="12" y="54"/>
                    <a:pt x="12" y="54"/>
                  </a:cubicBezTo>
                  <a:cubicBezTo>
                    <a:pt x="12" y="54"/>
                    <a:pt x="12" y="54"/>
                    <a:pt x="12" y="54"/>
                  </a:cubicBezTo>
                  <a:cubicBezTo>
                    <a:pt x="10" y="54"/>
                    <a:pt x="10" y="54"/>
                    <a:pt x="10" y="54"/>
                  </a:cubicBezTo>
                  <a:cubicBezTo>
                    <a:pt x="9" y="54"/>
                    <a:pt x="9" y="55"/>
                    <a:pt x="9" y="55"/>
                  </a:cubicBezTo>
                  <a:cubicBezTo>
                    <a:pt x="9" y="56"/>
                    <a:pt x="9" y="56"/>
                    <a:pt x="10" y="56"/>
                  </a:cubicBezTo>
                  <a:cubicBezTo>
                    <a:pt x="13" y="56"/>
                    <a:pt x="13" y="56"/>
                    <a:pt x="13" y="56"/>
                  </a:cubicBezTo>
                  <a:cubicBezTo>
                    <a:pt x="14" y="59"/>
                    <a:pt x="16" y="61"/>
                    <a:pt x="19" y="61"/>
                  </a:cubicBezTo>
                  <a:cubicBezTo>
                    <a:pt x="27" y="61"/>
                    <a:pt x="27" y="61"/>
                    <a:pt x="27" y="61"/>
                  </a:cubicBezTo>
                  <a:cubicBezTo>
                    <a:pt x="27" y="64"/>
                    <a:pt x="27" y="64"/>
                    <a:pt x="27" y="64"/>
                  </a:cubicBezTo>
                  <a:cubicBezTo>
                    <a:pt x="26" y="64"/>
                    <a:pt x="26" y="64"/>
                    <a:pt x="25" y="64"/>
                  </a:cubicBezTo>
                  <a:cubicBezTo>
                    <a:pt x="7" y="64"/>
                    <a:pt x="7" y="64"/>
                    <a:pt x="7" y="64"/>
                  </a:cubicBezTo>
                  <a:cubicBezTo>
                    <a:pt x="5" y="64"/>
                    <a:pt x="3" y="62"/>
                    <a:pt x="3" y="60"/>
                  </a:cubicBezTo>
                  <a:cubicBezTo>
                    <a:pt x="3" y="19"/>
                    <a:pt x="3" y="19"/>
                    <a:pt x="3" y="19"/>
                  </a:cubicBezTo>
                  <a:cubicBezTo>
                    <a:pt x="3" y="16"/>
                    <a:pt x="5" y="14"/>
                    <a:pt x="7" y="14"/>
                  </a:cubicBezTo>
                  <a:cubicBezTo>
                    <a:pt x="12" y="14"/>
                    <a:pt x="12" y="14"/>
                    <a:pt x="12" y="14"/>
                  </a:cubicBezTo>
                  <a:lnTo>
                    <a:pt x="12" y="22"/>
                  </a:lnTo>
                  <a:close/>
                  <a:moveTo>
                    <a:pt x="29" y="64"/>
                  </a:moveTo>
                  <a:cubicBezTo>
                    <a:pt x="29" y="61"/>
                    <a:pt x="29" y="61"/>
                    <a:pt x="29" y="61"/>
                  </a:cubicBezTo>
                  <a:cubicBezTo>
                    <a:pt x="34" y="61"/>
                    <a:pt x="34" y="61"/>
                    <a:pt x="34" y="61"/>
                  </a:cubicBezTo>
                  <a:cubicBezTo>
                    <a:pt x="33" y="62"/>
                    <a:pt x="33" y="62"/>
                    <a:pt x="33" y="62"/>
                  </a:cubicBezTo>
                  <a:cubicBezTo>
                    <a:pt x="32" y="63"/>
                    <a:pt x="31" y="63"/>
                    <a:pt x="29" y="64"/>
                  </a:cubicBezTo>
                  <a:close/>
                  <a:moveTo>
                    <a:pt x="19" y="59"/>
                  </a:moveTo>
                  <a:cubicBezTo>
                    <a:pt x="16" y="59"/>
                    <a:pt x="14" y="57"/>
                    <a:pt x="14" y="54"/>
                  </a:cubicBezTo>
                  <a:cubicBezTo>
                    <a:pt x="14" y="13"/>
                    <a:pt x="14" y="13"/>
                    <a:pt x="14" y="13"/>
                  </a:cubicBezTo>
                  <a:cubicBezTo>
                    <a:pt x="14" y="10"/>
                    <a:pt x="16" y="8"/>
                    <a:pt x="19" y="8"/>
                  </a:cubicBezTo>
                  <a:cubicBezTo>
                    <a:pt x="24" y="8"/>
                    <a:pt x="24" y="8"/>
                    <a:pt x="24" y="8"/>
                  </a:cubicBezTo>
                  <a:cubicBezTo>
                    <a:pt x="24" y="17"/>
                    <a:pt x="24" y="17"/>
                    <a:pt x="24" y="17"/>
                  </a:cubicBezTo>
                  <a:cubicBezTo>
                    <a:pt x="21" y="17"/>
                    <a:pt x="21" y="17"/>
                    <a:pt x="21" y="17"/>
                  </a:cubicBezTo>
                  <a:cubicBezTo>
                    <a:pt x="21" y="17"/>
                    <a:pt x="20" y="17"/>
                    <a:pt x="20" y="18"/>
                  </a:cubicBezTo>
                  <a:cubicBezTo>
                    <a:pt x="20" y="18"/>
                    <a:pt x="21" y="19"/>
                    <a:pt x="21" y="19"/>
                  </a:cubicBezTo>
                  <a:cubicBezTo>
                    <a:pt x="24" y="19"/>
                    <a:pt x="24" y="19"/>
                    <a:pt x="24" y="19"/>
                  </a:cubicBezTo>
                  <a:cubicBezTo>
                    <a:pt x="24" y="25"/>
                    <a:pt x="24" y="25"/>
                    <a:pt x="24" y="25"/>
                  </a:cubicBezTo>
                  <a:cubicBezTo>
                    <a:pt x="21" y="25"/>
                    <a:pt x="21" y="25"/>
                    <a:pt x="21" y="25"/>
                  </a:cubicBezTo>
                  <a:cubicBezTo>
                    <a:pt x="21" y="25"/>
                    <a:pt x="20" y="25"/>
                    <a:pt x="20" y="26"/>
                  </a:cubicBezTo>
                  <a:cubicBezTo>
                    <a:pt x="20" y="26"/>
                    <a:pt x="21" y="27"/>
                    <a:pt x="21" y="27"/>
                  </a:cubicBezTo>
                  <a:cubicBezTo>
                    <a:pt x="24" y="27"/>
                    <a:pt x="24" y="27"/>
                    <a:pt x="24" y="27"/>
                  </a:cubicBezTo>
                  <a:cubicBezTo>
                    <a:pt x="24" y="33"/>
                    <a:pt x="24" y="33"/>
                    <a:pt x="24" y="33"/>
                  </a:cubicBezTo>
                  <a:cubicBezTo>
                    <a:pt x="21" y="33"/>
                    <a:pt x="21" y="33"/>
                    <a:pt x="21" y="33"/>
                  </a:cubicBezTo>
                  <a:cubicBezTo>
                    <a:pt x="21" y="33"/>
                    <a:pt x="20" y="33"/>
                    <a:pt x="20" y="34"/>
                  </a:cubicBezTo>
                  <a:cubicBezTo>
                    <a:pt x="20" y="34"/>
                    <a:pt x="21" y="35"/>
                    <a:pt x="21" y="35"/>
                  </a:cubicBezTo>
                  <a:cubicBezTo>
                    <a:pt x="24" y="35"/>
                    <a:pt x="24" y="35"/>
                    <a:pt x="24" y="35"/>
                  </a:cubicBezTo>
                  <a:cubicBezTo>
                    <a:pt x="24" y="41"/>
                    <a:pt x="24" y="41"/>
                    <a:pt x="24" y="41"/>
                  </a:cubicBezTo>
                  <a:cubicBezTo>
                    <a:pt x="21" y="41"/>
                    <a:pt x="21" y="41"/>
                    <a:pt x="21" y="41"/>
                  </a:cubicBezTo>
                  <a:cubicBezTo>
                    <a:pt x="21" y="41"/>
                    <a:pt x="20" y="41"/>
                    <a:pt x="20" y="42"/>
                  </a:cubicBezTo>
                  <a:cubicBezTo>
                    <a:pt x="20" y="42"/>
                    <a:pt x="21" y="43"/>
                    <a:pt x="21" y="43"/>
                  </a:cubicBezTo>
                  <a:cubicBezTo>
                    <a:pt x="24" y="43"/>
                    <a:pt x="24" y="43"/>
                    <a:pt x="24" y="43"/>
                  </a:cubicBezTo>
                  <a:cubicBezTo>
                    <a:pt x="24" y="49"/>
                    <a:pt x="24" y="49"/>
                    <a:pt x="24" y="49"/>
                  </a:cubicBezTo>
                  <a:cubicBezTo>
                    <a:pt x="24" y="49"/>
                    <a:pt x="24" y="49"/>
                    <a:pt x="24" y="49"/>
                  </a:cubicBezTo>
                  <a:cubicBezTo>
                    <a:pt x="21" y="49"/>
                    <a:pt x="21" y="49"/>
                    <a:pt x="21" y="49"/>
                  </a:cubicBezTo>
                  <a:cubicBezTo>
                    <a:pt x="21" y="49"/>
                    <a:pt x="20" y="49"/>
                    <a:pt x="20" y="50"/>
                  </a:cubicBezTo>
                  <a:cubicBezTo>
                    <a:pt x="20" y="50"/>
                    <a:pt x="21" y="51"/>
                    <a:pt x="21" y="51"/>
                  </a:cubicBezTo>
                  <a:cubicBezTo>
                    <a:pt x="24" y="51"/>
                    <a:pt x="24" y="51"/>
                    <a:pt x="24" y="51"/>
                  </a:cubicBezTo>
                  <a:cubicBezTo>
                    <a:pt x="25" y="53"/>
                    <a:pt x="28" y="55"/>
                    <a:pt x="31" y="55"/>
                  </a:cubicBezTo>
                  <a:cubicBezTo>
                    <a:pt x="38" y="55"/>
                    <a:pt x="38" y="55"/>
                    <a:pt x="38" y="55"/>
                  </a:cubicBezTo>
                  <a:cubicBezTo>
                    <a:pt x="38" y="57"/>
                    <a:pt x="38" y="57"/>
                    <a:pt x="38" y="57"/>
                  </a:cubicBezTo>
                  <a:cubicBezTo>
                    <a:pt x="37" y="59"/>
                    <a:pt x="37" y="59"/>
                    <a:pt x="37" y="59"/>
                  </a:cubicBezTo>
                  <a:lnTo>
                    <a:pt x="19" y="59"/>
                  </a:lnTo>
                  <a:close/>
                  <a:moveTo>
                    <a:pt x="40" y="58"/>
                  </a:moveTo>
                  <a:cubicBezTo>
                    <a:pt x="40" y="58"/>
                    <a:pt x="40" y="58"/>
                    <a:pt x="40" y="58"/>
                  </a:cubicBezTo>
                  <a:cubicBezTo>
                    <a:pt x="41" y="57"/>
                    <a:pt x="41" y="57"/>
                    <a:pt x="40" y="57"/>
                  </a:cubicBezTo>
                  <a:cubicBezTo>
                    <a:pt x="40" y="55"/>
                    <a:pt x="40" y="55"/>
                    <a:pt x="40" y="55"/>
                  </a:cubicBezTo>
                  <a:cubicBezTo>
                    <a:pt x="46" y="55"/>
                    <a:pt x="46" y="55"/>
                    <a:pt x="46" y="55"/>
                  </a:cubicBezTo>
                  <a:cubicBezTo>
                    <a:pt x="45" y="56"/>
                    <a:pt x="45" y="56"/>
                    <a:pt x="45" y="56"/>
                  </a:cubicBezTo>
                  <a:cubicBezTo>
                    <a:pt x="44" y="57"/>
                    <a:pt x="42" y="58"/>
                    <a:pt x="40" y="58"/>
                  </a:cubicBezTo>
                  <a:close/>
                  <a:moveTo>
                    <a:pt x="59" y="12"/>
                  </a:moveTo>
                  <a:cubicBezTo>
                    <a:pt x="59" y="12"/>
                    <a:pt x="59" y="13"/>
                    <a:pt x="58" y="13"/>
                  </a:cubicBezTo>
                  <a:cubicBezTo>
                    <a:pt x="33" y="13"/>
                    <a:pt x="33" y="13"/>
                    <a:pt x="33" y="13"/>
                  </a:cubicBezTo>
                  <a:cubicBezTo>
                    <a:pt x="32" y="13"/>
                    <a:pt x="32" y="12"/>
                    <a:pt x="32" y="12"/>
                  </a:cubicBezTo>
                  <a:cubicBezTo>
                    <a:pt x="32" y="11"/>
                    <a:pt x="32" y="11"/>
                    <a:pt x="33" y="11"/>
                  </a:cubicBezTo>
                  <a:cubicBezTo>
                    <a:pt x="58" y="11"/>
                    <a:pt x="58" y="11"/>
                    <a:pt x="58" y="11"/>
                  </a:cubicBezTo>
                  <a:cubicBezTo>
                    <a:pt x="59" y="11"/>
                    <a:pt x="59" y="11"/>
                    <a:pt x="59" y="12"/>
                  </a:cubicBezTo>
                  <a:close/>
                  <a:moveTo>
                    <a:pt x="59" y="20"/>
                  </a:moveTo>
                  <a:cubicBezTo>
                    <a:pt x="59" y="21"/>
                    <a:pt x="59" y="21"/>
                    <a:pt x="58" y="21"/>
                  </a:cubicBezTo>
                  <a:cubicBezTo>
                    <a:pt x="33" y="21"/>
                    <a:pt x="33" y="21"/>
                    <a:pt x="33" y="21"/>
                  </a:cubicBezTo>
                  <a:cubicBezTo>
                    <a:pt x="32" y="21"/>
                    <a:pt x="32" y="21"/>
                    <a:pt x="32" y="20"/>
                  </a:cubicBezTo>
                  <a:cubicBezTo>
                    <a:pt x="32" y="19"/>
                    <a:pt x="32" y="19"/>
                    <a:pt x="33" y="19"/>
                  </a:cubicBezTo>
                  <a:cubicBezTo>
                    <a:pt x="58" y="19"/>
                    <a:pt x="58" y="19"/>
                    <a:pt x="58" y="19"/>
                  </a:cubicBezTo>
                  <a:cubicBezTo>
                    <a:pt x="59" y="19"/>
                    <a:pt x="59" y="19"/>
                    <a:pt x="59" y="20"/>
                  </a:cubicBezTo>
                  <a:close/>
                  <a:moveTo>
                    <a:pt x="59" y="28"/>
                  </a:moveTo>
                  <a:cubicBezTo>
                    <a:pt x="59" y="29"/>
                    <a:pt x="59" y="29"/>
                    <a:pt x="58" y="29"/>
                  </a:cubicBezTo>
                  <a:cubicBezTo>
                    <a:pt x="33" y="29"/>
                    <a:pt x="33" y="29"/>
                    <a:pt x="33" y="29"/>
                  </a:cubicBezTo>
                  <a:cubicBezTo>
                    <a:pt x="32" y="29"/>
                    <a:pt x="32" y="29"/>
                    <a:pt x="32" y="28"/>
                  </a:cubicBezTo>
                  <a:cubicBezTo>
                    <a:pt x="32" y="27"/>
                    <a:pt x="32" y="27"/>
                    <a:pt x="33" y="27"/>
                  </a:cubicBezTo>
                  <a:cubicBezTo>
                    <a:pt x="58" y="27"/>
                    <a:pt x="58" y="27"/>
                    <a:pt x="58" y="27"/>
                  </a:cubicBezTo>
                  <a:cubicBezTo>
                    <a:pt x="59" y="27"/>
                    <a:pt x="59" y="27"/>
                    <a:pt x="59" y="28"/>
                  </a:cubicBezTo>
                  <a:close/>
                  <a:moveTo>
                    <a:pt x="59" y="36"/>
                  </a:moveTo>
                  <a:cubicBezTo>
                    <a:pt x="59" y="37"/>
                    <a:pt x="59" y="37"/>
                    <a:pt x="58" y="37"/>
                  </a:cubicBezTo>
                  <a:cubicBezTo>
                    <a:pt x="33" y="37"/>
                    <a:pt x="33" y="37"/>
                    <a:pt x="33" y="37"/>
                  </a:cubicBezTo>
                  <a:cubicBezTo>
                    <a:pt x="32" y="37"/>
                    <a:pt x="32" y="37"/>
                    <a:pt x="32" y="36"/>
                  </a:cubicBezTo>
                  <a:cubicBezTo>
                    <a:pt x="32" y="36"/>
                    <a:pt x="32" y="35"/>
                    <a:pt x="33" y="35"/>
                  </a:cubicBezTo>
                  <a:cubicBezTo>
                    <a:pt x="58" y="35"/>
                    <a:pt x="58" y="35"/>
                    <a:pt x="58" y="35"/>
                  </a:cubicBezTo>
                  <a:cubicBezTo>
                    <a:pt x="59" y="35"/>
                    <a:pt x="59" y="36"/>
                    <a:pt x="59" y="36"/>
                  </a:cubicBezTo>
                  <a:close/>
                </a:path>
              </a:pathLst>
            </a:custGeom>
            <a:grpFill/>
            <a:ln>
              <a:noFill/>
            </a:ln>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23" name="Freeform 85"/>
            <p:cNvSpPr>
              <a:spLocks noEditPoints="1"/>
            </p:cNvSpPr>
            <p:nvPr/>
          </p:nvSpPr>
          <p:spPr bwMode="auto">
            <a:xfrm>
              <a:off x="8238908" y="2516452"/>
              <a:ext cx="337527" cy="253644"/>
            </a:xfrm>
            <a:custGeom>
              <a:avLst/>
              <a:gdLst>
                <a:gd name="T0" fmla="*/ 53 w 71"/>
                <a:gd name="T1" fmla="*/ 5 h 51"/>
                <a:gd name="T2" fmla="*/ 0 w 71"/>
                <a:gd name="T3" fmla="*/ 12 h 51"/>
                <a:gd name="T4" fmla="*/ 8 w 71"/>
                <a:gd name="T5" fmla="*/ 33 h 51"/>
                <a:gd name="T6" fmla="*/ 12 w 71"/>
                <a:gd name="T7" fmla="*/ 43 h 51"/>
                <a:gd name="T8" fmla="*/ 46 w 71"/>
                <a:gd name="T9" fmla="*/ 40 h 51"/>
                <a:gd name="T10" fmla="*/ 11 w 71"/>
                <a:gd name="T11" fmla="*/ 35 h 51"/>
                <a:gd name="T12" fmla="*/ 48 w 71"/>
                <a:gd name="T13" fmla="*/ 31 h 51"/>
                <a:gd name="T14" fmla="*/ 56 w 71"/>
                <a:gd name="T15" fmla="*/ 6 h 51"/>
                <a:gd name="T16" fmla="*/ 71 w 71"/>
                <a:gd name="T17" fmla="*/ 2 h 51"/>
                <a:gd name="T18" fmla="*/ 45 w 71"/>
                <a:gd name="T19" fmla="*/ 18 h 51"/>
                <a:gd name="T20" fmla="*/ 49 w 71"/>
                <a:gd name="T21" fmla="*/ 18 h 51"/>
                <a:gd name="T22" fmla="*/ 45 w 71"/>
                <a:gd name="T23" fmla="*/ 20 h 51"/>
                <a:gd name="T24" fmla="*/ 9 w 71"/>
                <a:gd name="T25" fmla="*/ 30 h 51"/>
                <a:gd name="T26" fmla="*/ 12 w 71"/>
                <a:gd name="T27" fmla="*/ 32 h 51"/>
                <a:gd name="T28" fmla="*/ 28 w 71"/>
                <a:gd name="T29" fmla="*/ 18 h 51"/>
                <a:gd name="T30" fmla="*/ 35 w 71"/>
                <a:gd name="T31" fmla="*/ 18 h 51"/>
                <a:gd name="T32" fmla="*/ 43 w 71"/>
                <a:gd name="T33" fmla="*/ 18 h 51"/>
                <a:gd name="T34" fmla="*/ 28 w 71"/>
                <a:gd name="T35" fmla="*/ 20 h 51"/>
                <a:gd name="T36" fmla="*/ 28 w 71"/>
                <a:gd name="T37" fmla="*/ 25 h 51"/>
                <a:gd name="T38" fmla="*/ 21 w 71"/>
                <a:gd name="T39" fmla="*/ 25 h 51"/>
                <a:gd name="T40" fmla="*/ 26 w 71"/>
                <a:gd name="T41" fmla="*/ 25 h 51"/>
                <a:gd name="T42" fmla="*/ 20 w 71"/>
                <a:gd name="T43" fmla="*/ 13 h 51"/>
                <a:gd name="T44" fmla="*/ 18 w 71"/>
                <a:gd name="T45" fmla="*/ 18 h 51"/>
                <a:gd name="T46" fmla="*/ 18 w 71"/>
                <a:gd name="T47" fmla="*/ 13 h 51"/>
                <a:gd name="T48" fmla="*/ 19 w 71"/>
                <a:gd name="T49" fmla="*/ 25 h 51"/>
                <a:gd name="T50" fmla="*/ 18 w 71"/>
                <a:gd name="T51" fmla="*/ 20 h 51"/>
                <a:gd name="T52" fmla="*/ 5 w 71"/>
                <a:gd name="T53" fmla="*/ 20 h 51"/>
                <a:gd name="T54" fmla="*/ 13 w 71"/>
                <a:gd name="T55" fmla="*/ 27 h 51"/>
                <a:gd name="T56" fmla="*/ 14 w 71"/>
                <a:gd name="T57" fmla="*/ 32 h 51"/>
                <a:gd name="T58" fmla="*/ 26 w 71"/>
                <a:gd name="T59" fmla="*/ 27 h 51"/>
                <a:gd name="T60" fmla="*/ 21 w 71"/>
                <a:gd name="T61" fmla="*/ 27 h 51"/>
                <a:gd name="T62" fmla="*/ 33 w 71"/>
                <a:gd name="T63" fmla="*/ 32 h 51"/>
                <a:gd name="T64" fmla="*/ 36 w 71"/>
                <a:gd name="T65" fmla="*/ 27 h 51"/>
                <a:gd name="T66" fmla="*/ 35 w 71"/>
                <a:gd name="T67" fmla="*/ 32 h 51"/>
                <a:gd name="T68" fmla="*/ 37 w 71"/>
                <a:gd name="T69" fmla="*/ 20 h 51"/>
                <a:gd name="T70" fmla="*/ 36 w 71"/>
                <a:gd name="T71" fmla="*/ 25 h 51"/>
                <a:gd name="T72" fmla="*/ 9 w 71"/>
                <a:gd name="T73" fmla="*/ 13 h 51"/>
                <a:gd name="T74" fmla="*/ 3 w 71"/>
                <a:gd name="T75" fmla="*/ 14 h 51"/>
                <a:gd name="T76" fmla="*/ 42 w 71"/>
                <a:gd name="T77" fmla="*/ 32 h 51"/>
                <a:gd name="T78" fmla="*/ 46 w 71"/>
                <a:gd name="T79" fmla="*/ 27 h 51"/>
                <a:gd name="T80" fmla="*/ 13 w 71"/>
                <a:gd name="T81" fmla="*/ 44 h 51"/>
                <a:gd name="T82" fmla="*/ 17 w 71"/>
                <a:gd name="T83" fmla="*/ 48 h 51"/>
                <a:gd name="T84" fmla="*/ 12 w 71"/>
                <a:gd name="T85" fmla="*/ 48 h 51"/>
                <a:gd name="T86" fmla="*/ 13 w 71"/>
                <a:gd name="T87" fmla="*/ 49 h 51"/>
                <a:gd name="T88" fmla="*/ 40 w 71"/>
                <a:gd name="T89" fmla="*/ 51 h 51"/>
                <a:gd name="T90" fmla="*/ 40 w 71"/>
                <a:gd name="T91" fmla="*/ 49 h 51"/>
                <a:gd name="T92" fmla="*/ 42 w 71"/>
                <a:gd name="T93"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 h="51">
                  <a:moveTo>
                    <a:pt x="70" y="0"/>
                  </a:moveTo>
                  <a:cubicBezTo>
                    <a:pt x="59" y="0"/>
                    <a:pt x="59" y="0"/>
                    <a:pt x="59" y="0"/>
                  </a:cubicBezTo>
                  <a:cubicBezTo>
                    <a:pt x="56" y="0"/>
                    <a:pt x="54" y="2"/>
                    <a:pt x="53" y="5"/>
                  </a:cubicBezTo>
                  <a:cubicBezTo>
                    <a:pt x="51" y="10"/>
                    <a:pt x="51" y="10"/>
                    <a:pt x="51" y="10"/>
                  </a:cubicBezTo>
                  <a:cubicBezTo>
                    <a:pt x="4" y="10"/>
                    <a:pt x="4" y="10"/>
                    <a:pt x="4" y="10"/>
                  </a:cubicBezTo>
                  <a:cubicBezTo>
                    <a:pt x="2" y="10"/>
                    <a:pt x="1" y="11"/>
                    <a:pt x="0" y="12"/>
                  </a:cubicBezTo>
                  <a:cubicBezTo>
                    <a:pt x="0" y="13"/>
                    <a:pt x="0" y="14"/>
                    <a:pt x="0" y="16"/>
                  </a:cubicBezTo>
                  <a:cubicBezTo>
                    <a:pt x="6" y="31"/>
                    <a:pt x="6" y="31"/>
                    <a:pt x="6" y="31"/>
                  </a:cubicBezTo>
                  <a:cubicBezTo>
                    <a:pt x="7" y="32"/>
                    <a:pt x="7" y="32"/>
                    <a:pt x="8" y="33"/>
                  </a:cubicBezTo>
                  <a:cubicBezTo>
                    <a:pt x="8" y="33"/>
                    <a:pt x="8" y="33"/>
                    <a:pt x="8" y="34"/>
                  </a:cubicBezTo>
                  <a:cubicBezTo>
                    <a:pt x="8" y="38"/>
                    <a:pt x="8" y="38"/>
                    <a:pt x="8" y="38"/>
                  </a:cubicBezTo>
                  <a:cubicBezTo>
                    <a:pt x="8" y="41"/>
                    <a:pt x="10" y="43"/>
                    <a:pt x="12" y="43"/>
                  </a:cubicBezTo>
                  <a:cubicBezTo>
                    <a:pt x="46" y="43"/>
                    <a:pt x="46" y="43"/>
                    <a:pt x="46" y="43"/>
                  </a:cubicBezTo>
                  <a:cubicBezTo>
                    <a:pt x="46" y="43"/>
                    <a:pt x="47" y="42"/>
                    <a:pt x="47" y="41"/>
                  </a:cubicBezTo>
                  <a:cubicBezTo>
                    <a:pt x="47" y="41"/>
                    <a:pt x="46" y="40"/>
                    <a:pt x="46" y="40"/>
                  </a:cubicBezTo>
                  <a:cubicBezTo>
                    <a:pt x="12" y="40"/>
                    <a:pt x="12" y="40"/>
                    <a:pt x="12" y="40"/>
                  </a:cubicBezTo>
                  <a:cubicBezTo>
                    <a:pt x="11" y="40"/>
                    <a:pt x="11" y="39"/>
                    <a:pt x="11" y="38"/>
                  </a:cubicBezTo>
                  <a:cubicBezTo>
                    <a:pt x="11" y="35"/>
                    <a:pt x="11" y="35"/>
                    <a:pt x="11" y="35"/>
                  </a:cubicBezTo>
                  <a:cubicBezTo>
                    <a:pt x="11" y="35"/>
                    <a:pt x="12" y="35"/>
                    <a:pt x="12" y="35"/>
                  </a:cubicBezTo>
                  <a:cubicBezTo>
                    <a:pt x="42" y="35"/>
                    <a:pt x="42" y="35"/>
                    <a:pt x="42" y="35"/>
                  </a:cubicBezTo>
                  <a:cubicBezTo>
                    <a:pt x="45" y="35"/>
                    <a:pt x="47" y="33"/>
                    <a:pt x="48" y="31"/>
                  </a:cubicBezTo>
                  <a:cubicBezTo>
                    <a:pt x="54" y="13"/>
                    <a:pt x="54" y="13"/>
                    <a:pt x="54" y="13"/>
                  </a:cubicBezTo>
                  <a:cubicBezTo>
                    <a:pt x="54" y="13"/>
                    <a:pt x="54" y="12"/>
                    <a:pt x="54" y="12"/>
                  </a:cubicBezTo>
                  <a:cubicBezTo>
                    <a:pt x="56" y="6"/>
                    <a:pt x="56" y="6"/>
                    <a:pt x="56" y="6"/>
                  </a:cubicBezTo>
                  <a:cubicBezTo>
                    <a:pt x="56" y="4"/>
                    <a:pt x="58" y="3"/>
                    <a:pt x="59" y="3"/>
                  </a:cubicBezTo>
                  <a:cubicBezTo>
                    <a:pt x="70" y="3"/>
                    <a:pt x="70" y="3"/>
                    <a:pt x="70" y="3"/>
                  </a:cubicBezTo>
                  <a:cubicBezTo>
                    <a:pt x="70" y="3"/>
                    <a:pt x="71" y="3"/>
                    <a:pt x="71" y="2"/>
                  </a:cubicBezTo>
                  <a:cubicBezTo>
                    <a:pt x="71" y="1"/>
                    <a:pt x="70" y="0"/>
                    <a:pt x="70" y="0"/>
                  </a:cubicBezTo>
                  <a:close/>
                  <a:moveTo>
                    <a:pt x="49" y="18"/>
                  </a:moveTo>
                  <a:cubicBezTo>
                    <a:pt x="45" y="18"/>
                    <a:pt x="45" y="18"/>
                    <a:pt x="45" y="18"/>
                  </a:cubicBezTo>
                  <a:cubicBezTo>
                    <a:pt x="46" y="13"/>
                    <a:pt x="46" y="13"/>
                    <a:pt x="46" y="13"/>
                  </a:cubicBezTo>
                  <a:cubicBezTo>
                    <a:pt x="50" y="13"/>
                    <a:pt x="50" y="13"/>
                    <a:pt x="50" y="13"/>
                  </a:cubicBezTo>
                  <a:lnTo>
                    <a:pt x="49" y="18"/>
                  </a:lnTo>
                  <a:close/>
                  <a:moveTo>
                    <a:pt x="47" y="25"/>
                  </a:moveTo>
                  <a:cubicBezTo>
                    <a:pt x="44" y="25"/>
                    <a:pt x="44" y="25"/>
                    <a:pt x="44" y="25"/>
                  </a:cubicBezTo>
                  <a:cubicBezTo>
                    <a:pt x="45" y="20"/>
                    <a:pt x="45" y="20"/>
                    <a:pt x="45" y="20"/>
                  </a:cubicBezTo>
                  <a:cubicBezTo>
                    <a:pt x="48" y="20"/>
                    <a:pt x="48" y="20"/>
                    <a:pt x="48" y="20"/>
                  </a:cubicBezTo>
                  <a:lnTo>
                    <a:pt x="47" y="25"/>
                  </a:lnTo>
                  <a:close/>
                  <a:moveTo>
                    <a:pt x="9" y="30"/>
                  </a:moveTo>
                  <a:cubicBezTo>
                    <a:pt x="8" y="27"/>
                    <a:pt x="8" y="27"/>
                    <a:pt x="8" y="27"/>
                  </a:cubicBezTo>
                  <a:cubicBezTo>
                    <a:pt x="11" y="27"/>
                    <a:pt x="11" y="27"/>
                    <a:pt x="11" y="27"/>
                  </a:cubicBezTo>
                  <a:cubicBezTo>
                    <a:pt x="12" y="32"/>
                    <a:pt x="12" y="32"/>
                    <a:pt x="12" y="32"/>
                  </a:cubicBezTo>
                  <a:cubicBezTo>
                    <a:pt x="11" y="32"/>
                    <a:pt x="10" y="31"/>
                    <a:pt x="9" y="30"/>
                  </a:cubicBezTo>
                  <a:close/>
                  <a:moveTo>
                    <a:pt x="35" y="18"/>
                  </a:moveTo>
                  <a:cubicBezTo>
                    <a:pt x="28" y="18"/>
                    <a:pt x="28" y="18"/>
                    <a:pt x="28" y="18"/>
                  </a:cubicBezTo>
                  <a:cubicBezTo>
                    <a:pt x="29" y="13"/>
                    <a:pt x="29" y="13"/>
                    <a:pt x="29" y="13"/>
                  </a:cubicBezTo>
                  <a:cubicBezTo>
                    <a:pt x="35" y="13"/>
                    <a:pt x="35" y="13"/>
                    <a:pt x="35" y="13"/>
                  </a:cubicBezTo>
                  <a:lnTo>
                    <a:pt x="35" y="18"/>
                  </a:lnTo>
                  <a:close/>
                  <a:moveTo>
                    <a:pt x="37" y="13"/>
                  </a:moveTo>
                  <a:cubicBezTo>
                    <a:pt x="44" y="13"/>
                    <a:pt x="44" y="13"/>
                    <a:pt x="44" y="13"/>
                  </a:cubicBezTo>
                  <a:cubicBezTo>
                    <a:pt x="43" y="18"/>
                    <a:pt x="43" y="18"/>
                    <a:pt x="43" y="18"/>
                  </a:cubicBezTo>
                  <a:cubicBezTo>
                    <a:pt x="37" y="18"/>
                    <a:pt x="37" y="18"/>
                    <a:pt x="37" y="18"/>
                  </a:cubicBezTo>
                  <a:lnTo>
                    <a:pt x="37" y="13"/>
                  </a:lnTo>
                  <a:close/>
                  <a:moveTo>
                    <a:pt x="28" y="20"/>
                  </a:moveTo>
                  <a:cubicBezTo>
                    <a:pt x="35" y="20"/>
                    <a:pt x="35" y="20"/>
                    <a:pt x="35" y="20"/>
                  </a:cubicBezTo>
                  <a:cubicBezTo>
                    <a:pt x="34" y="25"/>
                    <a:pt x="34" y="25"/>
                    <a:pt x="34" y="25"/>
                  </a:cubicBezTo>
                  <a:cubicBezTo>
                    <a:pt x="28" y="25"/>
                    <a:pt x="28" y="25"/>
                    <a:pt x="28" y="25"/>
                  </a:cubicBezTo>
                  <a:lnTo>
                    <a:pt x="28" y="20"/>
                  </a:lnTo>
                  <a:close/>
                  <a:moveTo>
                    <a:pt x="26" y="25"/>
                  </a:moveTo>
                  <a:cubicBezTo>
                    <a:pt x="21" y="25"/>
                    <a:pt x="21" y="25"/>
                    <a:pt x="21" y="25"/>
                  </a:cubicBezTo>
                  <a:cubicBezTo>
                    <a:pt x="20" y="20"/>
                    <a:pt x="20" y="20"/>
                    <a:pt x="20" y="20"/>
                  </a:cubicBezTo>
                  <a:cubicBezTo>
                    <a:pt x="26" y="20"/>
                    <a:pt x="26" y="20"/>
                    <a:pt x="26" y="20"/>
                  </a:cubicBezTo>
                  <a:lnTo>
                    <a:pt x="26" y="25"/>
                  </a:lnTo>
                  <a:close/>
                  <a:moveTo>
                    <a:pt x="26" y="18"/>
                  </a:moveTo>
                  <a:cubicBezTo>
                    <a:pt x="20" y="18"/>
                    <a:pt x="20" y="18"/>
                    <a:pt x="20" y="18"/>
                  </a:cubicBezTo>
                  <a:cubicBezTo>
                    <a:pt x="20" y="13"/>
                    <a:pt x="20" y="13"/>
                    <a:pt x="20" y="13"/>
                  </a:cubicBezTo>
                  <a:cubicBezTo>
                    <a:pt x="27" y="13"/>
                    <a:pt x="27" y="13"/>
                    <a:pt x="27" y="13"/>
                  </a:cubicBezTo>
                  <a:lnTo>
                    <a:pt x="26" y="18"/>
                  </a:lnTo>
                  <a:close/>
                  <a:moveTo>
                    <a:pt x="18" y="18"/>
                  </a:moveTo>
                  <a:cubicBezTo>
                    <a:pt x="12" y="18"/>
                    <a:pt x="12" y="18"/>
                    <a:pt x="12" y="18"/>
                  </a:cubicBezTo>
                  <a:cubicBezTo>
                    <a:pt x="11" y="13"/>
                    <a:pt x="11" y="13"/>
                    <a:pt x="11" y="13"/>
                  </a:cubicBezTo>
                  <a:cubicBezTo>
                    <a:pt x="18" y="13"/>
                    <a:pt x="18" y="13"/>
                    <a:pt x="18" y="13"/>
                  </a:cubicBezTo>
                  <a:lnTo>
                    <a:pt x="18" y="18"/>
                  </a:lnTo>
                  <a:close/>
                  <a:moveTo>
                    <a:pt x="18" y="20"/>
                  </a:moveTo>
                  <a:cubicBezTo>
                    <a:pt x="19" y="25"/>
                    <a:pt x="19" y="25"/>
                    <a:pt x="19" y="25"/>
                  </a:cubicBezTo>
                  <a:cubicBezTo>
                    <a:pt x="13" y="25"/>
                    <a:pt x="13" y="25"/>
                    <a:pt x="13" y="25"/>
                  </a:cubicBezTo>
                  <a:cubicBezTo>
                    <a:pt x="12" y="20"/>
                    <a:pt x="12" y="20"/>
                    <a:pt x="12" y="20"/>
                  </a:cubicBezTo>
                  <a:lnTo>
                    <a:pt x="18" y="20"/>
                  </a:lnTo>
                  <a:close/>
                  <a:moveTo>
                    <a:pt x="11" y="25"/>
                  </a:moveTo>
                  <a:cubicBezTo>
                    <a:pt x="7" y="25"/>
                    <a:pt x="7" y="25"/>
                    <a:pt x="7" y="25"/>
                  </a:cubicBezTo>
                  <a:cubicBezTo>
                    <a:pt x="5" y="20"/>
                    <a:pt x="5" y="20"/>
                    <a:pt x="5" y="20"/>
                  </a:cubicBezTo>
                  <a:cubicBezTo>
                    <a:pt x="10" y="20"/>
                    <a:pt x="10" y="20"/>
                    <a:pt x="10" y="20"/>
                  </a:cubicBezTo>
                  <a:lnTo>
                    <a:pt x="11" y="25"/>
                  </a:lnTo>
                  <a:close/>
                  <a:moveTo>
                    <a:pt x="13" y="27"/>
                  </a:moveTo>
                  <a:cubicBezTo>
                    <a:pt x="19" y="27"/>
                    <a:pt x="19" y="27"/>
                    <a:pt x="19" y="27"/>
                  </a:cubicBezTo>
                  <a:cubicBezTo>
                    <a:pt x="19" y="32"/>
                    <a:pt x="19" y="32"/>
                    <a:pt x="19" y="32"/>
                  </a:cubicBezTo>
                  <a:cubicBezTo>
                    <a:pt x="14" y="32"/>
                    <a:pt x="14" y="32"/>
                    <a:pt x="14" y="32"/>
                  </a:cubicBezTo>
                  <a:lnTo>
                    <a:pt x="13" y="27"/>
                  </a:lnTo>
                  <a:close/>
                  <a:moveTo>
                    <a:pt x="21" y="27"/>
                  </a:moveTo>
                  <a:cubicBezTo>
                    <a:pt x="26" y="27"/>
                    <a:pt x="26" y="27"/>
                    <a:pt x="26" y="27"/>
                  </a:cubicBezTo>
                  <a:cubicBezTo>
                    <a:pt x="26" y="32"/>
                    <a:pt x="26" y="32"/>
                    <a:pt x="26" y="32"/>
                  </a:cubicBezTo>
                  <a:cubicBezTo>
                    <a:pt x="21" y="32"/>
                    <a:pt x="21" y="32"/>
                    <a:pt x="21" y="32"/>
                  </a:cubicBezTo>
                  <a:lnTo>
                    <a:pt x="21" y="27"/>
                  </a:lnTo>
                  <a:close/>
                  <a:moveTo>
                    <a:pt x="28" y="27"/>
                  </a:moveTo>
                  <a:cubicBezTo>
                    <a:pt x="34" y="27"/>
                    <a:pt x="34" y="27"/>
                    <a:pt x="34" y="27"/>
                  </a:cubicBezTo>
                  <a:cubicBezTo>
                    <a:pt x="33" y="32"/>
                    <a:pt x="33" y="32"/>
                    <a:pt x="33" y="32"/>
                  </a:cubicBezTo>
                  <a:cubicBezTo>
                    <a:pt x="28" y="32"/>
                    <a:pt x="28" y="32"/>
                    <a:pt x="28" y="32"/>
                  </a:cubicBezTo>
                  <a:lnTo>
                    <a:pt x="28" y="27"/>
                  </a:lnTo>
                  <a:close/>
                  <a:moveTo>
                    <a:pt x="36" y="27"/>
                  </a:moveTo>
                  <a:cubicBezTo>
                    <a:pt x="41" y="27"/>
                    <a:pt x="41" y="27"/>
                    <a:pt x="41" y="27"/>
                  </a:cubicBezTo>
                  <a:cubicBezTo>
                    <a:pt x="40" y="32"/>
                    <a:pt x="40" y="32"/>
                    <a:pt x="40" y="32"/>
                  </a:cubicBezTo>
                  <a:cubicBezTo>
                    <a:pt x="35" y="32"/>
                    <a:pt x="35" y="32"/>
                    <a:pt x="35" y="32"/>
                  </a:cubicBezTo>
                  <a:lnTo>
                    <a:pt x="36" y="27"/>
                  </a:lnTo>
                  <a:close/>
                  <a:moveTo>
                    <a:pt x="36" y="25"/>
                  </a:moveTo>
                  <a:cubicBezTo>
                    <a:pt x="37" y="20"/>
                    <a:pt x="37" y="20"/>
                    <a:pt x="37" y="20"/>
                  </a:cubicBezTo>
                  <a:cubicBezTo>
                    <a:pt x="43" y="20"/>
                    <a:pt x="43" y="20"/>
                    <a:pt x="43" y="20"/>
                  </a:cubicBezTo>
                  <a:cubicBezTo>
                    <a:pt x="42" y="25"/>
                    <a:pt x="42" y="25"/>
                    <a:pt x="42" y="25"/>
                  </a:cubicBezTo>
                  <a:lnTo>
                    <a:pt x="36" y="25"/>
                  </a:lnTo>
                  <a:close/>
                  <a:moveTo>
                    <a:pt x="4" y="13"/>
                  </a:moveTo>
                  <a:cubicBezTo>
                    <a:pt x="4" y="13"/>
                    <a:pt x="4" y="13"/>
                    <a:pt x="4" y="13"/>
                  </a:cubicBezTo>
                  <a:cubicBezTo>
                    <a:pt x="9" y="13"/>
                    <a:pt x="9" y="13"/>
                    <a:pt x="9" y="13"/>
                  </a:cubicBezTo>
                  <a:cubicBezTo>
                    <a:pt x="10" y="18"/>
                    <a:pt x="10" y="18"/>
                    <a:pt x="10" y="18"/>
                  </a:cubicBezTo>
                  <a:cubicBezTo>
                    <a:pt x="4" y="18"/>
                    <a:pt x="4" y="18"/>
                    <a:pt x="4" y="18"/>
                  </a:cubicBezTo>
                  <a:cubicBezTo>
                    <a:pt x="3" y="14"/>
                    <a:pt x="3" y="14"/>
                    <a:pt x="3" y="14"/>
                  </a:cubicBezTo>
                  <a:cubicBezTo>
                    <a:pt x="3" y="14"/>
                    <a:pt x="3" y="14"/>
                    <a:pt x="3" y="14"/>
                  </a:cubicBezTo>
                  <a:cubicBezTo>
                    <a:pt x="3" y="13"/>
                    <a:pt x="3" y="13"/>
                    <a:pt x="4" y="13"/>
                  </a:cubicBezTo>
                  <a:close/>
                  <a:moveTo>
                    <a:pt x="42" y="32"/>
                  </a:moveTo>
                  <a:cubicBezTo>
                    <a:pt x="42" y="32"/>
                    <a:pt x="42" y="32"/>
                    <a:pt x="42" y="32"/>
                  </a:cubicBezTo>
                  <a:cubicBezTo>
                    <a:pt x="43" y="27"/>
                    <a:pt x="43" y="27"/>
                    <a:pt x="43" y="27"/>
                  </a:cubicBezTo>
                  <a:cubicBezTo>
                    <a:pt x="46" y="27"/>
                    <a:pt x="46" y="27"/>
                    <a:pt x="46" y="27"/>
                  </a:cubicBezTo>
                  <a:cubicBezTo>
                    <a:pt x="45" y="30"/>
                    <a:pt x="45" y="30"/>
                    <a:pt x="45" y="30"/>
                  </a:cubicBezTo>
                  <a:cubicBezTo>
                    <a:pt x="45" y="31"/>
                    <a:pt x="43" y="32"/>
                    <a:pt x="42" y="32"/>
                  </a:cubicBezTo>
                  <a:close/>
                  <a:moveTo>
                    <a:pt x="13" y="44"/>
                  </a:moveTo>
                  <a:cubicBezTo>
                    <a:pt x="11" y="44"/>
                    <a:pt x="10" y="46"/>
                    <a:pt x="10" y="48"/>
                  </a:cubicBezTo>
                  <a:cubicBezTo>
                    <a:pt x="10" y="50"/>
                    <a:pt x="11" y="51"/>
                    <a:pt x="13" y="51"/>
                  </a:cubicBezTo>
                  <a:cubicBezTo>
                    <a:pt x="15" y="51"/>
                    <a:pt x="17" y="50"/>
                    <a:pt x="17" y="48"/>
                  </a:cubicBezTo>
                  <a:cubicBezTo>
                    <a:pt x="17" y="46"/>
                    <a:pt x="15" y="44"/>
                    <a:pt x="13" y="44"/>
                  </a:cubicBezTo>
                  <a:close/>
                  <a:moveTo>
                    <a:pt x="13" y="49"/>
                  </a:moveTo>
                  <a:cubicBezTo>
                    <a:pt x="13" y="49"/>
                    <a:pt x="12" y="48"/>
                    <a:pt x="12" y="48"/>
                  </a:cubicBezTo>
                  <a:cubicBezTo>
                    <a:pt x="12" y="47"/>
                    <a:pt x="13" y="46"/>
                    <a:pt x="13" y="46"/>
                  </a:cubicBezTo>
                  <a:cubicBezTo>
                    <a:pt x="14" y="46"/>
                    <a:pt x="15" y="47"/>
                    <a:pt x="15" y="48"/>
                  </a:cubicBezTo>
                  <a:cubicBezTo>
                    <a:pt x="15" y="48"/>
                    <a:pt x="14" y="49"/>
                    <a:pt x="13" y="49"/>
                  </a:cubicBezTo>
                  <a:close/>
                  <a:moveTo>
                    <a:pt x="40" y="44"/>
                  </a:moveTo>
                  <a:cubicBezTo>
                    <a:pt x="38" y="44"/>
                    <a:pt x="37" y="46"/>
                    <a:pt x="37" y="48"/>
                  </a:cubicBezTo>
                  <a:cubicBezTo>
                    <a:pt x="37" y="50"/>
                    <a:pt x="38" y="51"/>
                    <a:pt x="40" y="51"/>
                  </a:cubicBezTo>
                  <a:cubicBezTo>
                    <a:pt x="42" y="51"/>
                    <a:pt x="44" y="50"/>
                    <a:pt x="44" y="48"/>
                  </a:cubicBezTo>
                  <a:cubicBezTo>
                    <a:pt x="44" y="46"/>
                    <a:pt x="42" y="44"/>
                    <a:pt x="40" y="44"/>
                  </a:cubicBezTo>
                  <a:close/>
                  <a:moveTo>
                    <a:pt x="40" y="49"/>
                  </a:moveTo>
                  <a:cubicBezTo>
                    <a:pt x="39" y="49"/>
                    <a:pt x="39" y="48"/>
                    <a:pt x="39" y="48"/>
                  </a:cubicBezTo>
                  <a:cubicBezTo>
                    <a:pt x="39" y="47"/>
                    <a:pt x="39" y="46"/>
                    <a:pt x="40" y="46"/>
                  </a:cubicBezTo>
                  <a:cubicBezTo>
                    <a:pt x="41" y="46"/>
                    <a:pt x="42" y="47"/>
                    <a:pt x="42" y="48"/>
                  </a:cubicBezTo>
                  <a:cubicBezTo>
                    <a:pt x="42" y="48"/>
                    <a:pt x="41" y="49"/>
                    <a:pt x="40" y="49"/>
                  </a:cubicBezTo>
                  <a:close/>
                </a:path>
              </a:pathLst>
            </a:custGeom>
            <a:grpFill/>
            <a:ln>
              <a:noFill/>
            </a:ln>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24" name="Freeform 28"/>
            <p:cNvSpPr>
              <a:spLocks noEditPoints="1"/>
            </p:cNvSpPr>
            <p:nvPr/>
          </p:nvSpPr>
          <p:spPr bwMode="auto">
            <a:xfrm>
              <a:off x="3637416" y="3912724"/>
              <a:ext cx="399647" cy="324286"/>
            </a:xfrm>
            <a:custGeom>
              <a:avLst/>
              <a:gdLst>
                <a:gd name="T0" fmla="*/ 26 w 74"/>
                <a:gd name="T1" fmla="*/ 0 h 60"/>
                <a:gd name="T2" fmla="*/ 19 w 74"/>
                <a:gd name="T3" fmla="*/ 53 h 60"/>
                <a:gd name="T4" fmla="*/ 49 w 74"/>
                <a:gd name="T5" fmla="*/ 60 h 60"/>
                <a:gd name="T6" fmla="*/ 56 w 74"/>
                <a:gd name="T7" fmla="*/ 7 h 60"/>
                <a:gd name="T8" fmla="*/ 53 w 74"/>
                <a:gd name="T9" fmla="*/ 7 h 60"/>
                <a:gd name="T10" fmla="*/ 49 w 74"/>
                <a:gd name="T11" fmla="*/ 57 h 60"/>
                <a:gd name="T12" fmla="*/ 22 w 74"/>
                <a:gd name="T13" fmla="*/ 53 h 60"/>
                <a:gd name="T14" fmla="*/ 26 w 74"/>
                <a:gd name="T15" fmla="*/ 3 h 60"/>
                <a:gd name="T16" fmla="*/ 53 w 74"/>
                <a:gd name="T17" fmla="*/ 7 h 60"/>
                <a:gd name="T18" fmla="*/ 25 w 74"/>
                <a:gd name="T19" fmla="*/ 6 h 60"/>
                <a:gd name="T20" fmla="*/ 24 w 74"/>
                <a:gd name="T21" fmla="*/ 50 h 60"/>
                <a:gd name="T22" fmla="*/ 50 w 74"/>
                <a:gd name="T23" fmla="*/ 51 h 60"/>
                <a:gd name="T24" fmla="*/ 51 w 74"/>
                <a:gd name="T25" fmla="*/ 7 h 60"/>
                <a:gd name="T26" fmla="*/ 49 w 74"/>
                <a:gd name="T27" fmla="*/ 49 h 60"/>
                <a:gd name="T28" fmla="*/ 26 w 74"/>
                <a:gd name="T29" fmla="*/ 8 h 60"/>
                <a:gd name="T30" fmla="*/ 49 w 74"/>
                <a:gd name="T31" fmla="*/ 49 h 60"/>
                <a:gd name="T32" fmla="*/ 37 w 74"/>
                <a:gd name="T33" fmla="*/ 56 h 60"/>
                <a:gd name="T34" fmla="*/ 37 w 74"/>
                <a:gd name="T35" fmla="*/ 52 h 60"/>
                <a:gd name="T36" fmla="*/ 74 w 74"/>
                <a:gd name="T37" fmla="*/ 23 h 60"/>
                <a:gd name="T38" fmla="*/ 67 w 74"/>
                <a:gd name="T39" fmla="*/ 41 h 60"/>
                <a:gd name="T40" fmla="*/ 66 w 74"/>
                <a:gd name="T41" fmla="*/ 39 h 60"/>
                <a:gd name="T42" fmla="*/ 66 w 74"/>
                <a:gd name="T43" fmla="*/ 7 h 60"/>
                <a:gd name="T44" fmla="*/ 68 w 74"/>
                <a:gd name="T45" fmla="*/ 6 h 60"/>
                <a:gd name="T46" fmla="*/ 69 w 74"/>
                <a:gd name="T47" fmla="*/ 23 h 60"/>
                <a:gd name="T48" fmla="*/ 64 w 74"/>
                <a:gd name="T49" fmla="*/ 37 h 60"/>
                <a:gd name="T50" fmla="*/ 63 w 74"/>
                <a:gd name="T51" fmla="*/ 35 h 60"/>
                <a:gd name="T52" fmla="*/ 63 w 74"/>
                <a:gd name="T53" fmla="*/ 11 h 60"/>
                <a:gd name="T54" fmla="*/ 65 w 74"/>
                <a:gd name="T55" fmla="*/ 10 h 60"/>
                <a:gd name="T56" fmla="*/ 64 w 74"/>
                <a:gd name="T57" fmla="*/ 23 h 60"/>
                <a:gd name="T58" fmla="*/ 60 w 74"/>
                <a:gd name="T59" fmla="*/ 33 h 60"/>
                <a:gd name="T60" fmla="*/ 60 w 74"/>
                <a:gd name="T61" fmla="*/ 31 h 60"/>
                <a:gd name="T62" fmla="*/ 60 w 74"/>
                <a:gd name="T63" fmla="*/ 15 h 60"/>
                <a:gd name="T64" fmla="*/ 61 w 74"/>
                <a:gd name="T65" fmla="*/ 14 h 60"/>
                <a:gd name="T66" fmla="*/ 8 w 74"/>
                <a:gd name="T67" fmla="*/ 39 h 60"/>
                <a:gd name="T68" fmla="*/ 7 w 74"/>
                <a:gd name="T69" fmla="*/ 41 h 60"/>
                <a:gd name="T70" fmla="*/ 0 w 74"/>
                <a:gd name="T71" fmla="*/ 23 h 60"/>
                <a:gd name="T72" fmla="*/ 8 w 74"/>
                <a:gd name="T73" fmla="*/ 6 h 60"/>
                <a:gd name="T74" fmla="*/ 2 w 74"/>
                <a:gd name="T75" fmla="*/ 23 h 60"/>
                <a:gd name="T76" fmla="*/ 12 w 74"/>
                <a:gd name="T77" fmla="*/ 35 h 60"/>
                <a:gd name="T78" fmla="*/ 11 w 74"/>
                <a:gd name="T79" fmla="*/ 37 h 60"/>
                <a:gd name="T80" fmla="*/ 6 w 74"/>
                <a:gd name="T81" fmla="*/ 23 h 60"/>
                <a:gd name="T82" fmla="*/ 11 w 74"/>
                <a:gd name="T83" fmla="*/ 10 h 60"/>
                <a:gd name="T84" fmla="*/ 8 w 74"/>
                <a:gd name="T85" fmla="*/ 23 h 60"/>
                <a:gd name="T86" fmla="*/ 15 w 74"/>
                <a:gd name="T87" fmla="*/ 15 h 60"/>
                <a:gd name="T88" fmla="*/ 15 w 74"/>
                <a:gd name="T89" fmla="*/ 31 h 60"/>
                <a:gd name="T90" fmla="*/ 14 w 74"/>
                <a:gd name="T91" fmla="*/ 33 h 60"/>
                <a:gd name="T92" fmla="*/ 11 w 74"/>
                <a:gd name="T93" fmla="*/ 23 h 60"/>
                <a:gd name="T94" fmla="*/ 15 w 74"/>
                <a:gd name="T95"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 h="60">
                  <a:moveTo>
                    <a:pt x="49" y="0"/>
                  </a:moveTo>
                  <a:cubicBezTo>
                    <a:pt x="26" y="0"/>
                    <a:pt x="26" y="0"/>
                    <a:pt x="26" y="0"/>
                  </a:cubicBezTo>
                  <a:cubicBezTo>
                    <a:pt x="22" y="0"/>
                    <a:pt x="19" y="3"/>
                    <a:pt x="19" y="7"/>
                  </a:cubicBezTo>
                  <a:cubicBezTo>
                    <a:pt x="19" y="53"/>
                    <a:pt x="19" y="53"/>
                    <a:pt x="19" y="53"/>
                  </a:cubicBezTo>
                  <a:cubicBezTo>
                    <a:pt x="19" y="56"/>
                    <a:pt x="22" y="60"/>
                    <a:pt x="26" y="60"/>
                  </a:cubicBezTo>
                  <a:cubicBezTo>
                    <a:pt x="49" y="60"/>
                    <a:pt x="49" y="60"/>
                    <a:pt x="49" y="60"/>
                  </a:cubicBezTo>
                  <a:cubicBezTo>
                    <a:pt x="53" y="60"/>
                    <a:pt x="56" y="56"/>
                    <a:pt x="56" y="53"/>
                  </a:cubicBezTo>
                  <a:cubicBezTo>
                    <a:pt x="56" y="7"/>
                    <a:pt x="56" y="7"/>
                    <a:pt x="56" y="7"/>
                  </a:cubicBezTo>
                  <a:cubicBezTo>
                    <a:pt x="56" y="3"/>
                    <a:pt x="53" y="0"/>
                    <a:pt x="49" y="0"/>
                  </a:cubicBezTo>
                  <a:close/>
                  <a:moveTo>
                    <a:pt x="53" y="7"/>
                  </a:moveTo>
                  <a:cubicBezTo>
                    <a:pt x="53" y="53"/>
                    <a:pt x="53" y="53"/>
                    <a:pt x="53" y="53"/>
                  </a:cubicBezTo>
                  <a:cubicBezTo>
                    <a:pt x="53" y="55"/>
                    <a:pt x="51" y="57"/>
                    <a:pt x="49" y="57"/>
                  </a:cubicBezTo>
                  <a:cubicBezTo>
                    <a:pt x="26" y="57"/>
                    <a:pt x="26" y="57"/>
                    <a:pt x="26" y="57"/>
                  </a:cubicBezTo>
                  <a:cubicBezTo>
                    <a:pt x="24" y="57"/>
                    <a:pt x="22" y="55"/>
                    <a:pt x="22" y="53"/>
                  </a:cubicBezTo>
                  <a:cubicBezTo>
                    <a:pt x="22" y="7"/>
                    <a:pt x="22" y="7"/>
                    <a:pt x="22" y="7"/>
                  </a:cubicBezTo>
                  <a:cubicBezTo>
                    <a:pt x="22" y="5"/>
                    <a:pt x="24" y="3"/>
                    <a:pt x="26" y="3"/>
                  </a:cubicBezTo>
                  <a:cubicBezTo>
                    <a:pt x="49" y="3"/>
                    <a:pt x="49" y="3"/>
                    <a:pt x="49" y="3"/>
                  </a:cubicBezTo>
                  <a:cubicBezTo>
                    <a:pt x="51" y="3"/>
                    <a:pt x="53" y="5"/>
                    <a:pt x="53" y="7"/>
                  </a:cubicBezTo>
                  <a:close/>
                  <a:moveTo>
                    <a:pt x="50" y="6"/>
                  </a:moveTo>
                  <a:cubicBezTo>
                    <a:pt x="25" y="6"/>
                    <a:pt x="25" y="6"/>
                    <a:pt x="25" y="6"/>
                  </a:cubicBezTo>
                  <a:cubicBezTo>
                    <a:pt x="24" y="6"/>
                    <a:pt x="24" y="6"/>
                    <a:pt x="24" y="7"/>
                  </a:cubicBezTo>
                  <a:cubicBezTo>
                    <a:pt x="24" y="50"/>
                    <a:pt x="24" y="50"/>
                    <a:pt x="24" y="50"/>
                  </a:cubicBezTo>
                  <a:cubicBezTo>
                    <a:pt x="24" y="51"/>
                    <a:pt x="24" y="51"/>
                    <a:pt x="25" y="51"/>
                  </a:cubicBezTo>
                  <a:cubicBezTo>
                    <a:pt x="50" y="51"/>
                    <a:pt x="50" y="51"/>
                    <a:pt x="50" y="51"/>
                  </a:cubicBezTo>
                  <a:cubicBezTo>
                    <a:pt x="50" y="51"/>
                    <a:pt x="51" y="51"/>
                    <a:pt x="51" y="50"/>
                  </a:cubicBezTo>
                  <a:cubicBezTo>
                    <a:pt x="51" y="7"/>
                    <a:pt x="51" y="7"/>
                    <a:pt x="51" y="7"/>
                  </a:cubicBezTo>
                  <a:cubicBezTo>
                    <a:pt x="51" y="6"/>
                    <a:pt x="50" y="6"/>
                    <a:pt x="50" y="6"/>
                  </a:cubicBezTo>
                  <a:close/>
                  <a:moveTo>
                    <a:pt x="49" y="49"/>
                  </a:moveTo>
                  <a:cubicBezTo>
                    <a:pt x="26" y="49"/>
                    <a:pt x="26" y="49"/>
                    <a:pt x="26" y="49"/>
                  </a:cubicBezTo>
                  <a:cubicBezTo>
                    <a:pt x="26" y="8"/>
                    <a:pt x="26" y="8"/>
                    <a:pt x="26" y="8"/>
                  </a:cubicBezTo>
                  <a:cubicBezTo>
                    <a:pt x="49" y="8"/>
                    <a:pt x="49" y="8"/>
                    <a:pt x="49" y="8"/>
                  </a:cubicBezTo>
                  <a:lnTo>
                    <a:pt x="49" y="49"/>
                  </a:lnTo>
                  <a:close/>
                  <a:moveTo>
                    <a:pt x="39" y="54"/>
                  </a:moveTo>
                  <a:cubicBezTo>
                    <a:pt x="39" y="55"/>
                    <a:pt x="38" y="56"/>
                    <a:pt x="37" y="56"/>
                  </a:cubicBezTo>
                  <a:cubicBezTo>
                    <a:pt x="36" y="56"/>
                    <a:pt x="35" y="55"/>
                    <a:pt x="35" y="54"/>
                  </a:cubicBezTo>
                  <a:cubicBezTo>
                    <a:pt x="35" y="53"/>
                    <a:pt x="36" y="52"/>
                    <a:pt x="37" y="52"/>
                  </a:cubicBezTo>
                  <a:cubicBezTo>
                    <a:pt x="38" y="52"/>
                    <a:pt x="39" y="53"/>
                    <a:pt x="39" y="54"/>
                  </a:cubicBezTo>
                  <a:close/>
                  <a:moveTo>
                    <a:pt x="74" y="23"/>
                  </a:moveTo>
                  <a:cubicBezTo>
                    <a:pt x="74" y="30"/>
                    <a:pt x="72" y="36"/>
                    <a:pt x="68" y="41"/>
                  </a:cubicBezTo>
                  <a:cubicBezTo>
                    <a:pt x="68" y="41"/>
                    <a:pt x="67" y="41"/>
                    <a:pt x="67" y="41"/>
                  </a:cubicBezTo>
                  <a:cubicBezTo>
                    <a:pt x="67" y="41"/>
                    <a:pt x="67" y="41"/>
                    <a:pt x="67" y="41"/>
                  </a:cubicBezTo>
                  <a:cubicBezTo>
                    <a:pt x="66" y="40"/>
                    <a:pt x="66" y="40"/>
                    <a:pt x="66" y="39"/>
                  </a:cubicBezTo>
                  <a:cubicBezTo>
                    <a:pt x="70" y="35"/>
                    <a:pt x="72" y="29"/>
                    <a:pt x="72" y="23"/>
                  </a:cubicBezTo>
                  <a:cubicBezTo>
                    <a:pt x="72" y="17"/>
                    <a:pt x="70" y="12"/>
                    <a:pt x="66" y="7"/>
                  </a:cubicBezTo>
                  <a:cubicBezTo>
                    <a:pt x="66" y="7"/>
                    <a:pt x="66" y="6"/>
                    <a:pt x="67" y="6"/>
                  </a:cubicBezTo>
                  <a:cubicBezTo>
                    <a:pt x="67" y="5"/>
                    <a:pt x="68" y="6"/>
                    <a:pt x="68" y="6"/>
                  </a:cubicBezTo>
                  <a:cubicBezTo>
                    <a:pt x="72" y="11"/>
                    <a:pt x="74" y="17"/>
                    <a:pt x="74" y="23"/>
                  </a:cubicBezTo>
                  <a:close/>
                  <a:moveTo>
                    <a:pt x="69" y="23"/>
                  </a:moveTo>
                  <a:cubicBezTo>
                    <a:pt x="69" y="28"/>
                    <a:pt x="67" y="33"/>
                    <a:pt x="65" y="36"/>
                  </a:cubicBezTo>
                  <a:cubicBezTo>
                    <a:pt x="64" y="37"/>
                    <a:pt x="64" y="37"/>
                    <a:pt x="64" y="37"/>
                  </a:cubicBezTo>
                  <a:cubicBezTo>
                    <a:pt x="64" y="37"/>
                    <a:pt x="63" y="37"/>
                    <a:pt x="63" y="37"/>
                  </a:cubicBezTo>
                  <a:cubicBezTo>
                    <a:pt x="63" y="36"/>
                    <a:pt x="63" y="36"/>
                    <a:pt x="63" y="35"/>
                  </a:cubicBezTo>
                  <a:cubicBezTo>
                    <a:pt x="66" y="32"/>
                    <a:pt x="67" y="28"/>
                    <a:pt x="67" y="23"/>
                  </a:cubicBezTo>
                  <a:cubicBezTo>
                    <a:pt x="67" y="19"/>
                    <a:pt x="66" y="15"/>
                    <a:pt x="63" y="11"/>
                  </a:cubicBezTo>
                  <a:cubicBezTo>
                    <a:pt x="63" y="11"/>
                    <a:pt x="63" y="10"/>
                    <a:pt x="63" y="10"/>
                  </a:cubicBezTo>
                  <a:cubicBezTo>
                    <a:pt x="64" y="10"/>
                    <a:pt x="64" y="10"/>
                    <a:pt x="65" y="10"/>
                  </a:cubicBezTo>
                  <a:cubicBezTo>
                    <a:pt x="67" y="14"/>
                    <a:pt x="69" y="19"/>
                    <a:pt x="69" y="23"/>
                  </a:cubicBezTo>
                  <a:close/>
                  <a:moveTo>
                    <a:pt x="64" y="23"/>
                  </a:moveTo>
                  <a:cubicBezTo>
                    <a:pt x="64" y="26"/>
                    <a:pt x="63" y="29"/>
                    <a:pt x="61" y="32"/>
                  </a:cubicBezTo>
                  <a:cubicBezTo>
                    <a:pt x="61" y="32"/>
                    <a:pt x="61" y="33"/>
                    <a:pt x="60" y="33"/>
                  </a:cubicBezTo>
                  <a:cubicBezTo>
                    <a:pt x="60" y="33"/>
                    <a:pt x="60" y="33"/>
                    <a:pt x="60" y="33"/>
                  </a:cubicBezTo>
                  <a:cubicBezTo>
                    <a:pt x="59" y="32"/>
                    <a:pt x="59" y="32"/>
                    <a:pt x="60" y="31"/>
                  </a:cubicBezTo>
                  <a:cubicBezTo>
                    <a:pt x="61" y="29"/>
                    <a:pt x="62" y="26"/>
                    <a:pt x="62" y="23"/>
                  </a:cubicBezTo>
                  <a:cubicBezTo>
                    <a:pt x="62" y="21"/>
                    <a:pt x="61" y="18"/>
                    <a:pt x="60" y="15"/>
                  </a:cubicBezTo>
                  <a:cubicBezTo>
                    <a:pt x="59" y="15"/>
                    <a:pt x="59" y="14"/>
                    <a:pt x="60" y="14"/>
                  </a:cubicBezTo>
                  <a:cubicBezTo>
                    <a:pt x="60" y="14"/>
                    <a:pt x="61" y="14"/>
                    <a:pt x="61" y="14"/>
                  </a:cubicBezTo>
                  <a:cubicBezTo>
                    <a:pt x="63" y="17"/>
                    <a:pt x="64" y="20"/>
                    <a:pt x="64" y="23"/>
                  </a:cubicBezTo>
                  <a:close/>
                  <a:moveTo>
                    <a:pt x="8" y="39"/>
                  </a:moveTo>
                  <a:cubicBezTo>
                    <a:pt x="9" y="40"/>
                    <a:pt x="8" y="40"/>
                    <a:pt x="8" y="41"/>
                  </a:cubicBezTo>
                  <a:cubicBezTo>
                    <a:pt x="8" y="41"/>
                    <a:pt x="8" y="41"/>
                    <a:pt x="7" y="41"/>
                  </a:cubicBezTo>
                  <a:cubicBezTo>
                    <a:pt x="7" y="41"/>
                    <a:pt x="7" y="41"/>
                    <a:pt x="7" y="41"/>
                  </a:cubicBezTo>
                  <a:cubicBezTo>
                    <a:pt x="3" y="36"/>
                    <a:pt x="0" y="30"/>
                    <a:pt x="0" y="23"/>
                  </a:cubicBezTo>
                  <a:cubicBezTo>
                    <a:pt x="0" y="17"/>
                    <a:pt x="3" y="11"/>
                    <a:pt x="7" y="6"/>
                  </a:cubicBezTo>
                  <a:cubicBezTo>
                    <a:pt x="7" y="6"/>
                    <a:pt x="8" y="5"/>
                    <a:pt x="8" y="6"/>
                  </a:cubicBezTo>
                  <a:cubicBezTo>
                    <a:pt x="8" y="6"/>
                    <a:pt x="9" y="7"/>
                    <a:pt x="8" y="7"/>
                  </a:cubicBezTo>
                  <a:cubicBezTo>
                    <a:pt x="5" y="12"/>
                    <a:pt x="2" y="17"/>
                    <a:pt x="2" y="23"/>
                  </a:cubicBezTo>
                  <a:cubicBezTo>
                    <a:pt x="2" y="29"/>
                    <a:pt x="5" y="35"/>
                    <a:pt x="8" y="39"/>
                  </a:cubicBezTo>
                  <a:close/>
                  <a:moveTo>
                    <a:pt x="12" y="35"/>
                  </a:moveTo>
                  <a:cubicBezTo>
                    <a:pt x="12" y="36"/>
                    <a:pt x="12" y="36"/>
                    <a:pt x="11" y="37"/>
                  </a:cubicBezTo>
                  <a:cubicBezTo>
                    <a:pt x="11" y="37"/>
                    <a:pt x="11" y="37"/>
                    <a:pt x="11" y="37"/>
                  </a:cubicBezTo>
                  <a:cubicBezTo>
                    <a:pt x="10" y="37"/>
                    <a:pt x="10" y="37"/>
                    <a:pt x="10" y="36"/>
                  </a:cubicBezTo>
                  <a:cubicBezTo>
                    <a:pt x="7" y="33"/>
                    <a:pt x="6" y="28"/>
                    <a:pt x="6" y="23"/>
                  </a:cubicBezTo>
                  <a:cubicBezTo>
                    <a:pt x="6" y="19"/>
                    <a:pt x="7" y="14"/>
                    <a:pt x="10" y="10"/>
                  </a:cubicBezTo>
                  <a:cubicBezTo>
                    <a:pt x="10" y="10"/>
                    <a:pt x="11" y="10"/>
                    <a:pt x="11" y="10"/>
                  </a:cubicBezTo>
                  <a:cubicBezTo>
                    <a:pt x="12" y="10"/>
                    <a:pt x="12" y="11"/>
                    <a:pt x="12" y="11"/>
                  </a:cubicBezTo>
                  <a:cubicBezTo>
                    <a:pt x="9" y="15"/>
                    <a:pt x="8" y="19"/>
                    <a:pt x="8" y="23"/>
                  </a:cubicBezTo>
                  <a:cubicBezTo>
                    <a:pt x="8" y="28"/>
                    <a:pt x="9" y="32"/>
                    <a:pt x="12" y="35"/>
                  </a:cubicBezTo>
                  <a:close/>
                  <a:moveTo>
                    <a:pt x="15" y="15"/>
                  </a:moveTo>
                  <a:cubicBezTo>
                    <a:pt x="14" y="18"/>
                    <a:pt x="13" y="21"/>
                    <a:pt x="13" y="23"/>
                  </a:cubicBezTo>
                  <a:cubicBezTo>
                    <a:pt x="13" y="26"/>
                    <a:pt x="14" y="29"/>
                    <a:pt x="15" y="31"/>
                  </a:cubicBezTo>
                  <a:cubicBezTo>
                    <a:pt x="15" y="32"/>
                    <a:pt x="15" y="32"/>
                    <a:pt x="15" y="33"/>
                  </a:cubicBezTo>
                  <a:cubicBezTo>
                    <a:pt x="15" y="33"/>
                    <a:pt x="14" y="33"/>
                    <a:pt x="14" y="33"/>
                  </a:cubicBezTo>
                  <a:cubicBezTo>
                    <a:pt x="14" y="33"/>
                    <a:pt x="14" y="32"/>
                    <a:pt x="13" y="32"/>
                  </a:cubicBezTo>
                  <a:cubicBezTo>
                    <a:pt x="12" y="29"/>
                    <a:pt x="11" y="26"/>
                    <a:pt x="11" y="23"/>
                  </a:cubicBezTo>
                  <a:cubicBezTo>
                    <a:pt x="11" y="20"/>
                    <a:pt x="12" y="17"/>
                    <a:pt x="13" y="14"/>
                  </a:cubicBezTo>
                  <a:cubicBezTo>
                    <a:pt x="14" y="14"/>
                    <a:pt x="14" y="14"/>
                    <a:pt x="15" y="14"/>
                  </a:cubicBezTo>
                  <a:cubicBezTo>
                    <a:pt x="15" y="14"/>
                    <a:pt x="15" y="15"/>
                    <a:pt x="15" y="15"/>
                  </a:cubicBezTo>
                  <a:close/>
                </a:path>
              </a:pathLst>
            </a:custGeom>
            <a:solidFill>
              <a:schemeClr val="accent4"/>
            </a:solidFill>
            <a:ln>
              <a:noFill/>
            </a:ln>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25" name="Freeform 15"/>
            <p:cNvSpPr>
              <a:spLocks noEditPoints="1"/>
            </p:cNvSpPr>
            <p:nvPr/>
          </p:nvSpPr>
          <p:spPr bwMode="auto">
            <a:xfrm>
              <a:off x="8200165" y="3107567"/>
              <a:ext cx="428644" cy="305865"/>
            </a:xfrm>
            <a:custGeom>
              <a:avLst/>
              <a:gdLst>
                <a:gd name="T0" fmla="*/ 9 w 84"/>
                <a:gd name="T1" fmla="*/ 37 h 60"/>
                <a:gd name="T2" fmla="*/ 74 w 84"/>
                <a:gd name="T3" fmla="*/ 37 h 60"/>
                <a:gd name="T4" fmla="*/ 10 w 84"/>
                <a:gd name="T5" fmla="*/ 5 h 60"/>
                <a:gd name="T6" fmla="*/ 11 w 84"/>
                <a:gd name="T7" fmla="*/ 7 h 60"/>
                <a:gd name="T8" fmla="*/ 32 w 84"/>
                <a:gd name="T9" fmla="*/ 24 h 60"/>
                <a:gd name="T10" fmla="*/ 33 w 84"/>
                <a:gd name="T11" fmla="*/ 25 h 60"/>
                <a:gd name="T12" fmla="*/ 34 w 84"/>
                <a:gd name="T13" fmla="*/ 29 h 60"/>
                <a:gd name="T14" fmla="*/ 37 w 84"/>
                <a:gd name="T15" fmla="*/ 29 h 60"/>
                <a:gd name="T16" fmla="*/ 37 w 84"/>
                <a:gd name="T17" fmla="*/ 31 h 60"/>
                <a:gd name="T18" fmla="*/ 41 w 84"/>
                <a:gd name="T19" fmla="*/ 32 h 60"/>
                <a:gd name="T20" fmla="*/ 43 w 84"/>
                <a:gd name="T21" fmla="*/ 32 h 60"/>
                <a:gd name="T22" fmla="*/ 47 w 84"/>
                <a:gd name="T23" fmla="*/ 30 h 60"/>
                <a:gd name="T24" fmla="*/ 48 w 84"/>
                <a:gd name="T25" fmla="*/ 29 h 60"/>
                <a:gd name="T26" fmla="*/ 51 w 84"/>
                <a:gd name="T27" fmla="*/ 27 h 60"/>
                <a:gd name="T28" fmla="*/ 50 w 84"/>
                <a:gd name="T29" fmla="*/ 25 h 60"/>
                <a:gd name="T30" fmla="*/ 52 w 84"/>
                <a:gd name="T31" fmla="*/ 23 h 60"/>
                <a:gd name="T32" fmla="*/ 51 w 84"/>
                <a:gd name="T33" fmla="*/ 20 h 60"/>
                <a:gd name="T34" fmla="*/ 50 w 84"/>
                <a:gd name="T35" fmla="*/ 18 h 60"/>
                <a:gd name="T36" fmla="*/ 49 w 84"/>
                <a:gd name="T37" fmla="*/ 15 h 60"/>
                <a:gd name="T38" fmla="*/ 47 w 84"/>
                <a:gd name="T39" fmla="*/ 15 h 60"/>
                <a:gd name="T40" fmla="*/ 46 w 84"/>
                <a:gd name="T41" fmla="*/ 13 h 60"/>
                <a:gd name="T42" fmla="*/ 42 w 84"/>
                <a:gd name="T43" fmla="*/ 13 h 60"/>
                <a:gd name="T44" fmla="*/ 40 w 84"/>
                <a:gd name="T45" fmla="*/ 12 h 60"/>
                <a:gd name="T46" fmla="*/ 37 w 84"/>
                <a:gd name="T47" fmla="*/ 14 h 60"/>
                <a:gd name="T48" fmla="*/ 35 w 84"/>
                <a:gd name="T49" fmla="*/ 14 h 60"/>
                <a:gd name="T50" fmla="*/ 33 w 84"/>
                <a:gd name="T51" fmla="*/ 18 h 60"/>
                <a:gd name="T52" fmla="*/ 33 w 84"/>
                <a:gd name="T53" fmla="*/ 20 h 60"/>
                <a:gd name="T54" fmla="*/ 31 w 84"/>
                <a:gd name="T55" fmla="*/ 22 h 60"/>
                <a:gd name="T56" fmla="*/ 33 w 84"/>
                <a:gd name="T57" fmla="*/ 22 h 60"/>
                <a:gd name="T58" fmla="*/ 35 w 84"/>
                <a:gd name="T59" fmla="*/ 17 h 60"/>
                <a:gd name="T60" fmla="*/ 39 w 84"/>
                <a:gd name="T61" fmla="*/ 14 h 60"/>
                <a:gd name="T62" fmla="*/ 45 w 84"/>
                <a:gd name="T63" fmla="*/ 14 h 60"/>
                <a:gd name="T64" fmla="*/ 49 w 84"/>
                <a:gd name="T65" fmla="*/ 17 h 60"/>
                <a:gd name="T66" fmla="*/ 50 w 84"/>
                <a:gd name="T67" fmla="*/ 22 h 60"/>
                <a:gd name="T68" fmla="*/ 49 w 84"/>
                <a:gd name="T69" fmla="*/ 26 h 60"/>
                <a:gd name="T70" fmla="*/ 45 w 84"/>
                <a:gd name="T71" fmla="*/ 30 h 60"/>
                <a:gd name="T72" fmla="*/ 39 w 84"/>
                <a:gd name="T73" fmla="*/ 30 h 60"/>
                <a:gd name="T74" fmla="*/ 35 w 84"/>
                <a:gd name="T75" fmla="*/ 27 h 60"/>
                <a:gd name="T76" fmla="*/ 33 w 84"/>
                <a:gd name="T77" fmla="*/ 22 h 60"/>
                <a:gd name="T78" fmla="*/ 42 w 84"/>
                <a:gd name="T79" fmla="*/ 27 h 60"/>
                <a:gd name="T80" fmla="*/ 37 w 84"/>
                <a:gd name="T81" fmla="*/ 22 h 60"/>
                <a:gd name="T82" fmla="*/ 44 w 84"/>
                <a:gd name="T83" fmla="*/ 22 h 60"/>
                <a:gd name="T84" fmla="*/ 42 w 84"/>
                <a:gd name="T85" fmla="*/ 19 h 60"/>
                <a:gd name="T86" fmla="*/ 79 w 84"/>
                <a:gd name="T87" fmla="*/ 6 h 60"/>
                <a:gd name="T88" fmla="*/ 5 w 84"/>
                <a:gd name="T89" fmla="*/ 6 h 60"/>
                <a:gd name="T90" fmla="*/ 0 w 84"/>
                <a:gd name="T91" fmla="*/ 51 h 60"/>
                <a:gd name="T92" fmla="*/ 0 w 84"/>
                <a:gd name="T93" fmla="*/ 55 h 60"/>
                <a:gd name="T94" fmla="*/ 84 w 84"/>
                <a:gd name="T95" fmla="*/ 55 h 60"/>
                <a:gd name="T96" fmla="*/ 76 w 84"/>
                <a:gd name="T97" fmla="*/ 57 h 60"/>
                <a:gd name="T98" fmla="*/ 3 w 84"/>
                <a:gd name="T99" fmla="*/ 53 h 60"/>
                <a:gd name="T100" fmla="*/ 30 w 84"/>
                <a:gd name="T101" fmla="*/ 56 h 60"/>
                <a:gd name="T102" fmla="*/ 54 w 84"/>
                <a:gd name="T103" fmla="*/ 53 h 60"/>
                <a:gd name="T104" fmla="*/ 76 w 84"/>
                <a:gd name="T105" fmla="*/ 57 h 60"/>
                <a:gd name="T106" fmla="*/ 52 w 84"/>
                <a:gd name="T107" fmla="*/ 54 h 60"/>
                <a:gd name="T108" fmla="*/ 53 w 84"/>
                <a:gd name="T109" fmla="*/ 51 h 60"/>
                <a:gd name="T110" fmla="*/ 7 w 84"/>
                <a:gd name="T111" fmla="*/ 43 h 60"/>
                <a:gd name="T112" fmla="*/ 53 w 84"/>
                <a:gd name="T113" fmla="*/ 51 h 60"/>
                <a:gd name="T114" fmla="*/ 8 w 84"/>
                <a:gd name="T115" fmla="*/ 41 h 60"/>
                <a:gd name="T116" fmla="*/ 10 w 84"/>
                <a:gd name="T117" fmla="*/ 3 h 60"/>
                <a:gd name="T118" fmla="*/ 76 w 84"/>
                <a:gd name="T119"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 h="60">
                  <a:moveTo>
                    <a:pt x="10" y="5"/>
                  </a:moveTo>
                  <a:cubicBezTo>
                    <a:pt x="10" y="5"/>
                    <a:pt x="9" y="5"/>
                    <a:pt x="9" y="6"/>
                  </a:cubicBezTo>
                  <a:cubicBezTo>
                    <a:pt x="9" y="37"/>
                    <a:pt x="9" y="37"/>
                    <a:pt x="9" y="37"/>
                  </a:cubicBezTo>
                  <a:cubicBezTo>
                    <a:pt x="9" y="37"/>
                    <a:pt x="10" y="38"/>
                    <a:pt x="10" y="38"/>
                  </a:cubicBezTo>
                  <a:cubicBezTo>
                    <a:pt x="73" y="38"/>
                    <a:pt x="73" y="38"/>
                    <a:pt x="73" y="38"/>
                  </a:cubicBezTo>
                  <a:cubicBezTo>
                    <a:pt x="74" y="38"/>
                    <a:pt x="74" y="37"/>
                    <a:pt x="74" y="37"/>
                  </a:cubicBezTo>
                  <a:cubicBezTo>
                    <a:pt x="74" y="6"/>
                    <a:pt x="74" y="6"/>
                    <a:pt x="74" y="6"/>
                  </a:cubicBezTo>
                  <a:cubicBezTo>
                    <a:pt x="74" y="5"/>
                    <a:pt x="74" y="5"/>
                    <a:pt x="73" y="5"/>
                  </a:cubicBezTo>
                  <a:lnTo>
                    <a:pt x="10" y="5"/>
                  </a:lnTo>
                  <a:close/>
                  <a:moveTo>
                    <a:pt x="72" y="36"/>
                  </a:moveTo>
                  <a:cubicBezTo>
                    <a:pt x="11" y="36"/>
                    <a:pt x="11" y="36"/>
                    <a:pt x="11" y="36"/>
                  </a:cubicBezTo>
                  <a:cubicBezTo>
                    <a:pt x="11" y="7"/>
                    <a:pt x="11" y="7"/>
                    <a:pt x="11" y="7"/>
                  </a:cubicBezTo>
                  <a:cubicBezTo>
                    <a:pt x="72" y="7"/>
                    <a:pt x="72" y="7"/>
                    <a:pt x="72" y="7"/>
                  </a:cubicBezTo>
                  <a:lnTo>
                    <a:pt x="72" y="36"/>
                  </a:lnTo>
                  <a:close/>
                  <a:moveTo>
                    <a:pt x="32" y="24"/>
                  </a:moveTo>
                  <a:cubicBezTo>
                    <a:pt x="32" y="24"/>
                    <a:pt x="33" y="24"/>
                    <a:pt x="33" y="24"/>
                  </a:cubicBezTo>
                  <a:cubicBezTo>
                    <a:pt x="33" y="24"/>
                    <a:pt x="33" y="24"/>
                    <a:pt x="34" y="25"/>
                  </a:cubicBezTo>
                  <a:cubicBezTo>
                    <a:pt x="34" y="25"/>
                    <a:pt x="34" y="25"/>
                    <a:pt x="33" y="25"/>
                  </a:cubicBezTo>
                  <a:cubicBezTo>
                    <a:pt x="33" y="25"/>
                    <a:pt x="33" y="26"/>
                    <a:pt x="33" y="26"/>
                  </a:cubicBezTo>
                  <a:cubicBezTo>
                    <a:pt x="33" y="26"/>
                    <a:pt x="33" y="26"/>
                    <a:pt x="33" y="27"/>
                  </a:cubicBezTo>
                  <a:cubicBezTo>
                    <a:pt x="33" y="28"/>
                    <a:pt x="34" y="28"/>
                    <a:pt x="34" y="29"/>
                  </a:cubicBezTo>
                  <a:cubicBezTo>
                    <a:pt x="35" y="29"/>
                    <a:pt x="35" y="29"/>
                    <a:pt x="35" y="29"/>
                  </a:cubicBezTo>
                  <a:cubicBezTo>
                    <a:pt x="35" y="29"/>
                    <a:pt x="36" y="29"/>
                    <a:pt x="36" y="29"/>
                  </a:cubicBezTo>
                  <a:cubicBezTo>
                    <a:pt x="36" y="29"/>
                    <a:pt x="36" y="28"/>
                    <a:pt x="37" y="29"/>
                  </a:cubicBezTo>
                  <a:cubicBezTo>
                    <a:pt x="37" y="29"/>
                    <a:pt x="37" y="29"/>
                    <a:pt x="37" y="30"/>
                  </a:cubicBezTo>
                  <a:cubicBezTo>
                    <a:pt x="37" y="30"/>
                    <a:pt x="37" y="30"/>
                    <a:pt x="37" y="30"/>
                  </a:cubicBezTo>
                  <a:cubicBezTo>
                    <a:pt x="37" y="31"/>
                    <a:pt x="37" y="31"/>
                    <a:pt x="37" y="31"/>
                  </a:cubicBezTo>
                  <a:cubicBezTo>
                    <a:pt x="38" y="31"/>
                    <a:pt x="39" y="32"/>
                    <a:pt x="40" y="32"/>
                  </a:cubicBezTo>
                  <a:cubicBezTo>
                    <a:pt x="40" y="32"/>
                    <a:pt x="40" y="32"/>
                    <a:pt x="40" y="32"/>
                  </a:cubicBezTo>
                  <a:cubicBezTo>
                    <a:pt x="40" y="32"/>
                    <a:pt x="41" y="32"/>
                    <a:pt x="41" y="32"/>
                  </a:cubicBezTo>
                  <a:cubicBezTo>
                    <a:pt x="41" y="32"/>
                    <a:pt x="41" y="31"/>
                    <a:pt x="41" y="31"/>
                  </a:cubicBezTo>
                  <a:cubicBezTo>
                    <a:pt x="41" y="30"/>
                    <a:pt x="42" y="30"/>
                    <a:pt x="42" y="31"/>
                  </a:cubicBezTo>
                  <a:cubicBezTo>
                    <a:pt x="42" y="31"/>
                    <a:pt x="43" y="32"/>
                    <a:pt x="43" y="32"/>
                  </a:cubicBezTo>
                  <a:cubicBezTo>
                    <a:pt x="43" y="32"/>
                    <a:pt x="43" y="32"/>
                    <a:pt x="44" y="32"/>
                  </a:cubicBezTo>
                  <a:cubicBezTo>
                    <a:pt x="44" y="32"/>
                    <a:pt x="45" y="31"/>
                    <a:pt x="46" y="31"/>
                  </a:cubicBezTo>
                  <a:cubicBezTo>
                    <a:pt x="46" y="31"/>
                    <a:pt x="47" y="31"/>
                    <a:pt x="47" y="30"/>
                  </a:cubicBezTo>
                  <a:cubicBezTo>
                    <a:pt x="47" y="30"/>
                    <a:pt x="47" y="30"/>
                    <a:pt x="47" y="30"/>
                  </a:cubicBezTo>
                  <a:cubicBezTo>
                    <a:pt x="46" y="29"/>
                    <a:pt x="47" y="29"/>
                    <a:pt x="47" y="29"/>
                  </a:cubicBezTo>
                  <a:cubicBezTo>
                    <a:pt x="47" y="28"/>
                    <a:pt x="47" y="29"/>
                    <a:pt x="48" y="29"/>
                  </a:cubicBezTo>
                  <a:cubicBezTo>
                    <a:pt x="48" y="29"/>
                    <a:pt x="48" y="29"/>
                    <a:pt x="48" y="29"/>
                  </a:cubicBezTo>
                  <a:cubicBezTo>
                    <a:pt x="49" y="29"/>
                    <a:pt x="49" y="29"/>
                    <a:pt x="49" y="29"/>
                  </a:cubicBezTo>
                  <a:cubicBezTo>
                    <a:pt x="50" y="28"/>
                    <a:pt x="50" y="28"/>
                    <a:pt x="51" y="27"/>
                  </a:cubicBezTo>
                  <a:cubicBezTo>
                    <a:pt x="51" y="26"/>
                    <a:pt x="51" y="26"/>
                    <a:pt x="51" y="26"/>
                  </a:cubicBezTo>
                  <a:cubicBezTo>
                    <a:pt x="51" y="26"/>
                    <a:pt x="51" y="25"/>
                    <a:pt x="50" y="25"/>
                  </a:cubicBezTo>
                  <a:cubicBezTo>
                    <a:pt x="50" y="25"/>
                    <a:pt x="50" y="25"/>
                    <a:pt x="50" y="25"/>
                  </a:cubicBezTo>
                  <a:cubicBezTo>
                    <a:pt x="50" y="24"/>
                    <a:pt x="50" y="24"/>
                    <a:pt x="51" y="24"/>
                  </a:cubicBezTo>
                  <a:cubicBezTo>
                    <a:pt x="51" y="24"/>
                    <a:pt x="51" y="24"/>
                    <a:pt x="51" y="24"/>
                  </a:cubicBezTo>
                  <a:cubicBezTo>
                    <a:pt x="52" y="24"/>
                    <a:pt x="52" y="24"/>
                    <a:pt x="52" y="23"/>
                  </a:cubicBezTo>
                  <a:cubicBezTo>
                    <a:pt x="52" y="23"/>
                    <a:pt x="52" y="22"/>
                    <a:pt x="52" y="22"/>
                  </a:cubicBezTo>
                  <a:cubicBezTo>
                    <a:pt x="52" y="21"/>
                    <a:pt x="52" y="21"/>
                    <a:pt x="52" y="20"/>
                  </a:cubicBezTo>
                  <a:cubicBezTo>
                    <a:pt x="52" y="20"/>
                    <a:pt x="52" y="20"/>
                    <a:pt x="51" y="20"/>
                  </a:cubicBezTo>
                  <a:cubicBezTo>
                    <a:pt x="51" y="20"/>
                    <a:pt x="51" y="20"/>
                    <a:pt x="51" y="20"/>
                  </a:cubicBezTo>
                  <a:cubicBezTo>
                    <a:pt x="50" y="20"/>
                    <a:pt x="50" y="19"/>
                    <a:pt x="50" y="19"/>
                  </a:cubicBezTo>
                  <a:cubicBezTo>
                    <a:pt x="50" y="19"/>
                    <a:pt x="50" y="19"/>
                    <a:pt x="50" y="18"/>
                  </a:cubicBezTo>
                  <a:cubicBezTo>
                    <a:pt x="51" y="18"/>
                    <a:pt x="51" y="18"/>
                    <a:pt x="51" y="18"/>
                  </a:cubicBezTo>
                  <a:cubicBezTo>
                    <a:pt x="51" y="18"/>
                    <a:pt x="51" y="17"/>
                    <a:pt x="51" y="17"/>
                  </a:cubicBezTo>
                  <a:cubicBezTo>
                    <a:pt x="50" y="16"/>
                    <a:pt x="50" y="15"/>
                    <a:pt x="49" y="15"/>
                  </a:cubicBezTo>
                  <a:cubicBezTo>
                    <a:pt x="49" y="15"/>
                    <a:pt x="49" y="14"/>
                    <a:pt x="48" y="14"/>
                  </a:cubicBezTo>
                  <a:cubicBezTo>
                    <a:pt x="48" y="14"/>
                    <a:pt x="48" y="15"/>
                    <a:pt x="48" y="15"/>
                  </a:cubicBezTo>
                  <a:cubicBezTo>
                    <a:pt x="47" y="15"/>
                    <a:pt x="47" y="15"/>
                    <a:pt x="47" y="15"/>
                  </a:cubicBezTo>
                  <a:cubicBezTo>
                    <a:pt x="47" y="15"/>
                    <a:pt x="46" y="14"/>
                    <a:pt x="47" y="14"/>
                  </a:cubicBezTo>
                  <a:cubicBezTo>
                    <a:pt x="47" y="14"/>
                    <a:pt x="47" y="13"/>
                    <a:pt x="47" y="13"/>
                  </a:cubicBezTo>
                  <a:cubicBezTo>
                    <a:pt x="47" y="13"/>
                    <a:pt x="46" y="13"/>
                    <a:pt x="46" y="13"/>
                  </a:cubicBezTo>
                  <a:cubicBezTo>
                    <a:pt x="45" y="12"/>
                    <a:pt x="44" y="12"/>
                    <a:pt x="44" y="12"/>
                  </a:cubicBezTo>
                  <a:cubicBezTo>
                    <a:pt x="43" y="12"/>
                    <a:pt x="43" y="12"/>
                    <a:pt x="43" y="12"/>
                  </a:cubicBezTo>
                  <a:cubicBezTo>
                    <a:pt x="43" y="12"/>
                    <a:pt x="42" y="12"/>
                    <a:pt x="42" y="13"/>
                  </a:cubicBezTo>
                  <a:cubicBezTo>
                    <a:pt x="42" y="13"/>
                    <a:pt x="41" y="13"/>
                    <a:pt x="41" y="13"/>
                  </a:cubicBezTo>
                  <a:cubicBezTo>
                    <a:pt x="41" y="12"/>
                    <a:pt x="41" y="12"/>
                    <a:pt x="41" y="12"/>
                  </a:cubicBezTo>
                  <a:cubicBezTo>
                    <a:pt x="40" y="12"/>
                    <a:pt x="40" y="12"/>
                    <a:pt x="40" y="12"/>
                  </a:cubicBezTo>
                  <a:cubicBezTo>
                    <a:pt x="39" y="12"/>
                    <a:pt x="38" y="12"/>
                    <a:pt x="37" y="13"/>
                  </a:cubicBezTo>
                  <a:cubicBezTo>
                    <a:pt x="37" y="13"/>
                    <a:pt x="37" y="13"/>
                    <a:pt x="37" y="13"/>
                  </a:cubicBezTo>
                  <a:cubicBezTo>
                    <a:pt x="37" y="13"/>
                    <a:pt x="37" y="14"/>
                    <a:pt x="37" y="14"/>
                  </a:cubicBezTo>
                  <a:cubicBezTo>
                    <a:pt x="37" y="14"/>
                    <a:pt x="37" y="15"/>
                    <a:pt x="37" y="15"/>
                  </a:cubicBezTo>
                  <a:cubicBezTo>
                    <a:pt x="36" y="15"/>
                    <a:pt x="36" y="15"/>
                    <a:pt x="36" y="15"/>
                  </a:cubicBezTo>
                  <a:cubicBezTo>
                    <a:pt x="36" y="15"/>
                    <a:pt x="35" y="14"/>
                    <a:pt x="35" y="14"/>
                  </a:cubicBezTo>
                  <a:cubicBezTo>
                    <a:pt x="35" y="14"/>
                    <a:pt x="35" y="15"/>
                    <a:pt x="34" y="15"/>
                  </a:cubicBezTo>
                  <a:cubicBezTo>
                    <a:pt x="34" y="15"/>
                    <a:pt x="33" y="16"/>
                    <a:pt x="33" y="17"/>
                  </a:cubicBezTo>
                  <a:cubicBezTo>
                    <a:pt x="33" y="17"/>
                    <a:pt x="33" y="18"/>
                    <a:pt x="33" y="18"/>
                  </a:cubicBezTo>
                  <a:cubicBezTo>
                    <a:pt x="33" y="18"/>
                    <a:pt x="33" y="18"/>
                    <a:pt x="33" y="18"/>
                  </a:cubicBezTo>
                  <a:cubicBezTo>
                    <a:pt x="34" y="19"/>
                    <a:pt x="34" y="19"/>
                    <a:pt x="34" y="19"/>
                  </a:cubicBezTo>
                  <a:cubicBezTo>
                    <a:pt x="33" y="19"/>
                    <a:pt x="33" y="20"/>
                    <a:pt x="33" y="20"/>
                  </a:cubicBezTo>
                  <a:cubicBezTo>
                    <a:pt x="32" y="20"/>
                    <a:pt x="32" y="20"/>
                    <a:pt x="32" y="20"/>
                  </a:cubicBezTo>
                  <a:cubicBezTo>
                    <a:pt x="32" y="20"/>
                    <a:pt x="32" y="20"/>
                    <a:pt x="32" y="20"/>
                  </a:cubicBezTo>
                  <a:cubicBezTo>
                    <a:pt x="32" y="21"/>
                    <a:pt x="31" y="21"/>
                    <a:pt x="31" y="22"/>
                  </a:cubicBezTo>
                  <a:cubicBezTo>
                    <a:pt x="31" y="22"/>
                    <a:pt x="32" y="23"/>
                    <a:pt x="32" y="23"/>
                  </a:cubicBezTo>
                  <a:cubicBezTo>
                    <a:pt x="32" y="24"/>
                    <a:pt x="32" y="24"/>
                    <a:pt x="32" y="24"/>
                  </a:cubicBezTo>
                  <a:close/>
                  <a:moveTo>
                    <a:pt x="33" y="22"/>
                  </a:moveTo>
                  <a:cubicBezTo>
                    <a:pt x="34" y="21"/>
                    <a:pt x="35" y="21"/>
                    <a:pt x="35" y="20"/>
                  </a:cubicBezTo>
                  <a:cubicBezTo>
                    <a:pt x="36" y="19"/>
                    <a:pt x="36" y="18"/>
                    <a:pt x="35" y="17"/>
                  </a:cubicBezTo>
                  <a:cubicBezTo>
                    <a:pt x="35" y="17"/>
                    <a:pt x="35" y="17"/>
                    <a:pt x="35" y="17"/>
                  </a:cubicBezTo>
                  <a:cubicBezTo>
                    <a:pt x="36" y="17"/>
                    <a:pt x="37" y="17"/>
                    <a:pt x="38" y="17"/>
                  </a:cubicBezTo>
                  <a:cubicBezTo>
                    <a:pt x="39" y="16"/>
                    <a:pt x="39" y="15"/>
                    <a:pt x="39" y="14"/>
                  </a:cubicBezTo>
                  <a:cubicBezTo>
                    <a:pt x="39" y="14"/>
                    <a:pt x="39" y="14"/>
                    <a:pt x="39" y="14"/>
                  </a:cubicBezTo>
                  <a:cubicBezTo>
                    <a:pt x="40" y="15"/>
                    <a:pt x="41" y="15"/>
                    <a:pt x="42" y="15"/>
                  </a:cubicBezTo>
                  <a:cubicBezTo>
                    <a:pt x="43" y="15"/>
                    <a:pt x="44" y="15"/>
                    <a:pt x="44" y="14"/>
                  </a:cubicBezTo>
                  <a:cubicBezTo>
                    <a:pt x="44" y="14"/>
                    <a:pt x="44" y="14"/>
                    <a:pt x="45" y="14"/>
                  </a:cubicBezTo>
                  <a:cubicBezTo>
                    <a:pt x="44" y="15"/>
                    <a:pt x="45" y="16"/>
                    <a:pt x="46" y="17"/>
                  </a:cubicBezTo>
                  <a:cubicBezTo>
                    <a:pt x="46" y="17"/>
                    <a:pt x="47" y="17"/>
                    <a:pt x="48" y="17"/>
                  </a:cubicBezTo>
                  <a:cubicBezTo>
                    <a:pt x="48" y="17"/>
                    <a:pt x="48" y="17"/>
                    <a:pt x="49" y="17"/>
                  </a:cubicBezTo>
                  <a:cubicBezTo>
                    <a:pt x="48" y="18"/>
                    <a:pt x="48" y="19"/>
                    <a:pt x="48" y="20"/>
                  </a:cubicBezTo>
                  <a:cubicBezTo>
                    <a:pt x="48" y="21"/>
                    <a:pt x="49" y="21"/>
                    <a:pt x="50" y="22"/>
                  </a:cubicBezTo>
                  <a:cubicBezTo>
                    <a:pt x="50" y="22"/>
                    <a:pt x="50" y="22"/>
                    <a:pt x="50" y="22"/>
                  </a:cubicBezTo>
                  <a:cubicBezTo>
                    <a:pt x="50" y="22"/>
                    <a:pt x="50" y="22"/>
                    <a:pt x="50" y="22"/>
                  </a:cubicBezTo>
                  <a:cubicBezTo>
                    <a:pt x="49" y="22"/>
                    <a:pt x="48" y="23"/>
                    <a:pt x="48" y="24"/>
                  </a:cubicBezTo>
                  <a:cubicBezTo>
                    <a:pt x="48" y="25"/>
                    <a:pt x="48" y="26"/>
                    <a:pt x="49" y="26"/>
                  </a:cubicBezTo>
                  <a:cubicBezTo>
                    <a:pt x="48" y="27"/>
                    <a:pt x="48" y="27"/>
                    <a:pt x="48" y="27"/>
                  </a:cubicBezTo>
                  <a:cubicBezTo>
                    <a:pt x="47" y="27"/>
                    <a:pt x="46" y="27"/>
                    <a:pt x="46" y="27"/>
                  </a:cubicBezTo>
                  <a:cubicBezTo>
                    <a:pt x="45" y="28"/>
                    <a:pt x="44" y="29"/>
                    <a:pt x="45" y="30"/>
                  </a:cubicBezTo>
                  <a:cubicBezTo>
                    <a:pt x="44" y="30"/>
                    <a:pt x="44" y="30"/>
                    <a:pt x="44" y="30"/>
                  </a:cubicBezTo>
                  <a:cubicBezTo>
                    <a:pt x="44" y="29"/>
                    <a:pt x="43" y="28"/>
                    <a:pt x="42" y="28"/>
                  </a:cubicBezTo>
                  <a:cubicBezTo>
                    <a:pt x="41" y="28"/>
                    <a:pt x="40" y="29"/>
                    <a:pt x="39" y="30"/>
                  </a:cubicBezTo>
                  <a:cubicBezTo>
                    <a:pt x="39" y="30"/>
                    <a:pt x="39" y="30"/>
                    <a:pt x="39" y="30"/>
                  </a:cubicBezTo>
                  <a:cubicBezTo>
                    <a:pt x="39" y="29"/>
                    <a:pt x="39" y="28"/>
                    <a:pt x="38" y="27"/>
                  </a:cubicBezTo>
                  <a:cubicBezTo>
                    <a:pt x="37" y="27"/>
                    <a:pt x="36" y="27"/>
                    <a:pt x="35" y="27"/>
                  </a:cubicBezTo>
                  <a:cubicBezTo>
                    <a:pt x="35" y="27"/>
                    <a:pt x="35" y="27"/>
                    <a:pt x="35" y="26"/>
                  </a:cubicBezTo>
                  <a:cubicBezTo>
                    <a:pt x="36" y="26"/>
                    <a:pt x="36" y="25"/>
                    <a:pt x="35" y="24"/>
                  </a:cubicBezTo>
                  <a:cubicBezTo>
                    <a:pt x="35" y="23"/>
                    <a:pt x="34" y="22"/>
                    <a:pt x="33" y="22"/>
                  </a:cubicBezTo>
                  <a:cubicBezTo>
                    <a:pt x="33" y="22"/>
                    <a:pt x="33" y="22"/>
                    <a:pt x="33" y="22"/>
                  </a:cubicBezTo>
                  <a:cubicBezTo>
                    <a:pt x="33" y="22"/>
                    <a:pt x="33" y="22"/>
                    <a:pt x="33" y="22"/>
                  </a:cubicBezTo>
                  <a:close/>
                  <a:moveTo>
                    <a:pt x="42" y="27"/>
                  </a:moveTo>
                  <a:cubicBezTo>
                    <a:pt x="44" y="27"/>
                    <a:pt x="46" y="24"/>
                    <a:pt x="46" y="22"/>
                  </a:cubicBezTo>
                  <a:cubicBezTo>
                    <a:pt x="46" y="19"/>
                    <a:pt x="44" y="17"/>
                    <a:pt x="42" y="17"/>
                  </a:cubicBezTo>
                  <a:cubicBezTo>
                    <a:pt x="39" y="17"/>
                    <a:pt x="37" y="19"/>
                    <a:pt x="37" y="22"/>
                  </a:cubicBezTo>
                  <a:cubicBezTo>
                    <a:pt x="37" y="24"/>
                    <a:pt x="39" y="27"/>
                    <a:pt x="42" y="27"/>
                  </a:cubicBezTo>
                  <a:close/>
                  <a:moveTo>
                    <a:pt x="42" y="19"/>
                  </a:moveTo>
                  <a:cubicBezTo>
                    <a:pt x="43" y="19"/>
                    <a:pt x="44" y="20"/>
                    <a:pt x="44" y="22"/>
                  </a:cubicBezTo>
                  <a:cubicBezTo>
                    <a:pt x="44" y="23"/>
                    <a:pt x="43" y="25"/>
                    <a:pt x="42" y="25"/>
                  </a:cubicBezTo>
                  <a:cubicBezTo>
                    <a:pt x="40" y="25"/>
                    <a:pt x="39" y="23"/>
                    <a:pt x="39" y="22"/>
                  </a:cubicBezTo>
                  <a:cubicBezTo>
                    <a:pt x="39" y="20"/>
                    <a:pt x="40" y="19"/>
                    <a:pt x="42" y="19"/>
                  </a:cubicBezTo>
                  <a:close/>
                  <a:moveTo>
                    <a:pt x="84" y="51"/>
                  </a:moveTo>
                  <a:cubicBezTo>
                    <a:pt x="79" y="42"/>
                    <a:pt x="79" y="42"/>
                    <a:pt x="79" y="42"/>
                  </a:cubicBezTo>
                  <a:cubicBezTo>
                    <a:pt x="79" y="6"/>
                    <a:pt x="79" y="6"/>
                    <a:pt x="79" y="6"/>
                  </a:cubicBezTo>
                  <a:cubicBezTo>
                    <a:pt x="79" y="1"/>
                    <a:pt x="78" y="0"/>
                    <a:pt x="74" y="0"/>
                  </a:cubicBezTo>
                  <a:cubicBezTo>
                    <a:pt x="10" y="0"/>
                    <a:pt x="10" y="0"/>
                    <a:pt x="10" y="0"/>
                  </a:cubicBezTo>
                  <a:cubicBezTo>
                    <a:pt x="6" y="0"/>
                    <a:pt x="5" y="1"/>
                    <a:pt x="5" y="6"/>
                  </a:cubicBezTo>
                  <a:cubicBezTo>
                    <a:pt x="5" y="42"/>
                    <a:pt x="5" y="42"/>
                    <a:pt x="5" y="42"/>
                  </a:cubicBezTo>
                  <a:cubicBezTo>
                    <a:pt x="0" y="51"/>
                    <a:pt x="0" y="51"/>
                    <a:pt x="0" y="51"/>
                  </a:cubicBezTo>
                  <a:cubicBezTo>
                    <a:pt x="0" y="51"/>
                    <a:pt x="0" y="51"/>
                    <a:pt x="0" y="51"/>
                  </a:cubicBezTo>
                  <a:cubicBezTo>
                    <a:pt x="0" y="51"/>
                    <a:pt x="0" y="51"/>
                    <a:pt x="0" y="51"/>
                  </a:cubicBezTo>
                  <a:cubicBezTo>
                    <a:pt x="0" y="51"/>
                    <a:pt x="0" y="51"/>
                    <a:pt x="0" y="51"/>
                  </a:cubicBezTo>
                  <a:cubicBezTo>
                    <a:pt x="0" y="52"/>
                    <a:pt x="0" y="53"/>
                    <a:pt x="0" y="55"/>
                  </a:cubicBezTo>
                  <a:cubicBezTo>
                    <a:pt x="0" y="58"/>
                    <a:pt x="3" y="60"/>
                    <a:pt x="7" y="60"/>
                  </a:cubicBezTo>
                  <a:cubicBezTo>
                    <a:pt x="76" y="60"/>
                    <a:pt x="76" y="60"/>
                    <a:pt x="76" y="60"/>
                  </a:cubicBezTo>
                  <a:cubicBezTo>
                    <a:pt x="80" y="60"/>
                    <a:pt x="84" y="58"/>
                    <a:pt x="84" y="55"/>
                  </a:cubicBezTo>
                  <a:cubicBezTo>
                    <a:pt x="84" y="52"/>
                    <a:pt x="84" y="52"/>
                    <a:pt x="84" y="52"/>
                  </a:cubicBezTo>
                  <a:cubicBezTo>
                    <a:pt x="84" y="52"/>
                    <a:pt x="84" y="52"/>
                    <a:pt x="84" y="51"/>
                  </a:cubicBezTo>
                  <a:close/>
                  <a:moveTo>
                    <a:pt x="76" y="57"/>
                  </a:moveTo>
                  <a:cubicBezTo>
                    <a:pt x="7" y="57"/>
                    <a:pt x="7" y="57"/>
                    <a:pt x="7" y="57"/>
                  </a:cubicBezTo>
                  <a:cubicBezTo>
                    <a:pt x="5" y="57"/>
                    <a:pt x="3" y="56"/>
                    <a:pt x="3" y="55"/>
                  </a:cubicBezTo>
                  <a:cubicBezTo>
                    <a:pt x="3" y="53"/>
                    <a:pt x="3" y="53"/>
                    <a:pt x="3" y="53"/>
                  </a:cubicBezTo>
                  <a:cubicBezTo>
                    <a:pt x="29" y="53"/>
                    <a:pt x="29" y="53"/>
                    <a:pt x="29" y="53"/>
                  </a:cubicBezTo>
                  <a:cubicBezTo>
                    <a:pt x="29" y="55"/>
                    <a:pt x="29" y="55"/>
                    <a:pt x="29" y="55"/>
                  </a:cubicBezTo>
                  <a:cubicBezTo>
                    <a:pt x="29" y="56"/>
                    <a:pt x="30" y="56"/>
                    <a:pt x="30" y="56"/>
                  </a:cubicBezTo>
                  <a:cubicBezTo>
                    <a:pt x="53" y="56"/>
                    <a:pt x="53" y="56"/>
                    <a:pt x="53" y="56"/>
                  </a:cubicBezTo>
                  <a:cubicBezTo>
                    <a:pt x="54" y="56"/>
                    <a:pt x="54" y="56"/>
                    <a:pt x="54" y="55"/>
                  </a:cubicBezTo>
                  <a:cubicBezTo>
                    <a:pt x="54" y="53"/>
                    <a:pt x="54" y="53"/>
                    <a:pt x="54" y="53"/>
                  </a:cubicBezTo>
                  <a:cubicBezTo>
                    <a:pt x="81" y="53"/>
                    <a:pt x="81" y="53"/>
                    <a:pt x="81" y="53"/>
                  </a:cubicBezTo>
                  <a:cubicBezTo>
                    <a:pt x="81" y="55"/>
                    <a:pt x="81" y="55"/>
                    <a:pt x="81" y="55"/>
                  </a:cubicBezTo>
                  <a:cubicBezTo>
                    <a:pt x="81" y="56"/>
                    <a:pt x="79" y="57"/>
                    <a:pt x="76" y="57"/>
                  </a:cubicBezTo>
                  <a:close/>
                  <a:moveTo>
                    <a:pt x="31" y="53"/>
                  </a:moveTo>
                  <a:cubicBezTo>
                    <a:pt x="52" y="53"/>
                    <a:pt x="52" y="53"/>
                    <a:pt x="52" y="53"/>
                  </a:cubicBezTo>
                  <a:cubicBezTo>
                    <a:pt x="52" y="54"/>
                    <a:pt x="52" y="54"/>
                    <a:pt x="52" y="54"/>
                  </a:cubicBezTo>
                  <a:cubicBezTo>
                    <a:pt x="31" y="54"/>
                    <a:pt x="31" y="54"/>
                    <a:pt x="31" y="54"/>
                  </a:cubicBezTo>
                  <a:lnTo>
                    <a:pt x="31" y="53"/>
                  </a:lnTo>
                  <a:close/>
                  <a:moveTo>
                    <a:pt x="53" y="51"/>
                  </a:moveTo>
                  <a:cubicBezTo>
                    <a:pt x="30" y="51"/>
                    <a:pt x="30" y="51"/>
                    <a:pt x="30" y="51"/>
                  </a:cubicBezTo>
                  <a:cubicBezTo>
                    <a:pt x="3" y="51"/>
                    <a:pt x="3" y="51"/>
                    <a:pt x="3" y="51"/>
                  </a:cubicBezTo>
                  <a:cubicBezTo>
                    <a:pt x="7" y="43"/>
                    <a:pt x="7" y="43"/>
                    <a:pt x="7" y="43"/>
                  </a:cubicBezTo>
                  <a:cubicBezTo>
                    <a:pt x="76" y="43"/>
                    <a:pt x="76" y="43"/>
                    <a:pt x="76" y="43"/>
                  </a:cubicBezTo>
                  <a:cubicBezTo>
                    <a:pt x="80" y="51"/>
                    <a:pt x="80" y="51"/>
                    <a:pt x="80" y="51"/>
                  </a:cubicBezTo>
                  <a:lnTo>
                    <a:pt x="53" y="51"/>
                  </a:lnTo>
                  <a:close/>
                  <a:moveTo>
                    <a:pt x="76" y="6"/>
                  </a:moveTo>
                  <a:cubicBezTo>
                    <a:pt x="76" y="41"/>
                    <a:pt x="76" y="41"/>
                    <a:pt x="76" y="41"/>
                  </a:cubicBezTo>
                  <a:cubicBezTo>
                    <a:pt x="8" y="41"/>
                    <a:pt x="8" y="41"/>
                    <a:pt x="8" y="41"/>
                  </a:cubicBezTo>
                  <a:cubicBezTo>
                    <a:pt x="8" y="6"/>
                    <a:pt x="8" y="6"/>
                    <a:pt x="8" y="6"/>
                  </a:cubicBezTo>
                  <a:cubicBezTo>
                    <a:pt x="8" y="5"/>
                    <a:pt x="8" y="4"/>
                    <a:pt x="8" y="3"/>
                  </a:cubicBezTo>
                  <a:cubicBezTo>
                    <a:pt x="8" y="3"/>
                    <a:pt x="9" y="3"/>
                    <a:pt x="10" y="3"/>
                  </a:cubicBezTo>
                  <a:cubicBezTo>
                    <a:pt x="74" y="3"/>
                    <a:pt x="74" y="3"/>
                    <a:pt x="74" y="3"/>
                  </a:cubicBezTo>
                  <a:cubicBezTo>
                    <a:pt x="74" y="3"/>
                    <a:pt x="75" y="3"/>
                    <a:pt x="76" y="3"/>
                  </a:cubicBezTo>
                  <a:cubicBezTo>
                    <a:pt x="76" y="4"/>
                    <a:pt x="76" y="5"/>
                    <a:pt x="76" y="6"/>
                  </a:cubicBezTo>
                  <a:close/>
                </a:path>
              </a:pathLst>
            </a:custGeom>
            <a:solidFill>
              <a:schemeClr val="accent4"/>
            </a:solidFill>
            <a:ln>
              <a:noFill/>
            </a:ln>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26" name="Freeform 15"/>
            <p:cNvSpPr>
              <a:spLocks noEditPoints="1"/>
            </p:cNvSpPr>
            <p:nvPr/>
          </p:nvSpPr>
          <p:spPr bwMode="auto">
            <a:xfrm>
              <a:off x="6913482" y="4480515"/>
              <a:ext cx="376270" cy="268493"/>
            </a:xfrm>
            <a:custGeom>
              <a:avLst/>
              <a:gdLst>
                <a:gd name="T0" fmla="*/ 9 w 84"/>
                <a:gd name="T1" fmla="*/ 37 h 60"/>
                <a:gd name="T2" fmla="*/ 74 w 84"/>
                <a:gd name="T3" fmla="*/ 37 h 60"/>
                <a:gd name="T4" fmla="*/ 10 w 84"/>
                <a:gd name="T5" fmla="*/ 5 h 60"/>
                <a:gd name="T6" fmla="*/ 11 w 84"/>
                <a:gd name="T7" fmla="*/ 7 h 60"/>
                <a:gd name="T8" fmla="*/ 32 w 84"/>
                <a:gd name="T9" fmla="*/ 24 h 60"/>
                <a:gd name="T10" fmla="*/ 33 w 84"/>
                <a:gd name="T11" fmla="*/ 25 h 60"/>
                <a:gd name="T12" fmla="*/ 34 w 84"/>
                <a:gd name="T13" fmla="*/ 29 h 60"/>
                <a:gd name="T14" fmla="*/ 37 w 84"/>
                <a:gd name="T15" fmla="*/ 29 h 60"/>
                <a:gd name="T16" fmla="*/ 37 w 84"/>
                <a:gd name="T17" fmla="*/ 31 h 60"/>
                <a:gd name="T18" fmla="*/ 41 w 84"/>
                <a:gd name="T19" fmla="*/ 32 h 60"/>
                <a:gd name="T20" fmla="*/ 43 w 84"/>
                <a:gd name="T21" fmla="*/ 32 h 60"/>
                <a:gd name="T22" fmla="*/ 47 w 84"/>
                <a:gd name="T23" fmla="*/ 30 h 60"/>
                <a:gd name="T24" fmla="*/ 48 w 84"/>
                <a:gd name="T25" fmla="*/ 29 h 60"/>
                <a:gd name="T26" fmla="*/ 51 w 84"/>
                <a:gd name="T27" fmla="*/ 27 h 60"/>
                <a:gd name="T28" fmla="*/ 50 w 84"/>
                <a:gd name="T29" fmla="*/ 25 h 60"/>
                <a:gd name="T30" fmla="*/ 52 w 84"/>
                <a:gd name="T31" fmla="*/ 23 h 60"/>
                <a:gd name="T32" fmla="*/ 51 w 84"/>
                <a:gd name="T33" fmla="*/ 20 h 60"/>
                <a:gd name="T34" fmla="*/ 50 w 84"/>
                <a:gd name="T35" fmla="*/ 18 h 60"/>
                <a:gd name="T36" fmla="*/ 49 w 84"/>
                <a:gd name="T37" fmla="*/ 15 h 60"/>
                <a:gd name="T38" fmla="*/ 47 w 84"/>
                <a:gd name="T39" fmla="*/ 15 h 60"/>
                <a:gd name="T40" fmla="*/ 46 w 84"/>
                <a:gd name="T41" fmla="*/ 13 h 60"/>
                <a:gd name="T42" fmla="*/ 42 w 84"/>
                <a:gd name="T43" fmla="*/ 13 h 60"/>
                <a:gd name="T44" fmla="*/ 40 w 84"/>
                <a:gd name="T45" fmla="*/ 12 h 60"/>
                <a:gd name="T46" fmla="*/ 37 w 84"/>
                <a:gd name="T47" fmla="*/ 14 h 60"/>
                <a:gd name="T48" fmla="*/ 35 w 84"/>
                <a:gd name="T49" fmla="*/ 14 h 60"/>
                <a:gd name="T50" fmla="*/ 33 w 84"/>
                <a:gd name="T51" fmla="*/ 18 h 60"/>
                <a:gd name="T52" fmla="*/ 33 w 84"/>
                <a:gd name="T53" fmla="*/ 20 h 60"/>
                <a:gd name="T54" fmla="*/ 31 w 84"/>
                <a:gd name="T55" fmla="*/ 22 h 60"/>
                <a:gd name="T56" fmla="*/ 33 w 84"/>
                <a:gd name="T57" fmla="*/ 22 h 60"/>
                <a:gd name="T58" fmla="*/ 35 w 84"/>
                <a:gd name="T59" fmla="*/ 17 h 60"/>
                <a:gd name="T60" fmla="*/ 39 w 84"/>
                <a:gd name="T61" fmla="*/ 14 h 60"/>
                <a:gd name="T62" fmla="*/ 45 w 84"/>
                <a:gd name="T63" fmla="*/ 14 h 60"/>
                <a:gd name="T64" fmla="*/ 49 w 84"/>
                <a:gd name="T65" fmla="*/ 17 h 60"/>
                <a:gd name="T66" fmla="*/ 50 w 84"/>
                <a:gd name="T67" fmla="*/ 22 h 60"/>
                <a:gd name="T68" fmla="*/ 49 w 84"/>
                <a:gd name="T69" fmla="*/ 26 h 60"/>
                <a:gd name="T70" fmla="*/ 45 w 84"/>
                <a:gd name="T71" fmla="*/ 30 h 60"/>
                <a:gd name="T72" fmla="*/ 39 w 84"/>
                <a:gd name="T73" fmla="*/ 30 h 60"/>
                <a:gd name="T74" fmla="*/ 35 w 84"/>
                <a:gd name="T75" fmla="*/ 27 h 60"/>
                <a:gd name="T76" fmla="*/ 33 w 84"/>
                <a:gd name="T77" fmla="*/ 22 h 60"/>
                <a:gd name="T78" fmla="*/ 42 w 84"/>
                <a:gd name="T79" fmla="*/ 27 h 60"/>
                <a:gd name="T80" fmla="*/ 37 w 84"/>
                <a:gd name="T81" fmla="*/ 22 h 60"/>
                <a:gd name="T82" fmla="*/ 44 w 84"/>
                <a:gd name="T83" fmla="*/ 22 h 60"/>
                <a:gd name="T84" fmla="*/ 42 w 84"/>
                <a:gd name="T85" fmla="*/ 19 h 60"/>
                <a:gd name="T86" fmla="*/ 79 w 84"/>
                <a:gd name="T87" fmla="*/ 6 h 60"/>
                <a:gd name="T88" fmla="*/ 5 w 84"/>
                <a:gd name="T89" fmla="*/ 6 h 60"/>
                <a:gd name="T90" fmla="*/ 0 w 84"/>
                <a:gd name="T91" fmla="*/ 51 h 60"/>
                <a:gd name="T92" fmla="*/ 0 w 84"/>
                <a:gd name="T93" fmla="*/ 55 h 60"/>
                <a:gd name="T94" fmla="*/ 84 w 84"/>
                <a:gd name="T95" fmla="*/ 55 h 60"/>
                <a:gd name="T96" fmla="*/ 76 w 84"/>
                <a:gd name="T97" fmla="*/ 57 h 60"/>
                <a:gd name="T98" fmla="*/ 3 w 84"/>
                <a:gd name="T99" fmla="*/ 53 h 60"/>
                <a:gd name="T100" fmla="*/ 30 w 84"/>
                <a:gd name="T101" fmla="*/ 56 h 60"/>
                <a:gd name="T102" fmla="*/ 54 w 84"/>
                <a:gd name="T103" fmla="*/ 53 h 60"/>
                <a:gd name="T104" fmla="*/ 76 w 84"/>
                <a:gd name="T105" fmla="*/ 57 h 60"/>
                <a:gd name="T106" fmla="*/ 52 w 84"/>
                <a:gd name="T107" fmla="*/ 54 h 60"/>
                <a:gd name="T108" fmla="*/ 53 w 84"/>
                <a:gd name="T109" fmla="*/ 51 h 60"/>
                <a:gd name="T110" fmla="*/ 7 w 84"/>
                <a:gd name="T111" fmla="*/ 43 h 60"/>
                <a:gd name="T112" fmla="*/ 53 w 84"/>
                <a:gd name="T113" fmla="*/ 51 h 60"/>
                <a:gd name="T114" fmla="*/ 8 w 84"/>
                <a:gd name="T115" fmla="*/ 41 h 60"/>
                <a:gd name="T116" fmla="*/ 10 w 84"/>
                <a:gd name="T117" fmla="*/ 3 h 60"/>
                <a:gd name="T118" fmla="*/ 76 w 84"/>
                <a:gd name="T119"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 h="60">
                  <a:moveTo>
                    <a:pt x="10" y="5"/>
                  </a:moveTo>
                  <a:cubicBezTo>
                    <a:pt x="10" y="5"/>
                    <a:pt x="9" y="5"/>
                    <a:pt x="9" y="6"/>
                  </a:cubicBezTo>
                  <a:cubicBezTo>
                    <a:pt x="9" y="37"/>
                    <a:pt x="9" y="37"/>
                    <a:pt x="9" y="37"/>
                  </a:cubicBezTo>
                  <a:cubicBezTo>
                    <a:pt x="9" y="37"/>
                    <a:pt x="10" y="38"/>
                    <a:pt x="10" y="38"/>
                  </a:cubicBezTo>
                  <a:cubicBezTo>
                    <a:pt x="73" y="38"/>
                    <a:pt x="73" y="38"/>
                    <a:pt x="73" y="38"/>
                  </a:cubicBezTo>
                  <a:cubicBezTo>
                    <a:pt x="74" y="38"/>
                    <a:pt x="74" y="37"/>
                    <a:pt x="74" y="37"/>
                  </a:cubicBezTo>
                  <a:cubicBezTo>
                    <a:pt x="74" y="6"/>
                    <a:pt x="74" y="6"/>
                    <a:pt x="74" y="6"/>
                  </a:cubicBezTo>
                  <a:cubicBezTo>
                    <a:pt x="74" y="5"/>
                    <a:pt x="74" y="5"/>
                    <a:pt x="73" y="5"/>
                  </a:cubicBezTo>
                  <a:lnTo>
                    <a:pt x="10" y="5"/>
                  </a:lnTo>
                  <a:close/>
                  <a:moveTo>
                    <a:pt x="72" y="36"/>
                  </a:moveTo>
                  <a:cubicBezTo>
                    <a:pt x="11" y="36"/>
                    <a:pt x="11" y="36"/>
                    <a:pt x="11" y="36"/>
                  </a:cubicBezTo>
                  <a:cubicBezTo>
                    <a:pt x="11" y="7"/>
                    <a:pt x="11" y="7"/>
                    <a:pt x="11" y="7"/>
                  </a:cubicBezTo>
                  <a:cubicBezTo>
                    <a:pt x="72" y="7"/>
                    <a:pt x="72" y="7"/>
                    <a:pt x="72" y="7"/>
                  </a:cubicBezTo>
                  <a:lnTo>
                    <a:pt x="72" y="36"/>
                  </a:lnTo>
                  <a:close/>
                  <a:moveTo>
                    <a:pt x="32" y="24"/>
                  </a:moveTo>
                  <a:cubicBezTo>
                    <a:pt x="32" y="24"/>
                    <a:pt x="33" y="24"/>
                    <a:pt x="33" y="24"/>
                  </a:cubicBezTo>
                  <a:cubicBezTo>
                    <a:pt x="33" y="24"/>
                    <a:pt x="33" y="24"/>
                    <a:pt x="34" y="25"/>
                  </a:cubicBezTo>
                  <a:cubicBezTo>
                    <a:pt x="34" y="25"/>
                    <a:pt x="34" y="25"/>
                    <a:pt x="33" y="25"/>
                  </a:cubicBezTo>
                  <a:cubicBezTo>
                    <a:pt x="33" y="25"/>
                    <a:pt x="33" y="26"/>
                    <a:pt x="33" y="26"/>
                  </a:cubicBezTo>
                  <a:cubicBezTo>
                    <a:pt x="33" y="26"/>
                    <a:pt x="33" y="26"/>
                    <a:pt x="33" y="27"/>
                  </a:cubicBezTo>
                  <a:cubicBezTo>
                    <a:pt x="33" y="28"/>
                    <a:pt x="34" y="28"/>
                    <a:pt x="34" y="29"/>
                  </a:cubicBezTo>
                  <a:cubicBezTo>
                    <a:pt x="35" y="29"/>
                    <a:pt x="35" y="29"/>
                    <a:pt x="35" y="29"/>
                  </a:cubicBezTo>
                  <a:cubicBezTo>
                    <a:pt x="35" y="29"/>
                    <a:pt x="36" y="29"/>
                    <a:pt x="36" y="29"/>
                  </a:cubicBezTo>
                  <a:cubicBezTo>
                    <a:pt x="36" y="29"/>
                    <a:pt x="36" y="28"/>
                    <a:pt x="37" y="29"/>
                  </a:cubicBezTo>
                  <a:cubicBezTo>
                    <a:pt x="37" y="29"/>
                    <a:pt x="37" y="29"/>
                    <a:pt x="37" y="30"/>
                  </a:cubicBezTo>
                  <a:cubicBezTo>
                    <a:pt x="37" y="30"/>
                    <a:pt x="37" y="30"/>
                    <a:pt x="37" y="30"/>
                  </a:cubicBezTo>
                  <a:cubicBezTo>
                    <a:pt x="37" y="31"/>
                    <a:pt x="37" y="31"/>
                    <a:pt x="37" y="31"/>
                  </a:cubicBezTo>
                  <a:cubicBezTo>
                    <a:pt x="38" y="31"/>
                    <a:pt x="39" y="32"/>
                    <a:pt x="40" y="32"/>
                  </a:cubicBezTo>
                  <a:cubicBezTo>
                    <a:pt x="40" y="32"/>
                    <a:pt x="40" y="32"/>
                    <a:pt x="40" y="32"/>
                  </a:cubicBezTo>
                  <a:cubicBezTo>
                    <a:pt x="40" y="32"/>
                    <a:pt x="41" y="32"/>
                    <a:pt x="41" y="32"/>
                  </a:cubicBezTo>
                  <a:cubicBezTo>
                    <a:pt x="41" y="32"/>
                    <a:pt x="41" y="31"/>
                    <a:pt x="41" y="31"/>
                  </a:cubicBezTo>
                  <a:cubicBezTo>
                    <a:pt x="41" y="30"/>
                    <a:pt x="42" y="30"/>
                    <a:pt x="42" y="31"/>
                  </a:cubicBezTo>
                  <a:cubicBezTo>
                    <a:pt x="42" y="31"/>
                    <a:pt x="43" y="32"/>
                    <a:pt x="43" y="32"/>
                  </a:cubicBezTo>
                  <a:cubicBezTo>
                    <a:pt x="43" y="32"/>
                    <a:pt x="43" y="32"/>
                    <a:pt x="44" y="32"/>
                  </a:cubicBezTo>
                  <a:cubicBezTo>
                    <a:pt x="44" y="32"/>
                    <a:pt x="45" y="31"/>
                    <a:pt x="46" y="31"/>
                  </a:cubicBezTo>
                  <a:cubicBezTo>
                    <a:pt x="46" y="31"/>
                    <a:pt x="47" y="31"/>
                    <a:pt x="47" y="30"/>
                  </a:cubicBezTo>
                  <a:cubicBezTo>
                    <a:pt x="47" y="30"/>
                    <a:pt x="47" y="30"/>
                    <a:pt x="47" y="30"/>
                  </a:cubicBezTo>
                  <a:cubicBezTo>
                    <a:pt x="46" y="29"/>
                    <a:pt x="47" y="29"/>
                    <a:pt x="47" y="29"/>
                  </a:cubicBezTo>
                  <a:cubicBezTo>
                    <a:pt x="47" y="28"/>
                    <a:pt x="47" y="29"/>
                    <a:pt x="48" y="29"/>
                  </a:cubicBezTo>
                  <a:cubicBezTo>
                    <a:pt x="48" y="29"/>
                    <a:pt x="48" y="29"/>
                    <a:pt x="48" y="29"/>
                  </a:cubicBezTo>
                  <a:cubicBezTo>
                    <a:pt x="49" y="29"/>
                    <a:pt x="49" y="29"/>
                    <a:pt x="49" y="29"/>
                  </a:cubicBezTo>
                  <a:cubicBezTo>
                    <a:pt x="50" y="28"/>
                    <a:pt x="50" y="28"/>
                    <a:pt x="51" y="27"/>
                  </a:cubicBezTo>
                  <a:cubicBezTo>
                    <a:pt x="51" y="26"/>
                    <a:pt x="51" y="26"/>
                    <a:pt x="51" y="26"/>
                  </a:cubicBezTo>
                  <a:cubicBezTo>
                    <a:pt x="51" y="26"/>
                    <a:pt x="51" y="25"/>
                    <a:pt x="50" y="25"/>
                  </a:cubicBezTo>
                  <a:cubicBezTo>
                    <a:pt x="50" y="25"/>
                    <a:pt x="50" y="25"/>
                    <a:pt x="50" y="25"/>
                  </a:cubicBezTo>
                  <a:cubicBezTo>
                    <a:pt x="50" y="24"/>
                    <a:pt x="50" y="24"/>
                    <a:pt x="51" y="24"/>
                  </a:cubicBezTo>
                  <a:cubicBezTo>
                    <a:pt x="51" y="24"/>
                    <a:pt x="51" y="24"/>
                    <a:pt x="51" y="24"/>
                  </a:cubicBezTo>
                  <a:cubicBezTo>
                    <a:pt x="52" y="24"/>
                    <a:pt x="52" y="24"/>
                    <a:pt x="52" y="23"/>
                  </a:cubicBezTo>
                  <a:cubicBezTo>
                    <a:pt x="52" y="23"/>
                    <a:pt x="52" y="22"/>
                    <a:pt x="52" y="22"/>
                  </a:cubicBezTo>
                  <a:cubicBezTo>
                    <a:pt x="52" y="21"/>
                    <a:pt x="52" y="21"/>
                    <a:pt x="52" y="20"/>
                  </a:cubicBezTo>
                  <a:cubicBezTo>
                    <a:pt x="52" y="20"/>
                    <a:pt x="52" y="20"/>
                    <a:pt x="51" y="20"/>
                  </a:cubicBezTo>
                  <a:cubicBezTo>
                    <a:pt x="51" y="20"/>
                    <a:pt x="51" y="20"/>
                    <a:pt x="51" y="20"/>
                  </a:cubicBezTo>
                  <a:cubicBezTo>
                    <a:pt x="50" y="20"/>
                    <a:pt x="50" y="19"/>
                    <a:pt x="50" y="19"/>
                  </a:cubicBezTo>
                  <a:cubicBezTo>
                    <a:pt x="50" y="19"/>
                    <a:pt x="50" y="19"/>
                    <a:pt x="50" y="18"/>
                  </a:cubicBezTo>
                  <a:cubicBezTo>
                    <a:pt x="51" y="18"/>
                    <a:pt x="51" y="18"/>
                    <a:pt x="51" y="18"/>
                  </a:cubicBezTo>
                  <a:cubicBezTo>
                    <a:pt x="51" y="18"/>
                    <a:pt x="51" y="17"/>
                    <a:pt x="51" y="17"/>
                  </a:cubicBezTo>
                  <a:cubicBezTo>
                    <a:pt x="50" y="16"/>
                    <a:pt x="50" y="15"/>
                    <a:pt x="49" y="15"/>
                  </a:cubicBezTo>
                  <a:cubicBezTo>
                    <a:pt x="49" y="15"/>
                    <a:pt x="49" y="14"/>
                    <a:pt x="48" y="14"/>
                  </a:cubicBezTo>
                  <a:cubicBezTo>
                    <a:pt x="48" y="14"/>
                    <a:pt x="48" y="15"/>
                    <a:pt x="48" y="15"/>
                  </a:cubicBezTo>
                  <a:cubicBezTo>
                    <a:pt x="47" y="15"/>
                    <a:pt x="47" y="15"/>
                    <a:pt x="47" y="15"/>
                  </a:cubicBezTo>
                  <a:cubicBezTo>
                    <a:pt x="47" y="15"/>
                    <a:pt x="46" y="14"/>
                    <a:pt x="47" y="14"/>
                  </a:cubicBezTo>
                  <a:cubicBezTo>
                    <a:pt x="47" y="14"/>
                    <a:pt x="47" y="13"/>
                    <a:pt x="47" y="13"/>
                  </a:cubicBezTo>
                  <a:cubicBezTo>
                    <a:pt x="47" y="13"/>
                    <a:pt x="46" y="13"/>
                    <a:pt x="46" y="13"/>
                  </a:cubicBezTo>
                  <a:cubicBezTo>
                    <a:pt x="45" y="12"/>
                    <a:pt x="44" y="12"/>
                    <a:pt x="44" y="12"/>
                  </a:cubicBezTo>
                  <a:cubicBezTo>
                    <a:pt x="43" y="12"/>
                    <a:pt x="43" y="12"/>
                    <a:pt x="43" y="12"/>
                  </a:cubicBezTo>
                  <a:cubicBezTo>
                    <a:pt x="43" y="12"/>
                    <a:pt x="42" y="12"/>
                    <a:pt x="42" y="13"/>
                  </a:cubicBezTo>
                  <a:cubicBezTo>
                    <a:pt x="42" y="13"/>
                    <a:pt x="41" y="13"/>
                    <a:pt x="41" y="13"/>
                  </a:cubicBezTo>
                  <a:cubicBezTo>
                    <a:pt x="41" y="12"/>
                    <a:pt x="41" y="12"/>
                    <a:pt x="41" y="12"/>
                  </a:cubicBezTo>
                  <a:cubicBezTo>
                    <a:pt x="40" y="12"/>
                    <a:pt x="40" y="12"/>
                    <a:pt x="40" y="12"/>
                  </a:cubicBezTo>
                  <a:cubicBezTo>
                    <a:pt x="39" y="12"/>
                    <a:pt x="38" y="12"/>
                    <a:pt x="37" y="13"/>
                  </a:cubicBezTo>
                  <a:cubicBezTo>
                    <a:pt x="37" y="13"/>
                    <a:pt x="37" y="13"/>
                    <a:pt x="37" y="13"/>
                  </a:cubicBezTo>
                  <a:cubicBezTo>
                    <a:pt x="37" y="13"/>
                    <a:pt x="37" y="14"/>
                    <a:pt x="37" y="14"/>
                  </a:cubicBezTo>
                  <a:cubicBezTo>
                    <a:pt x="37" y="14"/>
                    <a:pt x="37" y="15"/>
                    <a:pt x="37" y="15"/>
                  </a:cubicBezTo>
                  <a:cubicBezTo>
                    <a:pt x="36" y="15"/>
                    <a:pt x="36" y="15"/>
                    <a:pt x="36" y="15"/>
                  </a:cubicBezTo>
                  <a:cubicBezTo>
                    <a:pt x="36" y="15"/>
                    <a:pt x="35" y="14"/>
                    <a:pt x="35" y="14"/>
                  </a:cubicBezTo>
                  <a:cubicBezTo>
                    <a:pt x="35" y="14"/>
                    <a:pt x="35" y="15"/>
                    <a:pt x="34" y="15"/>
                  </a:cubicBezTo>
                  <a:cubicBezTo>
                    <a:pt x="34" y="15"/>
                    <a:pt x="33" y="16"/>
                    <a:pt x="33" y="17"/>
                  </a:cubicBezTo>
                  <a:cubicBezTo>
                    <a:pt x="33" y="17"/>
                    <a:pt x="33" y="18"/>
                    <a:pt x="33" y="18"/>
                  </a:cubicBezTo>
                  <a:cubicBezTo>
                    <a:pt x="33" y="18"/>
                    <a:pt x="33" y="18"/>
                    <a:pt x="33" y="18"/>
                  </a:cubicBezTo>
                  <a:cubicBezTo>
                    <a:pt x="34" y="19"/>
                    <a:pt x="34" y="19"/>
                    <a:pt x="34" y="19"/>
                  </a:cubicBezTo>
                  <a:cubicBezTo>
                    <a:pt x="33" y="19"/>
                    <a:pt x="33" y="20"/>
                    <a:pt x="33" y="20"/>
                  </a:cubicBezTo>
                  <a:cubicBezTo>
                    <a:pt x="32" y="20"/>
                    <a:pt x="32" y="20"/>
                    <a:pt x="32" y="20"/>
                  </a:cubicBezTo>
                  <a:cubicBezTo>
                    <a:pt x="32" y="20"/>
                    <a:pt x="32" y="20"/>
                    <a:pt x="32" y="20"/>
                  </a:cubicBezTo>
                  <a:cubicBezTo>
                    <a:pt x="32" y="21"/>
                    <a:pt x="31" y="21"/>
                    <a:pt x="31" y="22"/>
                  </a:cubicBezTo>
                  <a:cubicBezTo>
                    <a:pt x="31" y="22"/>
                    <a:pt x="32" y="23"/>
                    <a:pt x="32" y="23"/>
                  </a:cubicBezTo>
                  <a:cubicBezTo>
                    <a:pt x="32" y="24"/>
                    <a:pt x="32" y="24"/>
                    <a:pt x="32" y="24"/>
                  </a:cubicBezTo>
                  <a:close/>
                  <a:moveTo>
                    <a:pt x="33" y="22"/>
                  </a:moveTo>
                  <a:cubicBezTo>
                    <a:pt x="34" y="21"/>
                    <a:pt x="35" y="21"/>
                    <a:pt x="35" y="20"/>
                  </a:cubicBezTo>
                  <a:cubicBezTo>
                    <a:pt x="36" y="19"/>
                    <a:pt x="36" y="18"/>
                    <a:pt x="35" y="17"/>
                  </a:cubicBezTo>
                  <a:cubicBezTo>
                    <a:pt x="35" y="17"/>
                    <a:pt x="35" y="17"/>
                    <a:pt x="35" y="17"/>
                  </a:cubicBezTo>
                  <a:cubicBezTo>
                    <a:pt x="36" y="17"/>
                    <a:pt x="37" y="17"/>
                    <a:pt x="38" y="17"/>
                  </a:cubicBezTo>
                  <a:cubicBezTo>
                    <a:pt x="39" y="16"/>
                    <a:pt x="39" y="15"/>
                    <a:pt x="39" y="14"/>
                  </a:cubicBezTo>
                  <a:cubicBezTo>
                    <a:pt x="39" y="14"/>
                    <a:pt x="39" y="14"/>
                    <a:pt x="39" y="14"/>
                  </a:cubicBezTo>
                  <a:cubicBezTo>
                    <a:pt x="40" y="15"/>
                    <a:pt x="41" y="15"/>
                    <a:pt x="42" y="15"/>
                  </a:cubicBezTo>
                  <a:cubicBezTo>
                    <a:pt x="43" y="15"/>
                    <a:pt x="44" y="15"/>
                    <a:pt x="44" y="14"/>
                  </a:cubicBezTo>
                  <a:cubicBezTo>
                    <a:pt x="44" y="14"/>
                    <a:pt x="44" y="14"/>
                    <a:pt x="45" y="14"/>
                  </a:cubicBezTo>
                  <a:cubicBezTo>
                    <a:pt x="44" y="15"/>
                    <a:pt x="45" y="16"/>
                    <a:pt x="46" y="17"/>
                  </a:cubicBezTo>
                  <a:cubicBezTo>
                    <a:pt x="46" y="17"/>
                    <a:pt x="47" y="17"/>
                    <a:pt x="48" y="17"/>
                  </a:cubicBezTo>
                  <a:cubicBezTo>
                    <a:pt x="48" y="17"/>
                    <a:pt x="48" y="17"/>
                    <a:pt x="49" y="17"/>
                  </a:cubicBezTo>
                  <a:cubicBezTo>
                    <a:pt x="48" y="18"/>
                    <a:pt x="48" y="19"/>
                    <a:pt x="48" y="20"/>
                  </a:cubicBezTo>
                  <a:cubicBezTo>
                    <a:pt x="48" y="21"/>
                    <a:pt x="49" y="21"/>
                    <a:pt x="50" y="22"/>
                  </a:cubicBezTo>
                  <a:cubicBezTo>
                    <a:pt x="50" y="22"/>
                    <a:pt x="50" y="22"/>
                    <a:pt x="50" y="22"/>
                  </a:cubicBezTo>
                  <a:cubicBezTo>
                    <a:pt x="50" y="22"/>
                    <a:pt x="50" y="22"/>
                    <a:pt x="50" y="22"/>
                  </a:cubicBezTo>
                  <a:cubicBezTo>
                    <a:pt x="49" y="22"/>
                    <a:pt x="48" y="23"/>
                    <a:pt x="48" y="24"/>
                  </a:cubicBezTo>
                  <a:cubicBezTo>
                    <a:pt x="48" y="25"/>
                    <a:pt x="48" y="26"/>
                    <a:pt x="49" y="26"/>
                  </a:cubicBezTo>
                  <a:cubicBezTo>
                    <a:pt x="48" y="27"/>
                    <a:pt x="48" y="27"/>
                    <a:pt x="48" y="27"/>
                  </a:cubicBezTo>
                  <a:cubicBezTo>
                    <a:pt x="47" y="27"/>
                    <a:pt x="46" y="27"/>
                    <a:pt x="46" y="27"/>
                  </a:cubicBezTo>
                  <a:cubicBezTo>
                    <a:pt x="45" y="28"/>
                    <a:pt x="44" y="29"/>
                    <a:pt x="45" y="30"/>
                  </a:cubicBezTo>
                  <a:cubicBezTo>
                    <a:pt x="44" y="30"/>
                    <a:pt x="44" y="30"/>
                    <a:pt x="44" y="30"/>
                  </a:cubicBezTo>
                  <a:cubicBezTo>
                    <a:pt x="44" y="29"/>
                    <a:pt x="43" y="28"/>
                    <a:pt x="42" y="28"/>
                  </a:cubicBezTo>
                  <a:cubicBezTo>
                    <a:pt x="41" y="28"/>
                    <a:pt x="40" y="29"/>
                    <a:pt x="39" y="30"/>
                  </a:cubicBezTo>
                  <a:cubicBezTo>
                    <a:pt x="39" y="30"/>
                    <a:pt x="39" y="30"/>
                    <a:pt x="39" y="30"/>
                  </a:cubicBezTo>
                  <a:cubicBezTo>
                    <a:pt x="39" y="29"/>
                    <a:pt x="39" y="28"/>
                    <a:pt x="38" y="27"/>
                  </a:cubicBezTo>
                  <a:cubicBezTo>
                    <a:pt x="37" y="27"/>
                    <a:pt x="36" y="27"/>
                    <a:pt x="35" y="27"/>
                  </a:cubicBezTo>
                  <a:cubicBezTo>
                    <a:pt x="35" y="27"/>
                    <a:pt x="35" y="27"/>
                    <a:pt x="35" y="26"/>
                  </a:cubicBezTo>
                  <a:cubicBezTo>
                    <a:pt x="36" y="26"/>
                    <a:pt x="36" y="25"/>
                    <a:pt x="35" y="24"/>
                  </a:cubicBezTo>
                  <a:cubicBezTo>
                    <a:pt x="35" y="23"/>
                    <a:pt x="34" y="22"/>
                    <a:pt x="33" y="22"/>
                  </a:cubicBezTo>
                  <a:cubicBezTo>
                    <a:pt x="33" y="22"/>
                    <a:pt x="33" y="22"/>
                    <a:pt x="33" y="22"/>
                  </a:cubicBezTo>
                  <a:cubicBezTo>
                    <a:pt x="33" y="22"/>
                    <a:pt x="33" y="22"/>
                    <a:pt x="33" y="22"/>
                  </a:cubicBezTo>
                  <a:close/>
                  <a:moveTo>
                    <a:pt x="42" y="27"/>
                  </a:moveTo>
                  <a:cubicBezTo>
                    <a:pt x="44" y="27"/>
                    <a:pt x="46" y="24"/>
                    <a:pt x="46" y="22"/>
                  </a:cubicBezTo>
                  <a:cubicBezTo>
                    <a:pt x="46" y="19"/>
                    <a:pt x="44" y="17"/>
                    <a:pt x="42" y="17"/>
                  </a:cubicBezTo>
                  <a:cubicBezTo>
                    <a:pt x="39" y="17"/>
                    <a:pt x="37" y="19"/>
                    <a:pt x="37" y="22"/>
                  </a:cubicBezTo>
                  <a:cubicBezTo>
                    <a:pt x="37" y="24"/>
                    <a:pt x="39" y="27"/>
                    <a:pt x="42" y="27"/>
                  </a:cubicBezTo>
                  <a:close/>
                  <a:moveTo>
                    <a:pt x="42" y="19"/>
                  </a:moveTo>
                  <a:cubicBezTo>
                    <a:pt x="43" y="19"/>
                    <a:pt x="44" y="20"/>
                    <a:pt x="44" y="22"/>
                  </a:cubicBezTo>
                  <a:cubicBezTo>
                    <a:pt x="44" y="23"/>
                    <a:pt x="43" y="25"/>
                    <a:pt x="42" y="25"/>
                  </a:cubicBezTo>
                  <a:cubicBezTo>
                    <a:pt x="40" y="25"/>
                    <a:pt x="39" y="23"/>
                    <a:pt x="39" y="22"/>
                  </a:cubicBezTo>
                  <a:cubicBezTo>
                    <a:pt x="39" y="20"/>
                    <a:pt x="40" y="19"/>
                    <a:pt x="42" y="19"/>
                  </a:cubicBezTo>
                  <a:close/>
                  <a:moveTo>
                    <a:pt x="84" y="51"/>
                  </a:moveTo>
                  <a:cubicBezTo>
                    <a:pt x="79" y="42"/>
                    <a:pt x="79" y="42"/>
                    <a:pt x="79" y="42"/>
                  </a:cubicBezTo>
                  <a:cubicBezTo>
                    <a:pt x="79" y="6"/>
                    <a:pt x="79" y="6"/>
                    <a:pt x="79" y="6"/>
                  </a:cubicBezTo>
                  <a:cubicBezTo>
                    <a:pt x="79" y="1"/>
                    <a:pt x="78" y="0"/>
                    <a:pt x="74" y="0"/>
                  </a:cubicBezTo>
                  <a:cubicBezTo>
                    <a:pt x="10" y="0"/>
                    <a:pt x="10" y="0"/>
                    <a:pt x="10" y="0"/>
                  </a:cubicBezTo>
                  <a:cubicBezTo>
                    <a:pt x="6" y="0"/>
                    <a:pt x="5" y="1"/>
                    <a:pt x="5" y="6"/>
                  </a:cubicBezTo>
                  <a:cubicBezTo>
                    <a:pt x="5" y="42"/>
                    <a:pt x="5" y="42"/>
                    <a:pt x="5" y="42"/>
                  </a:cubicBezTo>
                  <a:cubicBezTo>
                    <a:pt x="0" y="51"/>
                    <a:pt x="0" y="51"/>
                    <a:pt x="0" y="51"/>
                  </a:cubicBezTo>
                  <a:cubicBezTo>
                    <a:pt x="0" y="51"/>
                    <a:pt x="0" y="51"/>
                    <a:pt x="0" y="51"/>
                  </a:cubicBezTo>
                  <a:cubicBezTo>
                    <a:pt x="0" y="51"/>
                    <a:pt x="0" y="51"/>
                    <a:pt x="0" y="51"/>
                  </a:cubicBezTo>
                  <a:cubicBezTo>
                    <a:pt x="0" y="51"/>
                    <a:pt x="0" y="51"/>
                    <a:pt x="0" y="51"/>
                  </a:cubicBezTo>
                  <a:cubicBezTo>
                    <a:pt x="0" y="52"/>
                    <a:pt x="0" y="53"/>
                    <a:pt x="0" y="55"/>
                  </a:cubicBezTo>
                  <a:cubicBezTo>
                    <a:pt x="0" y="58"/>
                    <a:pt x="3" y="60"/>
                    <a:pt x="7" y="60"/>
                  </a:cubicBezTo>
                  <a:cubicBezTo>
                    <a:pt x="76" y="60"/>
                    <a:pt x="76" y="60"/>
                    <a:pt x="76" y="60"/>
                  </a:cubicBezTo>
                  <a:cubicBezTo>
                    <a:pt x="80" y="60"/>
                    <a:pt x="84" y="58"/>
                    <a:pt x="84" y="55"/>
                  </a:cubicBezTo>
                  <a:cubicBezTo>
                    <a:pt x="84" y="52"/>
                    <a:pt x="84" y="52"/>
                    <a:pt x="84" y="52"/>
                  </a:cubicBezTo>
                  <a:cubicBezTo>
                    <a:pt x="84" y="52"/>
                    <a:pt x="84" y="52"/>
                    <a:pt x="84" y="51"/>
                  </a:cubicBezTo>
                  <a:close/>
                  <a:moveTo>
                    <a:pt x="76" y="57"/>
                  </a:moveTo>
                  <a:cubicBezTo>
                    <a:pt x="7" y="57"/>
                    <a:pt x="7" y="57"/>
                    <a:pt x="7" y="57"/>
                  </a:cubicBezTo>
                  <a:cubicBezTo>
                    <a:pt x="5" y="57"/>
                    <a:pt x="3" y="56"/>
                    <a:pt x="3" y="55"/>
                  </a:cubicBezTo>
                  <a:cubicBezTo>
                    <a:pt x="3" y="53"/>
                    <a:pt x="3" y="53"/>
                    <a:pt x="3" y="53"/>
                  </a:cubicBezTo>
                  <a:cubicBezTo>
                    <a:pt x="29" y="53"/>
                    <a:pt x="29" y="53"/>
                    <a:pt x="29" y="53"/>
                  </a:cubicBezTo>
                  <a:cubicBezTo>
                    <a:pt x="29" y="55"/>
                    <a:pt x="29" y="55"/>
                    <a:pt x="29" y="55"/>
                  </a:cubicBezTo>
                  <a:cubicBezTo>
                    <a:pt x="29" y="56"/>
                    <a:pt x="30" y="56"/>
                    <a:pt x="30" y="56"/>
                  </a:cubicBezTo>
                  <a:cubicBezTo>
                    <a:pt x="53" y="56"/>
                    <a:pt x="53" y="56"/>
                    <a:pt x="53" y="56"/>
                  </a:cubicBezTo>
                  <a:cubicBezTo>
                    <a:pt x="54" y="56"/>
                    <a:pt x="54" y="56"/>
                    <a:pt x="54" y="55"/>
                  </a:cubicBezTo>
                  <a:cubicBezTo>
                    <a:pt x="54" y="53"/>
                    <a:pt x="54" y="53"/>
                    <a:pt x="54" y="53"/>
                  </a:cubicBezTo>
                  <a:cubicBezTo>
                    <a:pt x="81" y="53"/>
                    <a:pt x="81" y="53"/>
                    <a:pt x="81" y="53"/>
                  </a:cubicBezTo>
                  <a:cubicBezTo>
                    <a:pt x="81" y="55"/>
                    <a:pt x="81" y="55"/>
                    <a:pt x="81" y="55"/>
                  </a:cubicBezTo>
                  <a:cubicBezTo>
                    <a:pt x="81" y="56"/>
                    <a:pt x="79" y="57"/>
                    <a:pt x="76" y="57"/>
                  </a:cubicBezTo>
                  <a:close/>
                  <a:moveTo>
                    <a:pt x="31" y="53"/>
                  </a:moveTo>
                  <a:cubicBezTo>
                    <a:pt x="52" y="53"/>
                    <a:pt x="52" y="53"/>
                    <a:pt x="52" y="53"/>
                  </a:cubicBezTo>
                  <a:cubicBezTo>
                    <a:pt x="52" y="54"/>
                    <a:pt x="52" y="54"/>
                    <a:pt x="52" y="54"/>
                  </a:cubicBezTo>
                  <a:cubicBezTo>
                    <a:pt x="31" y="54"/>
                    <a:pt x="31" y="54"/>
                    <a:pt x="31" y="54"/>
                  </a:cubicBezTo>
                  <a:lnTo>
                    <a:pt x="31" y="53"/>
                  </a:lnTo>
                  <a:close/>
                  <a:moveTo>
                    <a:pt x="53" y="51"/>
                  </a:moveTo>
                  <a:cubicBezTo>
                    <a:pt x="30" y="51"/>
                    <a:pt x="30" y="51"/>
                    <a:pt x="30" y="51"/>
                  </a:cubicBezTo>
                  <a:cubicBezTo>
                    <a:pt x="3" y="51"/>
                    <a:pt x="3" y="51"/>
                    <a:pt x="3" y="51"/>
                  </a:cubicBezTo>
                  <a:cubicBezTo>
                    <a:pt x="7" y="43"/>
                    <a:pt x="7" y="43"/>
                    <a:pt x="7" y="43"/>
                  </a:cubicBezTo>
                  <a:cubicBezTo>
                    <a:pt x="76" y="43"/>
                    <a:pt x="76" y="43"/>
                    <a:pt x="76" y="43"/>
                  </a:cubicBezTo>
                  <a:cubicBezTo>
                    <a:pt x="80" y="51"/>
                    <a:pt x="80" y="51"/>
                    <a:pt x="80" y="51"/>
                  </a:cubicBezTo>
                  <a:lnTo>
                    <a:pt x="53" y="51"/>
                  </a:lnTo>
                  <a:close/>
                  <a:moveTo>
                    <a:pt x="76" y="6"/>
                  </a:moveTo>
                  <a:cubicBezTo>
                    <a:pt x="76" y="41"/>
                    <a:pt x="76" y="41"/>
                    <a:pt x="76" y="41"/>
                  </a:cubicBezTo>
                  <a:cubicBezTo>
                    <a:pt x="8" y="41"/>
                    <a:pt x="8" y="41"/>
                    <a:pt x="8" y="41"/>
                  </a:cubicBezTo>
                  <a:cubicBezTo>
                    <a:pt x="8" y="6"/>
                    <a:pt x="8" y="6"/>
                    <a:pt x="8" y="6"/>
                  </a:cubicBezTo>
                  <a:cubicBezTo>
                    <a:pt x="8" y="5"/>
                    <a:pt x="8" y="4"/>
                    <a:pt x="8" y="3"/>
                  </a:cubicBezTo>
                  <a:cubicBezTo>
                    <a:pt x="8" y="3"/>
                    <a:pt x="9" y="3"/>
                    <a:pt x="10" y="3"/>
                  </a:cubicBezTo>
                  <a:cubicBezTo>
                    <a:pt x="74" y="3"/>
                    <a:pt x="74" y="3"/>
                    <a:pt x="74" y="3"/>
                  </a:cubicBezTo>
                  <a:cubicBezTo>
                    <a:pt x="74" y="3"/>
                    <a:pt x="75" y="3"/>
                    <a:pt x="76" y="3"/>
                  </a:cubicBezTo>
                  <a:cubicBezTo>
                    <a:pt x="76" y="4"/>
                    <a:pt x="76" y="5"/>
                    <a:pt x="76" y="6"/>
                  </a:cubicBezTo>
                  <a:close/>
                </a:path>
              </a:pathLst>
            </a:custGeom>
            <a:grpFill/>
            <a:ln>
              <a:noFill/>
            </a:ln>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27" name="Freeform 24"/>
            <p:cNvSpPr>
              <a:spLocks noEditPoints="1"/>
            </p:cNvSpPr>
            <p:nvPr/>
          </p:nvSpPr>
          <p:spPr bwMode="auto">
            <a:xfrm>
              <a:off x="6538222" y="2271782"/>
              <a:ext cx="323243" cy="340955"/>
            </a:xfrm>
            <a:custGeom>
              <a:avLst/>
              <a:gdLst>
                <a:gd name="T0" fmla="*/ 22 w 62"/>
                <a:gd name="T1" fmla="*/ 32 h 65"/>
                <a:gd name="T2" fmla="*/ 22 w 62"/>
                <a:gd name="T3" fmla="*/ 52 h 65"/>
                <a:gd name="T4" fmla="*/ 26 w 62"/>
                <a:gd name="T5" fmla="*/ 43 h 65"/>
                <a:gd name="T6" fmla="*/ 47 w 62"/>
                <a:gd name="T7" fmla="*/ 7 h 65"/>
                <a:gd name="T8" fmla="*/ 47 w 62"/>
                <a:gd name="T9" fmla="*/ 19 h 65"/>
                <a:gd name="T10" fmla="*/ 40 w 62"/>
                <a:gd name="T11" fmla="*/ 37 h 65"/>
                <a:gd name="T12" fmla="*/ 36 w 62"/>
                <a:gd name="T13" fmla="*/ 27 h 65"/>
                <a:gd name="T14" fmla="*/ 32 w 62"/>
                <a:gd name="T15" fmla="*/ 26 h 65"/>
                <a:gd name="T16" fmla="*/ 24 w 62"/>
                <a:gd name="T17" fmla="*/ 22 h 65"/>
                <a:gd name="T18" fmla="*/ 18 w 62"/>
                <a:gd name="T19" fmla="*/ 21 h 65"/>
                <a:gd name="T20" fmla="*/ 11 w 62"/>
                <a:gd name="T21" fmla="*/ 28 h 65"/>
                <a:gd name="T22" fmla="*/ 6 w 62"/>
                <a:gd name="T23" fmla="*/ 28 h 65"/>
                <a:gd name="T24" fmla="*/ 3 w 62"/>
                <a:gd name="T25" fmla="*/ 38 h 65"/>
                <a:gd name="T26" fmla="*/ 0 w 62"/>
                <a:gd name="T27" fmla="*/ 43 h 65"/>
                <a:gd name="T28" fmla="*/ 3 w 62"/>
                <a:gd name="T29" fmla="*/ 47 h 65"/>
                <a:gd name="T30" fmla="*/ 6 w 62"/>
                <a:gd name="T31" fmla="*/ 58 h 65"/>
                <a:gd name="T32" fmla="*/ 11 w 62"/>
                <a:gd name="T33" fmla="*/ 58 h 65"/>
                <a:gd name="T34" fmla="*/ 18 w 62"/>
                <a:gd name="T35" fmla="*/ 65 h 65"/>
                <a:gd name="T36" fmla="*/ 24 w 62"/>
                <a:gd name="T37" fmla="*/ 64 h 65"/>
                <a:gd name="T38" fmla="*/ 32 w 62"/>
                <a:gd name="T39" fmla="*/ 60 h 65"/>
                <a:gd name="T40" fmla="*/ 36 w 62"/>
                <a:gd name="T41" fmla="*/ 59 h 65"/>
                <a:gd name="T42" fmla="*/ 40 w 62"/>
                <a:gd name="T43" fmla="*/ 49 h 65"/>
                <a:gd name="T44" fmla="*/ 44 w 62"/>
                <a:gd name="T45" fmla="*/ 46 h 65"/>
                <a:gd name="T46" fmla="*/ 38 w 62"/>
                <a:gd name="T47" fmla="*/ 53 h 65"/>
                <a:gd name="T48" fmla="*/ 22 w 62"/>
                <a:gd name="T49" fmla="*/ 58 h 65"/>
                <a:gd name="T50" fmla="*/ 6 w 62"/>
                <a:gd name="T51" fmla="*/ 53 h 65"/>
                <a:gd name="T52" fmla="*/ 7 w 62"/>
                <a:gd name="T53" fmla="*/ 38 h 65"/>
                <a:gd name="T54" fmla="*/ 18 w 62"/>
                <a:gd name="T55" fmla="*/ 24 h 65"/>
                <a:gd name="T56" fmla="*/ 36 w 62"/>
                <a:gd name="T57" fmla="*/ 30 h 65"/>
                <a:gd name="T58" fmla="*/ 41 w 62"/>
                <a:gd name="T59" fmla="*/ 44 h 65"/>
                <a:gd name="T60" fmla="*/ 59 w 62"/>
                <a:gd name="T61" fmla="*/ 11 h 65"/>
                <a:gd name="T62" fmla="*/ 60 w 62"/>
                <a:gd name="T63" fmla="*/ 7 h 65"/>
                <a:gd name="T64" fmla="*/ 54 w 62"/>
                <a:gd name="T65" fmla="*/ 4 h 65"/>
                <a:gd name="T66" fmla="*/ 49 w 62"/>
                <a:gd name="T67" fmla="*/ 0 h 65"/>
                <a:gd name="T68" fmla="*/ 46 w 62"/>
                <a:gd name="T69" fmla="*/ 0 h 65"/>
                <a:gd name="T70" fmla="*/ 40 w 62"/>
                <a:gd name="T71" fmla="*/ 4 h 65"/>
                <a:gd name="T72" fmla="*/ 38 w 62"/>
                <a:gd name="T73" fmla="*/ 4 h 65"/>
                <a:gd name="T74" fmla="*/ 35 w 62"/>
                <a:gd name="T75" fmla="*/ 11 h 65"/>
                <a:gd name="T76" fmla="*/ 33 w 62"/>
                <a:gd name="T77" fmla="*/ 14 h 65"/>
                <a:gd name="T78" fmla="*/ 35 w 62"/>
                <a:gd name="T79" fmla="*/ 18 h 65"/>
                <a:gd name="T80" fmla="*/ 37 w 62"/>
                <a:gd name="T81" fmla="*/ 24 h 65"/>
                <a:gd name="T82" fmla="*/ 40 w 62"/>
                <a:gd name="T83" fmla="*/ 25 h 65"/>
                <a:gd name="T84" fmla="*/ 46 w 62"/>
                <a:gd name="T85" fmla="*/ 28 h 65"/>
                <a:gd name="T86" fmla="*/ 49 w 62"/>
                <a:gd name="T87" fmla="*/ 29 h 65"/>
                <a:gd name="T88" fmla="*/ 54 w 62"/>
                <a:gd name="T89" fmla="*/ 24 h 65"/>
                <a:gd name="T90" fmla="*/ 57 w 62"/>
                <a:gd name="T91" fmla="*/ 24 h 65"/>
                <a:gd name="T92" fmla="*/ 59 w 62"/>
                <a:gd name="T93" fmla="*/ 18 h 65"/>
                <a:gd name="T94" fmla="*/ 61 w 62"/>
                <a:gd name="T95" fmla="*/ 12 h 65"/>
                <a:gd name="T96" fmla="*/ 52 w 62"/>
                <a:gd name="T97" fmla="*/ 22 h 65"/>
                <a:gd name="T98" fmla="*/ 43 w 62"/>
                <a:gd name="T99" fmla="*/ 25 h 65"/>
                <a:gd name="T100" fmla="*/ 36 w 62"/>
                <a:gd name="T101" fmla="*/ 15 h 65"/>
                <a:gd name="T102" fmla="*/ 38 w 62"/>
                <a:gd name="T103" fmla="*/ 7 h 65"/>
                <a:gd name="T104" fmla="*/ 50 w 62"/>
                <a:gd name="T105" fmla="*/ 3 h 65"/>
                <a:gd name="T106" fmla="*/ 56 w 62"/>
                <a:gd name="T107"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65">
                  <a:moveTo>
                    <a:pt x="22" y="32"/>
                  </a:moveTo>
                  <a:cubicBezTo>
                    <a:pt x="15" y="32"/>
                    <a:pt x="11" y="37"/>
                    <a:pt x="11" y="43"/>
                  </a:cubicBezTo>
                  <a:cubicBezTo>
                    <a:pt x="11" y="49"/>
                    <a:pt x="15" y="54"/>
                    <a:pt x="22" y="54"/>
                  </a:cubicBezTo>
                  <a:cubicBezTo>
                    <a:pt x="28" y="54"/>
                    <a:pt x="33" y="49"/>
                    <a:pt x="33" y="43"/>
                  </a:cubicBezTo>
                  <a:cubicBezTo>
                    <a:pt x="33" y="37"/>
                    <a:pt x="28" y="32"/>
                    <a:pt x="22" y="32"/>
                  </a:cubicBezTo>
                  <a:close/>
                  <a:moveTo>
                    <a:pt x="22" y="52"/>
                  </a:moveTo>
                  <a:cubicBezTo>
                    <a:pt x="17" y="52"/>
                    <a:pt x="13" y="48"/>
                    <a:pt x="13" y="43"/>
                  </a:cubicBezTo>
                  <a:cubicBezTo>
                    <a:pt x="13" y="38"/>
                    <a:pt x="17" y="34"/>
                    <a:pt x="22" y="34"/>
                  </a:cubicBezTo>
                  <a:cubicBezTo>
                    <a:pt x="27" y="34"/>
                    <a:pt x="31" y="38"/>
                    <a:pt x="31" y="43"/>
                  </a:cubicBezTo>
                  <a:cubicBezTo>
                    <a:pt x="31" y="48"/>
                    <a:pt x="27" y="52"/>
                    <a:pt x="22" y="52"/>
                  </a:cubicBezTo>
                  <a:close/>
                  <a:moveTo>
                    <a:pt x="26" y="43"/>
                  </a:moveTo>
                  <a:cubicBezTo>
                    <a:pt x="26" y="45"/>
                    <a:pt x="24" y="47"/>
                    <a:pt x="22" y="47"/>
                  </a:cubicBezTo>
                  <a:cubicBezTo>
                    <a:pt x="19" y="47"/>
                    <a:pt x="17" y="45"/>
                    <a:pt x="17" y="43"/>
                  </a:cubicBezTo>
                  <a:cubicBezTo>
                    <a:pt x="17" y="40"/>
                    <a:pt x="19" y="38"/>
                    <a:pt x="22" y="38"/>
                  </a:cubicBezTo>
                  <a:cubicBezTo>
                    <a:pt x="24" y="38"/>
                    <a:pt x="26" y="40"/>
                    <a:pt x="26" y="43"/>
                  </a:cubicBezTo>
                  <a:close/>
                  <a:moveTo>
                    <a:pt x="47" y="7"/>
                  </a:moveTo>
                  <a:cubicBezTo>
                    <a:pt x="43" y="7"/>
                    <a:pt x="40" y="10"/>
                    <a:pt x="40" y="14"/>
                  </a:cubicBezTo>
                  <a:cubicBezTo>
                    <a:pt x="40" y="18"/>
                    <a:pt x="43" y="21"/>
                    <a:pt x="47" y="21"/>
                  </a:cubicBezTo>
                  <a:cubicBezTo>
                    <a:pt x="51" y="21"/>
                    <a:pt x="54" y="18"/>
                    <a:pt x="54" y="14"/>
                  </a:cubicBezTo>
                  <a:cubicBezTo>
                    <a:pt x="54" y="10"/>
                    <a:pt x="51" y="7"/>
                    <a:pt x="47" y="7"/>
                  </a:cubicBezTo>
                  <a:close/>
                  <a:moveTo>
                    <a:pt x="47" y="19"/>
                  </a:moveTo>
                  <a:cubicBezTo>
                    <a:pt x="44" y="19"/>
                    <a:pt x="42" y="17"/>
                    <a:pt x="42" y="14"/>
                  </a:cubicBezTo>
                  <a:cubicBezTo>
                    <a:pt x="42" y="12"/>
                    <a:pt x="44" y="9"/>
                    <a:pt x="47" y="9"/>
                  </a:cubicBezTo>
                  <a:cubicBezTo>
                    <a:pt x="49" y="9"/>
                    <a:pt x="52" y="12"/>
                    <a:pt x="52" y="14"/>
                  </a:cubicBezTo>
                  <a:cubicBezTo>
                    <a:pt x="52" y="17"/>
                    <a:pt x="49" y="19"/>
                    <a:pt x="47" y="19"/>
                  </a:cubicBezTo>
                  <a:close/>
                  <a:moveTo>
                    <a:pt x="43" y="39"/>
                  </a:moveTo>
                  <a:cubicBezTo>
                    <a:pt x="43" y="38"/>
                    <a:pt x="42" y="38"/>
                    <a:pt x="42" y="38"/>
                  </a:cubicBezTo>
                  <a:cubicBezTo>
                    <a:pt x="42" y="38"/>
                    <a:pt x="42" y="38"/>
                    <a:pt x="41" y="38"/>
                  </a:cubicBezTo>
                  <a:cubicBezTo>
                    <a:pt x="41" y="38"/>
                    <a:pt x="41" y="38"/>
                    <a:pt x="41" y="38"/>
                  </a:cubicBezTo>
                  <a:cubicBezTo>
                    <a:pt x="40" y="38"/>
                    <a:pt x="40" y="38"/>
                    <a:pt x="40" y="37"/>
                  </a:cubicBezTo>
                  <a:cubicBezTo>
                    <a:pt x="39" y="36"/>
                    <a:pt x="40" y="36"/>
                    <a:pt x="40" y="35"/>
                  </a:cubicBezTo>
                  <a:cubicBezTo>
                    <a:pt x="41" y="35"/>
                    <a:pt x="41" y="35"/>
                    <a:pt x="42" y="34"/>
                  </a:cubicBezTo>
                  <a:cubicBezTo>
                    <a:pt x="42" y="33"/>
                    <a:pt x="42" y="33"/>
                    <a:pt x="41" y="32"/>
                  </a:cubicBezTo>
                  <a:cubicBezTo>
                    <a:pt x="40" y="31"/>
                    <a:pt x="39" y="29"/>
                    <a:pt x="38" y="28"/>
                  </a:cubicBezTo>
                  <a:cubicBezTo>
                    <a:pt x="38" y="27"/>
                    <a:pt x="37" y="27"/>
                    <a:pt x="36" y="27"/>
                  </a:cubicBezTo>
                  <a:cubicBezTo>
                    <a:pt x="36" y="27"/>
                    <a:pt x="36" y="27"/>
                    <a:pt x="36" y="27"/>
                  </a:cubicBezTo>
                  <a:cubicBezTo>
                    <a:pt x="36" y="27"/>
                    <a:pt x="35" y="27"/>
                    <a:pt x="35" y="28"/>
                  </a:cubicBezTo>
                  <a:cubicBezTo>
                    <a:pt x="35" y="28"/>
                    <a:pt x="34" y="28"/>
                    <a:pt x="34" y="28"/>
                  </a:cubicBezTo>
                  <a:cubicBezTo>
                    <a:pt x="33" y="28"/>
                    <a:pt x="33" y="28"/>
                    <a:pt x="33" y="28"/>
                  </a:cubicBezTo>
                  <a:cubicBezTo>
                    <a:pt x="32" y="27"/>
                    <a:pt x="32" y="27"/>
                    <a:pt x="32" y="26"/>
                  </a:cubicBezTo>
                  <a:cubicBezTo>
                    <a:pt x="33" y="25"/>
                    <a:pt x="33" y="25"/>
                    <a:pt x="33" y="24"/>
                  </a:cubicBezTo>
                  <a:cubicBezTo>
                    <a:pt x="32" y="24"/>
                    <a:pt x="32" y="23"/>
                    <a:pt x="32" y="23"/>
                  </a:cubicBezTo>
                  <a:cubicBezTo>
                    <a:pt x="30" y="22"/>
                    <a:pt x="28" y="22"/>
                    <a:pt x="26" y="21"/>
                  </a:cubicBezTo>
                  <a:cubicBezTo>
                    <a:pt x="26" y="21"/>
                    <a:pt x="26" y="21"/>
                    <a:pt x="26" y="21"/>
                  </a:cubicBezTo>
                  <a:cubicBezTo>
                    <a:pt x="25" y="21"/>
                    <a:pt x="25" y="21"/>
                    <a:pt x="24" y="22"/>
                  </a:cubicBezTo>
                  <a:cubicBezTo>
                    <a:pt x="24" y="22"/>
                    <a:pt x="24" y="22"/>
                    <a:pt x="24" y="23"/>
                  </a:cubicBezTo>
                  <a:cubicBezTo>
                    <a:pt x="24" y="24"/>
                    <a:pt x="23" y="24"/>
                    <a:pt x="22" y="24"/>
                  </a:cubicBezTo>
                  <a:cubicBezTo>
                    <a:pt x="21" y="24"/>
                    <a:pt x="20" y="24"/>
                    <a:pt x="20" y="23"/>
                  </a:cubicBezTo>
                  <a:cubicBezTo>
                    <a:pt x="20" y="22"/>
                    <a:pt x="20" y="22"/>
                    <a:pt x="20" y="22"/>
                  </a:cubicBezTo>
                  <a:cubicBezTo>
                    <a:pt x="19" y="21"/>
                    <a:pt x="19" y="21"/>
                    <a:pt x="18" y="21"/>
                  </a:cubicBezTo>
                  <a:cubicBezTo>
                    <a:pt x="18" y="21"/>
                    <a:pt x="18" y="21"/>
                    <a:pt x="18" y="21"/>
                  </a:cubicBezTo>
                  <a:cubicBezTo>
                    <a:pt x="16" y="22"/>
                    <a:pt x="14" y="22"/>
                    <a:pt x="12" y="23"/>
                  </a:cubicBezTo>
                  <a:cubicBezTo>
                    <a:pt x="12" y="23"/>
                    <a:pt x="12" y="24"/>
                    <a:pt x="11" y="24"/>
                  </a:cubicBezTo>
                  <a:cubicBezTo>
                    <a:pt x="11" y="25"/>
                    <a:pt x="11" y="25"/>
                    <a:pt x="12" y="26"/>
                  </a:cubicBezTo>
                  <a:cubicBezTo>
                    <a:pt x="12" y="27"/>
                    <a:pt x="12" y="27"/>
                    <a:pt x="11" y="28"/>
                  </a:cubicBezTo>
                  <a:cubicBezTo>
                    <a:pt x="11" y="28"/>
                    <a:pt x="11" y="28"/>
                    <a:pt x="10" y="28"/>
                  </a:cubicBezTo>
                  <a:cubicBezTo>
                    <a:pt x="10" y="28"/>
                    <a:pt x="9" y="28"/>
                    <a:pt x="9" y="28"/>
                  </a:cubicBezTo>
                  <a:cubicBezTo>
                    <a:pt x="9" y="27"/>
                    <a:pt x="8" y="27"/>
                    <a:pt x="8" y="27"/>
                  </a:cubicBezTo>
                  <a:cubicBezTo>
                    <a:pt x="8" y="27"/>
                    <a:pt x="8" y="27"/>
                    <a:pt x="8" y="27"/>
                  </a:cubicBezTo>
                  <a:cubicBezTo>
                    <a:pt x="7" y="27"/>
                    <a:pt x="6" y="27"/>
                    <a:pt x="6" y="28"/>
                  </a:cubicBezTo>
                  <a:cubicBezTo>
                    <a:pt x="5" y="29"/>
                    <a:pt x="4" y="31"/>
                    <a:pt x="3" y="32"/>
                  </a:cubicBezTo>
                  <a:cubicBezTo>
                    <a:pt x="2" y="33"/>
                    <a:pt x="2" y="33"/>
                    <a:pt x="2" y="34"/>
                  </a:cubicBezTo>
                  <a:cubicBezTo>
                    <a:pt x="3" y="35"/>
                    <a:pt x="3" y="35"/>
                    <a:pt x="4" y="35"/>
                  </a:cubicBezTo>
                  <a:cubicBezTo>
                    <a:pt x="4" y="36"/>
                    <a:pt x="5" y="36"/>
                    <a:pt x="4" y="37"/>
                  </a:cubicBezTo>
                  <a:cubicBezTo>
                    <a:pt x="4" y="38"/>
                    <a:pt x="4" y="38"/>
                    <a:pt x="3" y="38"/>
                  </a:cubicBezTo>
                  <a:cubicBezTo>
                    <a:pt x="3" y="38"/>
                    <a:pt x="3" y="38"/>
                    <a:pt x="3" y="38"/>
                  </a:cubicBezTo>
                  <a:cubicBezTo>
                    <a:pt x="2" y="38"/>
                    <a:pt x="2" y="38"/>
                    <a:pt x="2" y="38"/>
                  </a:cubicBezTo>
                  <a:cubicBezTo>
                    <a:pt x="2" y="38"/>
                    <a:pt x="1" y="38"/>
                    <a:pt x="1" y="39"/>
                  </a:cubicBezTo>
                  <a:cubicBezTo>
                    <a:pt x="1" y="39"/>
                    <a:pt x="0" y="39"/>
                    <a:pt x="0" y="40"/>
                  </a:cubicBezTo>
                  <a:cubicBezTo>
                    <a:pt x="0" y="41"/>
                    <a:pt x="0" y="42"/>
                    <a:pt x="0" y="43"/>
                  </a:cubicBezTo>
                  <a:cubicBezTo>
                    <a:pt x="0" y="44"/>
                    <a:pt x="0" y="45"/>
                    <a:pt x="0" y="46"/>
                  </a:cubicBezTo>
                  <a:cubicBezTo>
                    <a:pt x="0" y="46"/>
                    <a:pt x="1" y="47"/>
                    <a:pt x="1" y="47"/>
                  </a:cubicBezTo>
                  <a:cubicBezTo>
                    <a:pt x="1" y="47"/>
                    <a:pt x="2" y="48"/>
                    <a:pt x="2" y="48"/>
                  </a:cubicBezTo>
                  <a:cubicBezTo>
                    <a:pt x="2" y="48"/>
                    <a:pt x="2" y="48"/>
                    <a:pt x="3" y="47"/>
                  </a:cubicBezTo>
                  <a:cubicBezTo>
                    <a:pt x="3" y="47"/>
                    <a:pt x="3" y="47"/>
                    <a:pt x="3" y="47"/>
                  </a:cubicBezTo>
                  <a:cubicBezTo>
                    <a:pt x="4" y="47"/>
                    <a:pt x="4" y="48"/>
                    <a:pt x="4" y="49"/>
                  </a:cubicBezTo>
                  <a:cubicBezTo>
                    <a:pt x="5" y="49"/>
                    <a:pt x="4" y="50"/>
                    <a:pt x="4" y="51"/>
                  </a:cubicBezTo>
                  <a:cubicBezTo>
                    <a:pt x="3" y="51"/>
                    <a:pt x="3" y="51"/>
                    <a:pt x="2" y="52"/>
                  </a:cubicBezTo>
                  <a:cubicBezTo>
                    <a:pt x="2" y="52"/>
                    <a:pt x="2" y="53"/>
                    <a:pt x="3" y="53"/>
                  </a:cubicBezTo>
                  <a:cubicBezTo>
                    <a:pt x="4" y="55"/>
                    <a:pt x="5" y="57"/>
                    <a:pt x="6" y="58"/>
                  </a:cubicBezTo>
                  <a:cubicBezTo>
                    <a:pt x="6" y="58"/>
                    <a:pt x="7" y="59"/>
                    <a:pt x="8" y="59"/>
                  </a:cubicBezTo>
                  <a:cubicBezTo>
                    <a:pt x="8" y="59"/>
                    <a:pt x="8" y="59"/>
                    <a:pt x="8" y="59"/>
                  </a:cubicBezTo>
                  <a:cubicBezTo>
                    <a:pt x="8" y="59"/>
                    <a:pt x="9" y="58"/>
                    <a:pt x="9" y="58"/>
                  </a:cubicBezTo>
                  <a:cubicBezTo>
                    <a:pt x="9" y="58"/>
                    <a:pt x="10" y="57"/>
                    <a:pt x="10" y="57"/>
                  </a:cubicBezTo>
                  <a:cubicBezTo>
                    <a:pt x="11" y="57"/>
                    <a:pt x="11" y="58"/>
                    <a:pt x="11" y="58"/>
                  </a:cubicBezTo>
                  <a:cubicBezTo>
                    <a:pt x="12" y="58"/>
                    <a:pt x="12" y="59"/>
                    <a:pt x="12" y="60"/>
                  </a:cubicBezTo>
                  <a:cubicBezTo>
                    <a:pt x="11" y="60"/>
                    <a:pt x="11" y="61"/>
                    <a:pt x="11" y="61"/>
                  </a:cubicBezTo>
                  <a:cubicBezTo>
                    <a:pt x="12" y="62"/>
                    <a:pt x="12" y="62"/>
                    <a:pt x="12" y="63"/>
                  </a:cubicBezTo>
                  <a:cubicBezTo>
                    <a:pt x="14" y="64"/>
                    <a:pt x="16" y="64"/>
                    <a:pt x="18" y="65"/>
                  </a:cubicBezTo>
                  <a:cubicBezTo>
                    <a:pt x="18" y="65"/>
                    <a:pt x="18" y="65"/>
                    <a:pt x="18" y="65"/>
                  </a:cubicBezTo>
                  <a:cubicBezTo>
                    <a:pt x="19" y="65"/>
                    <a:pt x="19" y="64"/>
                    <a:pt x="20" y="64"/>
                  </a:cubicBezTo>
                  <a:cubicBezTo>
                    <a:pt x="20" y="64"/>
                    <a:pt x="20" y="63"/>
                    <a:pt x="20" y="63"/>
                  </a:cubicBezTo>
                  <a:cubicBezTo>
                    <a:pt x="20" y="62"/>
                    <a:pt x="21" y="61"/>
                    <a:pt x="22" y="61"/>
                  </a:cubicBezTo>
                  <a:cubicBezTo>
                    <a:pt x="23" y="61"/>
                    <a:pt x="24" y="62"/>
                    <a:pt x="24" y="63"/>
                  </a:cubicBezTo>
                  <a:cubicBezTo>
                    <a:pt x="24" y="63"/>
                    <a:pt x="24" y="64"/>
                    <a:pt x="24" y="64"/>
                  </a:cubicBezTo>
                  <a:cubicBezTo>
                    <a:pt x="25" y="64"/>
                    <a:pt x="25" y="65"/>
                    <a:pt x="26" y="65"/>
                  </a:cubicBezTo>
                  <a:cubicBezTo>
                    <a:pt x="26" y="65"/>
                    <a:pt x="26" y="65"/>
                    <a:pt x="26" y="65"/>
                  </a:cubicBezTo>
                  <a:cubicBezTo>
                    <a:pt x="28" y="64"/>
                    <a:pt x="30" y="64"/>
                    <a:pt x="32" y="63"/>
                  </a:cubicBezTo>
                  <a:cubicBezTo>
                    <a:pt x="32" y="62"/>
                    <a:pt x="32" y="62"/>
                    <a:pt x="33" y="61"/>
                  </a:cubicBezTo>
                  <a:cubicBezTo>
                    <a:pt x="33" y="61"/>
                    <a:pt x="33" y="60"/>
                    <a:pt x="32" y="60"/>
                  </a:cubicBezTo>
                  <a:cubicBezTo>
                    <a:pt x="32" y="59"/>
                    <a:pt x="32" y="58"/>
                    <a:pt x="33" y="58"/>
                  </a:cubicBezTo>
                  <a:cubicBezTo>
                    <a:pt x="33" y="58"/>
                    <a:pt x="33" y="57"/>
                    <a:pt x="34" y="57"/>
                  </a:cubicBezTo>
                  <a:cubicBezTo>
                    <a:pt x="34" y="57"/>
                    <a:pt x="35" y="58"/>
                    <a:pt x="35" y="58"/>
                  </a:cubicBezTo>
                  <a:cubicBezTo>
                    <a:pt x="35" y="58"/>
                    <a:pt x="36" y="59"/>
                    <a:pt x="36" y="59"/>
                  </a:cubicBezTo>
                  <a:cubicBezTo>
                    <a:pt x="36" y="59"/>
                    <a:pt x="36" y="59"/>
                    <a:pt x="36" y="59"/>
                  </a:cubicBezTo>
                  <a:cubicBezTo>
                    <a:pt x="37" y="59"/>
                    <a:pt x="38" y="58"/>
                    <a:pt x="38" y="58"/>
                  </a:cubicBezTo>
                  <a:cubicBezTo>
                    <a:pt x="39" y="57"/>
                    <a:pt x="40" y="55"/>
                    <a:pt x="41" y="53"/>
                  </a:cubicBezTo>
                  <a:cubicBezTo>
                    <a:pt x="42" y="53"/>
                    <a:pt x="42" y="52"/>
                    <a:pt x="42" y="52"/>
                  </a:cubicBezTo>
                  <a:cubicBezTo>
                    <a:pt x="41" y="51"/>
                    <a:pt x="41" y="51"/>
                    <a:pt x="40" y="51"/>
                  </a:cubicBezTo>
                  <a:cubicBezTo>
                    <a:pt x="40" y="50"/>
                    <a:pt x="39" y="49"/>
                    <a:pt x="40" y="49"/>
                  </a:cubicBezTo>
                  <a:cubicBezTo>
                    <a:pt x="40" y="48"/>
                    <a:pt x="40" y="47"/>
                    <a:pt x="41" y="47"/>
                  </a:cubicBezTo>
                  <a:cubicBezTo>
                    <a:pt x="41" y="47"/>
                    <a:pt x="41" y="47"/>
                    <a:pt x="41" y="47"/>
                  </a:cubicBezTo>
                  <a:cubicBezTo>
                    <a:pt x="42" y="48"/>
                    <a:pt x="42" y="48"/>
                    <a:pt x="42" y="48"/>
                  </a:cubicBezTo>
                  <a:cubicBezTo>
                    <a:pt x="42" y="48"/>
                    <a:pt x="43" y="47"/>
                    <a:pt x="43" y="47"/>
                  </a:cubicBezTo>
                  <a:cubicBezTo>
                    <a:pt x="43" y="47"/>
                    <a:pt x="44" y="46"/>
                    <a:pt x="44" y="46"/>
                  </a:cubicBezTo>
                  <a:cubicBezTo>
                    <a:pt x="44" y="45"/>
                    <a:pt x="44" y="44"/>
                    <a:pt x="44" y="43"/>
                  </a:cubicBezTo>
                  <a:cubicBezTo>
                    <a:pt x="44" y="42"/>
                    <a:pt x="44" y="41"/>
                    <a:pt x="44" y="40"/>
                  </a:cubicBezTo>
                  <a:cubicBezTo>
                    <a:pt x="44" y="39"/>
                    <a:pt x="43" y="39"/>
                    <a:pt x="43" y="39"/>
                  </a:cubicBezTo>
                  <a:close/>
                  <a:moveTo>
                    <a:pt x="37" y="48"/>
                  </a:moveTo>
                  <a:cubicBezTo>
                    <a:pt x="36" y="50"/>
                    <a:pt x="37" y="52"/>
                    <a:pt x="38" y="53"/>
                  </a:cubicBezTo>
                  <a:cubicBezTo>
                    <a:pt x="38" y="54"/>
                    <a:pt x="37" y="54"/>
                    <a:pt x="36" y="55"/>
                  </a:cubicBezTo>
                  <a:cubicBezTo>
                    <a:pt x="35" y="54"/>
                    <a:pt x="33" y="54"/>
                    <a:pt x="31" y="55"/>
                  </a:cubicBezTo>
                  <a:cubicBezTo>
                    <a:pt x="29" y="57"/>
                    <a:pt x="29" y="59"/>
                    <a:pt x="29" y="60"/>
                  </a:cubicBezTo>
                  <a:cubicBezTo>
                    <a:pt x="28" y="61"/>
                    <a:pt x="27" y="61"/>
                    <a:pt x="26" y="61"/>
                  </a:cubicBezTo>
                  <a:cubicBezTo>
                    <a:pt x="26" y="60"/>
                    <a:pt x="24" y="58"/>
                    <a:pt x="22" y="58"/>
                  </a:cubicBezTo>
                  <a:cubicBezTo>
                    <a:pt x="20" y="58"/>
                    <a:pt x="18" y="60"/>
                    <a:pt x="18" y="61"/>
                  </a:cubicBezTo>
                  <a:cubicBezTo>
                    <a:pt x="17" y="61"/>
                    <a:pt x="16" y="61"/>
                    <a:pt x="15" y="60"/>
                  </a:cubicBezTo>
                  <a:cubicBezTo>
                    <a:pt x="15" y="59"/>
                    <a:pt x="15" y="57"/>
                    <a:pt x="13" y="55"/>
                  </a:cubicBezTo>
                  <a:cubicBezTo>
                    <a:pt x="11" y="54"/>
                    <a:pt x="9" y="54"/>
                    <a:pt x="8" y="55"/>
                  </a:cubicBezTo>
                  <a:cubicBezTo>
                    <a:pt x="7" y="54"/>
                    <a:pt x="6" y="54"/>
                    <a:pt x="6" y="53"/>
                  </a:cubicBezTo>
                  <a:cubicBezTo>
                    <a:pt x="7" y="52"/>
                    <a:pt x="8" y="50"/>
                    <a:pt x="7" y="48"/>
                  </a:cubicBezTo>
                  <a:cubicBezTo>
                    <a:pt x="7" y="46"/>
                    <a:pt x="5" y="44"/>
                    <a:pt x="3" y="44"/>
                  </a:cubicBezTo>
                  <a:cubicBezTo>
                    <a:pt x="3" y="44"/>
                    <a:pt x="3" y="43"/>
                    <a:pt x="3" y="43"/>
                  </a:cubicBezTo>
                  <a:cubicBezTo>
                    <a:pt x="3" y="42"/>
                    <a:pt x="3" y="42"/>
                    <a:pt x="3" y="41"/>
                  </a:cubicBezTo>
                  <a:cubicBezTo>
                    <a:pt x="5" y="41"/>
                    <a:pt x="7" y="40"/>
                    <a:pt x="7" y="38"/>
                  </a:cubicBezTo>
                  <a:cubicBezTo>
                    <a:pt x="8" y="36"/>
                    <a:pt x="7" y="34"/>
                    <a:pt x="6" y="33"/>
                  </a:cubicBezTo>
                  <a:cubicBezTo>
                    <a:pt x="6" y="32"/>
                    <a:pt x="7" y="31"/>
                    <a:pt x="8" y="30"/>
                  </a:cubicBezTo>
                  <a:cubicBezTo>
                    <a:pt x="9" y="32"/>
                    <a:pt x="11" y="32"/>
                    <a:pt x="13" y="30"/>
                  </a:cubicBezTo>
                  <a:cubicBezTo>
                    <a:pt x="15" y="29"/>
                    <a:pt x="15" y="27"/>
                    <a:pt x="15" y="25"/>
                  </a:cubicBezTo>
                  <a:cubicBezTo>
                    <a:pt x="16" y="25"/>
                    <a:pt x="17" y="25"/>
                    <a:pt x="18" y="24"/>
                  </a:cubicBezTo>
                  <a:cubicBezTo>
                    <a:pt x="18" y="26"/>
                    <a:pt x="20" y="27"/>
                    <a:pt x="22" y="27"/>
                  </a:cubicBezTo>
                  <a:cubicBezTo>
                    <a:pt x="24" y="27"/>
                    <a:pt x="26" y="26"/>
                    <a:pt x="26" y="24"/>
                  </a:cubicBezTo>
                  <a:cubicBezTo>
                    <a:pt x="27" y="25"/>
                    <a:pt x="28" y="25"/>
                    <a:pt x="29" y="25"/>
                  </a:cubicBezTo>
                  <a:cubicBezTo>
                    <a:pt x="29" y="27"/>
                    <a:pt x="29" y="29"/>
                    <a:pt x="31" y="30"/>
                  </a:cubicBezTo>
                  <a:cubicBezTo>
                    <a:pt x="33" y="32"/>
                    <a:pt x="35" y="32"/>
                    <a:pt x="36" y="30"/>
                  </a:cubicBezTo>
                  <a:cubicBezTo>
                    <a:pt x="37" y="31"/>
                    <a:pt x="38" y="32"/>
                    <a:pt x="38" y="33"/>
                  </a:cubicBezTo>
                  <a:cubicBezTo>
                    <a:pt x="37" y="34"/>
                    <a:pt x="36" y="36"/>
                    <a:pt x="37" y="38"/>
                  </a:cubicBezTo>
                  <a:cubicBezTo>
                    <a:pt x="37" y="40"/>
                    <a:pt x="39" y="41"/>
                    <a:pt x="41" y="41"/>
                  </a:cubicBezTo>
                  <a:cubicBezTo>
                    <a:pt x="41" y="42"/>
                    <a:pt x="41" y="42"/>
                    <a:pt x="41" y="43"/>
                  </a:cubicBezTo>
                  <a:cubicBezTo>
                    <a:pt x="41" y="43"/>
                    <a:pt x="41" y="44"/>
                    <a:pt x="41" y="44"/>
                  </a:cubicBezTo>
                  <a:cubicBezTo>
                    <a:pt x="39" y="44"/>
                    <a:pt x="37" y="46"/>
                    <a:pt x="37" y="48"/>
                  </a:cubicBezTo>
                  <a:close/>
                  <a:moveTo>
                    <a:pt x="61" y="12"/>
                  </a:moveTo>
                  <a:cubicBezTo>
                    <a:pt x="61" y="12"/>
                    <a:pt x="61" y="11"/>
                    <a:pt x="61" y="11"/>
                  </a:cubicBezTo>
                  <a:cubicBezTo>
                    <a:pt x="60" y="11"/>
                    <a:pt x="60" y="11"/>
                    <a:pt x="59" y="11"/>
                  </a:cubicBezTo>
                  <a:cubicBezTo>
                    <a:pt x="59" y="11"/>
                    <a:pt x="59" y="11"/>
                    <a:pt x="59" y="11"/>
                  </a:cubicBezTo>
                  <a:cubicBezTo>
                    <a:pt x="59" y="11"/>
                    <a:pt x="59" y="11"/>
                    <a:pt x="59" y="11"/>
                  </a:cubicBezTo>
                  <a:cubicBezTo>
                    <a:pt x="59" y="11"/>
                    <a:pt x="59" y="11"/>
                    <a:pt x="59" y="11"/>
                  </a:cubicBezTo>
                  <a:cubicBezTo>
                    <a:pt x="59" y="10"/>
                    <a:pt x="59" y="10"/>
                    <a:pt x="59" y="10"/>
                  </a:cubicBezTo>
                  <a:cubicBezTo>
                    <a:pt x="59" y="10"/>
                    <a:pt x="60" y="10"/>
                    <a:pt x="60" y="9"/>
                  </a:cubicBezTo>
                  <a:cubicBezTo>
                    <a:pt x="60" y="9"/>
                    <a:pt x="60" y="8"/>
                    <a:pt x="60" y="7"/>
                  </a:cubicBezTo>
                  <a:cubicBezTo>
                    <a:pt x="59" y="6"/>
                    <a:pt x="58" y="5"/>
                    <a:pt x="57" y="4"/>
                  </a:cubicBezTo>
                  <a:cubicBezTo>
                    <a:pt x="57" y="4"/>
                    <a:pt x="57" y="4"/>
                    <a:pt x="56" y="4"/>
                  </a:cubicBezTo>
                  <a:cubicBezTo>
                    <a:pt x="56" y="4"/>
                    <a:pt x="56" y="4"/>
                    <a:pt x="56" y="4"/>
                  </a:cubicBezTo>
                  <a:cubicBezTo>
                    <a:pt x="55" y="4"/>
                    <a:pt x="55" y="4"/>
                    <a:pt x="55" y="4"/>
                  </a:cubicBezTo>
                  <a:cubicBezTo>
                    <a:pt x="54" y="4"/>
                    <a:pt x="54" y="4"/>
                    <a:pt x="54" y="4"/>
                  </a:cubicBezTo>
                  <a:cubicBezTo>
                    <a:pt x="54" y="4"/>
                    <a:pt x="54" y="4"/>
                    <a:pt x="54" y="4"/>
                  </a:cubicBezTo>
                  <a:cubicBezTo>
                    <a:pt x="54" y="4"/>
                    <a:pt x="55" y="3"/>
                    <a:pt x="54" y="2"/>
                  </a:cubicBezTo>
                  <a:cubicBezTo>
                    <a:pt x="54" y="2"/>
                    <a:pt x="54" y="1"/>
                    <a:pt x="53" y="1"/>
                  </a:cubicBezTo>
                  <a:cubicBezTo>
                    <a:pt x="52" y="1"/>
                    <a:pt x="51" y="0"/>
                    <a:pt x="50" y="0"/>
                  </a:cubicBezTo>
                  <a:cubicBezTo>
                    <a:pt x="49" y="0"/>
                    <a:pt x="49" y="0"/>
                    <a:pt x="49" y="0"/>
                  </a:cubicBezTo>
                  <a:cubicBezTo>
                    <a:pt x="49" y="0"/>
                    <a:pt x="48" y="0"/>
                    <a:pt x="48" y="0"/>
                  </a:cubicBezTo>
                  <a:cubicBezTo>
                    <a:pt x="48" y="1"/>
                    <a:pt x="47" y="1"/>
                    <a:pt x="47" y="2"/>
                  </a:cubicBezTo>
                  <a:cubicBezTo>
                    <a:pt x="47" y="2"/>
                    <a:pt x="47" y="2"/>
                    <a:pt x="47" y="2"/>
                  </a:cubicBezTo>
                  <a:cubicBezTo>
                    <a:pt x="47" y="2"/>
                    <a:pt x="47" y="2"/>
                    <a:pt x="47" y="2"/>
                  </a:cubicBezTo>
                  <a:cubicBezTo>
                    <a:pt x="47" y="1"/>
                    <a:pt x="46" y="1"/>
                    <a:pt x="46" y="0"/>
                  </a:cubicBezTo>
                  <a:cubicBezTo>
                    <a:pt x="46" y="0"/>
                    <a:pt x="45" y="0"/>
                    <a:pt x="45" y="0"/>
                  </a:cubicBezTo>
                  <a:cubicBezTo>
                    <a:pt x="45" y="0"/>
                    <a:pt x="45" y="0"/>
                    <a:pt x="44" y="0"/>
                  </a:cubicBezTo>
                  <a:cubicBezTo>
                    <a:pt x="43" y="0"/>
                    <a:pt x="42" y="1"/>
                    <a:pt x="41" y="1"/>
                  </a:cubicBezTo>
                  <a:cubicBezTo>
                    <a:pt x="40" y="1"/>
                    <a:pt x="40" y="2"/>
                    <a:pt x="40" y="2"/>
                  </a:cubicBezTo>
                  <a:cubicBezTo>
                    <a:pt x="40" y="3"/>
                    <a:pt x="40" y="4"/>
                    <a:pt x="40" y="4"/>
                  </a:cubicBezTo>
                  <a:cubicBezTo>
                    <a:pt x="40" y="4"/>
                    <a:pt x="40" y="4"/>
                    <a:pt x="40" y="4"/>
                  </a:cubicBezTo>
                  <a:cubicBezTo>
                    <a:pt x="40" y="4"/>
                    <a:pt x="40" y="4"/>
                    <a:pt x="40" y="4"/>
                  </a:cubicBezTo>
                  <a:cubicBezTo>
                    <a:pt x="40" y="4"/>
                    <a:pt x="40" y="4"/>
                    <a:pt x="39" y="4"/>
                  </a:cubicBezTo>
                  <a:cubicBezTo>
                    <a:pt x="39" y="4"/>
                    <a:pt x="39" y="4"/>
                    <a:pt x="38" y="4"/>
                  </a:cubicBezTo>
                  <a:cubicBezTo>
                    <a:pt x="38" y="4"/>
                    <a:pt x="38" y="4"/>
                    <a:pt x="38" y="4"/>
                  </a:cubicBezTo>
                  <a:cubicBezTo>
                    <a:pt x="37" y="4"/>
                    <a:pt x="37" y="4"/>
                    <a:pt x="37" y="4"/>
                  </a:cubicBezTo>
                  <a:cubicBezTo>
                    <a:pt x="36" y="5"/>
                    <a:pt x="35" y="6"/>
                    <a:pt x="34" y="7"/>
                  </a:cubicBezTo>
                  <a:cubicBezTo>
                    <a:pt x="34" y="8"/>
                    <a:pt x="34" y="9"/>
                    <a:pt x="34" y="9"/>
                  </a:cubicBezTo>
                  <a:cubicBezTo>
                    <a:pt x="34" y="10"/>
                    <a:pt x="35" y="10"/>
                    <a:pt x="35" y="10"/>
                  </a:cubicBezTo>
                  <a:cubicBezTo>
                    <a:pt x="35" y="10"/>
                    <a:pt x="35" y="10"/>
                    <a:pt x="35" y="11"/>
                  </a:cubicBezTo>
                  <a:cubicBezTo>
                    <a:pt x="35" y="11"/>
                    <a:pt x="35" y="11"/>
                    <a:pt x="35" y="11"/>
                  </a:cubicBezTo>
                  <a:cubicBezTo>
                    <a:pt x="35" y="11"/>
                    <a:pt x="35" y="11"/>
                    <a:pt x="35" y="11"/>
                  </a:cubicBezTo>
                  <a:cubicBezTo>
                    <a:pt x="34" y="11"/>
                    <a:pt x="34" y="11"/>
                    <a:pt x="34" y="11"/>
                  </a:cubicBezTo>
                  <a:cubicBezTo>
                    <a:pt x="33" y="11"/>
                    <a:pt x="33" y="12"/>
                    <a:pt x="33" y="12"/>
                  </a:cubicBezTo>
                  <a:cubicBezTo>
                    <a:pt x="33" y="13"/>
                    <a:pt x="33" y="14"/>
                    <a:pt x="33" y="14"/>
                  </a:cubicBezTo>
                  <a:cubicBezTo>
                    <a:pt x="33" y="15"/>
                    <a:pt x="33" y="16"/>
                    <a:pt x="33" y="16"/>
                  </a:cubicBezTo>
                  <a:cubicBezTo>
                    <a:pt x="33" y="17"/>
                    <a:pt x="33" y="17"/>
                    <a:pt x="33" y="18"/>
                  </a:cubicBezTo>
                  <a:cubicBezTo>
                    <a:pt x="34" y="18"/>
                    <a:pt x="34"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9"/>
                    <a:pt x="34" y="19"/>
                    <a:pt x="34" y="20"/>
                  </a:cubicBezTo>
                  <a:cubicBezTo>
                    <a:pt x="34" y="20"/>
                    <a:pt x="34" y="21"/>
                    <a:pt x="34" y="21"/>
                  </a:cubicBezTo>
                  <a:cubicBezTo>
                    <a:pt x="35" y="22"/>
                    <a:pt x="36" y="23"/>
                    <a:pt x="37" y="24"/>
                  </a:cubicBezTo>
                  <a:cubicBezTo>
                    <a:pt x="37" y="25"/>
                    <a:pt x="37" y="25"/>
                    <a:pt x="38" y="25"/>
                  </a:cubicBezTo>
                  <a:cubicBezTo>
                    <a:pt x="38" y="25"/>
                    <a:pt x="38" y="25"/>
                    <a:pt x="38" y="25"/>
                  </a:cubicBezTo>
                  <a:cubicBezTo>
                    <a:pt x="39" y="25"/>
                    <a:pt x="39" y="25"/>
                    <a:pt x="39" y="24"/>
                  </a:cubicBezTo>
                  <a:cubicBezTo>
                    <a:pt x="40" y="24"/>
                    <a:pt x="40" y="24"/>
                    <a:pt x="40" y="24"/>
                  </a:cubicBezTo>
                  <a:cubicBezTo>
                    <a:pt x="40" y="24"/>
                    <a:pt x="40" y="24"/>
                    <a:pt x="40" y="25"/>
                  </a:cubicBezTo>
                  <a:cubicBezTo>
                    <a:pt x="40" y="25"/>
                    <a:pt x="40" y="26"/>
                    <a:pt x="40" y="26"/>
                  </a:cubicBezTo>
                  <a:cubicBezTo>
                    <a:pt x="40" y="27"/>
                    <a:pt x="40" y="27"/>
                    <a:pt x="41" y="27"/>
                  </a:cubicBezTo>
                  <a:cubicBezTo>
                    <a:pt x="42" y="28"/>
                    <a:pt x="43" y="28"/>
                    <a:pt x="44" y="29"/>
                  </a:cubicBezTo>
                  <a:cubicBezTo>
                    <a:pt x="45" y="29"/>
                    <a:pt x="45" y="29"/>
                    <a:pt x="45" y="29"/>
                  </a:cubicBezTo>
                  <a:cubicBezTo>
                    <a:pt x="45" y="29"/>
                    <a:pt x="46" y="28"/>
                    <a:pt x="46" y="28"/>
                  </a:cubicBezTo>
                  <a:cubicBezTo>
                    <a:pt x="46" y="28"/>
                    <a:pt x="47" y="27"/>
                    <a:pt x="47" y="27"/>
                  </a:cubicBezTo>
                  <a:cubicBezTo>
                    <a:pt x="47" y="27"/>
                    <a:pt x="47" y="27"/>
                    <a:pt x="47" y="27"/>
                  </a:cubicBezTo>
                  <a:cubicBezTo>
                    <a:pt x="47" y="27"/>
                    <a:pt x="47" y="27"/>
                    <a:pt x="47" y="27"/>
                  </a:cubicBezTo>
                  <a:cubicBezTo>
                    <a:pt x="47" y="27"/>
                    <a:pt x="48" y="28"/>
                    <a:pt x="48" y="28"/>
                  </a:cubicBezTo>
                  <a:cubicBezTo>
                    <a:pt x="48" y="28"/>
                    <a:pt x="49" y="29"/>
                    <a:pt x="49" y="29"/>
                  </a:cubicBezTo>
                  <a:cubicBezTo>
                    <a:pt x="49" y="29"/>
                    <a:pt x="49" y="29"/>
                    <a:pt x="50" y="29"/>
                  </a:cubicBezTo>
                  <a:cubicBezTo>
                    <a:pt x="51" y="28"/>
                    <a:pt x="52" y="28"/>
                    <a:pt x="53" y="27"/>
                  </a:cubicBezTo>
                  <a:cubicBezTo>
                    <a:pt x="54" y="27"/>
                    <a:pt x="54" y="27"/>
                    <a:pt x="54" y="26"/>
                  </a:cubicBezTo>
                  <a:cubicBezTo>
                    <a:pt x="55" y="26"/>
                    <a:pt x="54" y="25"/>
                    <a:pt x="54" y="25"/>
                  </a:cubicBezTo>
                  <a:cubicBezTo>
                    <a:pt x="54" y="24"/>
                    <a:pt x="54" y="24"/>
                    <a:pt x="54" y="24"/>
                  </a:cubicBezTo>
                  <a:cubicBezTo>
                    <a:pt x="54" y="24"/>
                    <a:pt x="54" y="24"/>
                    <a:pt x="54" y="24"/>
                  </a:cubicBezTo>
                  <a:cubicBezTo>
                    <a:pt x="54" y="24"/>
                    <a:pt x="54" y="24"/>
                    <a:pt x="55" y="24"/>
                  </a:cubicBezTo>
                  <a:cubicBezTo>
                    <a:pt x="55" y="25"/>
                    <a:pt x="55" y="25"/>
                    <a:pt x="56" y="25"/>
                  </a:cubicBezTo>
                  <a:cubicBezTo>
                    <a:pt x="56" y="25"/>
                    <a:pt x="56" y="25"/>
                    <a:pt x="56" y="25"/>
                  </a:cubicBezTo>
                  <a:cubicBezTo>
                    <a:pt x="57" y="25"/>
                    <a:pt x="57" y="25"/>
                    <a:pt x="57" y="24"/>
                  </a:cubicBezTo>
                  <a:cubicBezTo>
                    <a:pt x="58" y="23"/>
                    <a:pt x="59" y="22"/>
                    <a:pt x="60" y="21"/>
                  </a:cubicBezTo>
                  <a:cubicBezTo>
                    <a:pt x="60" y="21"/>
                    <a:pt x="60" y="20"/>
                    <a:pt x="60" y="20"/>
                  </a:cubicBezTo>
                  <a:cubicBezTo>
                    <a:pt x="60" y="19"/>
                    <a:pt x="59" y="19"/>
                    <a:pt x="59" y="18"/>
                  </a:cubicBezTo>
                  <a:cubicBezTo>
                    <a:pt x="59" y="18"/>
                    <a:pt x="59" y="18"/>
                    <a:pt x="59" y="18"/>
                  </a:cubicBezTo>
                  <a:cubicBezTo>
                    <a:pt x="59" y="18"/>
                    <a:pt x="59" y="18"/>
                    <a:pt x="59" y="18"/>
                  </a:cubicBezTo>
                  <a:cubicBezTo>
                    <a:pt x="59" y="18"/>
                    <a:pt x="59" y="18"/>
                    <a:pt x="59" y="18"/>
                  </a:cubicBezTo>
                  <a:cubicBezTo>
                    <a:pt x="60" y="18"/>
                    <a:pt x="60" y="18"/>
                    <a:pt x="60" y="18"/>
                  </a:cubicBezTo>
                  <a:cubicBezTo>
                    <a:pt x="61" y="17"/>
                    <a:pt x="61" y="17"/>
                    <a:pt x="61" y="16"/>
                  </a:cubicBezTo>
                  <a:cubicBezTo>
                    <a:pt x="61" y="16"/>
                    <a:pt x="62" y="15"/>
                    <a:pt x="62" y="14"/>
                  </a:cubicBezTo>
                  <a:cubicBezTo>
                    <a:pt x="62" y="14"/>
                    <a:pt x="61" y="13"/>
                    <a:pt x="61" y="12"/>
                  </a:cubicBezTo>
                  <a:close/>
                  <a:moveTo>
                    <a:pt x="58" y="15"/>
                  </a:moveTo>
                  <a:cubicBezTo>
                    <a:pt x="57" y="15"/>
                    <a:pt x="56" y="16"/>
                    <a:pt x="56" y="17"/>
                  </a:cubicBezTo>
                  <a:cubicBezTo>
                    <a:pt x="55" y="18"/>
                    <a:pt x="56" y="20"/>
                    <a:pt x="57" y="21"/>
                  </a:cubicBezTo>
                  <a:cubicBezTo>
                    <a:pt x="56" y="21"/>
                    <a:pt x="56" y="21"/>
                    <a:pt x="56" y="22"/>
                  </a:cubicBezTo>
                  <a:cubicBezTo>
                    <a:pt x="55" y="21"/>
                    <a:pt x="53" y="21"/>
                    <a:pt x="52" y="22"/>
                  </a:cubicBezTo>
                  <a:cubicBezTo>
                    <a:pt x="51" y="23"/>
                    <a:pt x="51" y="24"/>
                    <a:pt x="51" y="25"/>
                  </a:cubicBezTo>
                  <a:cubicBezTo>
                    <a:pt x="51" y="25"/>
                    <a:pt x="50" y="25"/>
                    <a:pt x="50" y="25"/>
                  </a:cubicBezTo>
                  <a:cubicBezTo>
                    <a:pt x="49" y="24"/>
                    <a:pt x="48" y="24"/>
                    <a:pt x="47" y="24"/>
                  </a:cubicBezTo>
                  <a:cubicBezTo>
                    <a:pt x="46" y="24"/>
                    <a:pt x="45" y="24"/>
                    <a:pt x="44" y="25"/>
                  </a:cubicBezTo>
                  <a:cubicBezTo>
                    <a:pt x="44" y="25"/>
                    <a:pt x="43" y="25"/>
                    <a:pt x="43" y="25"/>
                  </a:cubicBezTo>
                  <a:cubicBezTo>
                    <a:pt x="43" y="24"/>
                    <a:pt x="43" y="23"/>
                    <a:pt x="42" y="22"/>
                  </a:cubicBezTo>
                  <a:cubicBezTo>
                    <a:pt x="41" y="21"/>
                    <a:pt x="39" y="21"/>
                    <a:pt x="38" y="22"/>
                  </a:cubicBezTo>
                  <a:cubicBezTo>
                    <a:pt x="38" y="21"/>
                    <a:pt x="38" y="21"/>
                    <a:pt x="37" y="21"/>
                  </a:cubicBezTo>
                  <a:cubicBezTo>
                    <a:pt x="38" y="20"/>
                    <a:pt x="39" y="18"/>
                    <a:pt x="38" y="17"/>
                  </a:cubicBezTo>
                  <a:cubicBezTo>
                    <a:pt x="38" y="16"/>
                    <a:pt x="37" y="15"/>
                    <a:pt x="36" y="15"/>
                  </a:cubicBezTo>
                  <a:cubicBezTo>
                    <a:pt x="36" y="15"/>
                    <a:pt x="36" y="15"/>
                    <a:pt x="36" y="14"/>
                  </a:cubicBezTo>
                  <a:cubicBezTo>
                    <a:pt x="36" y="14"/>
                    <a:pt x="36" y="14"/>
                    <a:pt x="36" y="14"/>
                  </a:cubicBezTo>
                  <a:cubicBezTo>
                    <a:pt x="37" y="14"/>
                    <a:pt x="38" y="13"/>
                    <a:pt x="38" y="11"/>
                  </a:cubicBezTo>
                  <a:cubicBezTo>
                    <a:pt x="39" y="10"/>
                    <a:pt x="38" y="9"/>
                    <a:pt x="37" y="8"/>
                  </a:cubicBezTo>
                  <a:cubicBezTo>
                    <a:pt x="38" y="8"/>
                    <a:pt x="38" y="7"/>
                    <a:pt x="38" y="7"/>
                  </a:cubicBezTo>
                  <a:cubicBezTo>
                    <a:pt x="39" y="8"/>
                    <a:pt x="41" y="8"/>
                    <a:pt x="42" y="7"/>
                  </a:cubicBezTo>
                  <a:cubicBezTo>
                    <a:pt x="43" y="6"/>
                    <a:pt x="43" y="5"/>
                    <a:pt x="43" y="4"/>
                  </a:cubicBezTo>
                  <a:cubicBezTo>
                    <a:pt x="43" y="3"/>
                    <a:pt x="44" y="3"/>
                    <a:pt x="44" y="3"/>
                  </a:cubicBezTo>
                  <a:cubicBezTo>
                    <a:pt x="45" y="4"/>
                    <a:pt x="46" y="5"/>
                    <a:pt x="47" y="5"/>
                  </a:cubicBezTo>
                  <a:cubicBezTo>
                    <a:pt x="48" y="5"/>
                    <a:pt x="49" y="4"/>
                    <a:pt x="50" y="3"/>
                  </a:cubicBezTo>
                  <a:cubicBezTo>
                    <a:pt x="50" y="3"/>
                    <a:pt x="51" y="3"/>
                    <a:pt x="51" y="4"/>
                  </a:cubicBezTo>
                  <a:cubicBezTo>
                    <a:pt x="51" y="5"/>
                    <a:pt x="51" y="6"/>
                    <a:pt x="52" y="7"/>
                  </a:cubicBezTo>
                  <a:cubicBezTo>
                    <a:pt x="53" y="8"/>
                    <a:pt x="55" y="8"/>
                    <a:pt x="56" y="7"/>
                  </a:cubicBezTo>
                  <a:cubicBezTo>
                    <a:pt x="56" y="7"/>
                    <a:pt x="56" y="8"/>
                    <a:pt x="57" y="8"/>
                  </a:cubicBezTo>
                  <a:cubicBezTo>
                    <a:pt x="56" y="9"/>
                    <a:pt x="55" y="10"/>
                    <a:pt x="56" y="11"/>
                  </a:cubicBezTo>
                  <a:cubicBezTo>
                    <a:pt x="56" y="13"/>
                    <a:pt x="57" y="14"/>
                    <a:pt x="58" y="14"/>
                  </a:cubicBezTo>
                  <a:cubicBezTo>
                    <a:pt x="58" y="14"/>
                    <a:pt x="59" y="14"/>
                    <a:pt x="59" y="14"/>
                  </a:cubicBezTo>
                  <a:cubicBezTo>
                    <a:pt x="59" y="15"/>
                    <a:pt x="58" y="15"/>
                    <a:pt x="58" y="15"/>
                  </a:cubicBezTo>
                  <a:close/>
                </a:path>
              </a:pathLst>
            </a:custGeom>
            <a:solidFill>
              <a:schemeClr val="accent2"/>
            </a:solidFill>
            <a:ln>
              <a:noFill/>
            </a:ln>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28" name="Freeform 35"/>
            <p:cNvSpPr>
              <a:spLocks noEditPoints="1"/>
            </p:cNvSpPr>
            <p:nvPr/>
          </p:nvSpPr>
          <p:spPr bwMode="auto">
            <a:xfrm>
              <a:off x="7951851" y="2089846"/>
              <a:ext cx="385943" cy="385941"/>
            </a:xfrm>
            <a:custGeom>
              <a:avLst/>
              <a:gdLst>
                <a:gd name="T0" fmla="*/ 45 w 62"/>
                <a:gd name="T1" fmla="*/ 4 h 62"/>
                <a:gd name="T2" fmla="*/ 45 w 62"/>
                <a:gd name="T3" fmla="*/ 9 h 62"/>
                <a:gd name="T4" fmla="*/ 17 w 62"/>
                <a:gd name="T5" fmla="*/ 52 h 62"/>
                <a:gd name="T6" fmla="*/ 16 w 62"/>
                <a:gd name="T7" fmla="*/ 58 h 62"/>
                <a:gd name="T8" fmla="*/ 19 w 62"/>
                <a:gd name="T9" fmla="*/ 52 h 62"/>
                <a:gd name="T10" fmla="*/ 54 w 62"/>
                <a:gd name="T11" fmla="*/ 19 h 62"/>
                <a:gd name="T12" fmla="*/ 56 w 62"/>
                <a:gd name="T13" fmla="*/ 15 h 62"/>
                <a:gd name="T14" fmla="*/ 53 w 62"/>
                <a:gd name="T15" fmla="*/ 19 h 62"/>
                <a:gd name="T16" fmla="*/ 4 w 62"/>
                <a:gd name="T17" fmla="*/ 46 h 62"/>
                <a:gd name="T18" fmla="*/ 9 w 62"/>
                <a:gd name="T19" fmla="*/ 44 h 62"/>
                <a:gd name="T20" fmla="*/ 61 w 62"/>
                <a:gd name="T21" fmla="*/ 30 h 62"/>
                <a:gd name="T22" fmla="*/ 56 w 62"/>
                <a:gd name="T23" fmla="*/ 32 h 62"/>
                <a:gd name="T24" fmla="*/ 61 w 62"/>
                <a:gd name="T25" fmla="*/ 30 h 62"/>
                <a:gd name="T26" fmla="*/ 1 w 62"/>
                <a:gd name="T27" fmla="*/ 30 h 62"/>
                <a:gd name="T28" fmla="*/ 5 w 62"/>
                <a:gd name="T29" fmla="*/ 32 h 62"/>
                <a:gd name="T30" fmla="*/ 52 w 62"/>
                <a:gd name="T31" fmla="*/ 43 h 62"/>
                <a:gd name="T32" fmla="*/ 57 w 62"/>
                <a:gd name="T33" fmla="*/ 47 h 62"/>
                <a:gd name="T34" fmla="*/ 54 w 62"/>
                <a:gd name="T35" fmla="*/ 43 h 62"/>
                <a:gd name="T36" fmla="*/ 10 w 62"/>
                <a:gd name="T37" fmla="*/ 18 h 62"/>
                <a:gd name="T38" fmla="*/ 4 w 62"/>
                <a:gd name="T39" fmla="*/ 15 h 62"/>
                <a:gd name="T40" fmla="*/ 45 w 62"/>
                <a:gd name="T41" fmla="*/ 52 h 62"/>
                <a:gd name="T42" fmla="*/ 45 w 62"/>
                <a:gd name="T43" fmla="*/ 57 h 62"/>
                <a:gd name="T44" fmla="*/ 47 w 62"/>
                <a:gd name="T45" fmla="*/ 56 h 62"/>
                <a:gd name="T46" fmla="*/ 30 w 62"/>
                <a:gd name="T47" fmla="*/ 56 h 62"/>
                <a:gd name="T48" fmla="*/ 32 w 62"/>
                <a:gd name="T49" fmla="*/ 61 h 62"/>
                <a:gd name="T50" fmla="*/ 17 w 62"/>
                <a:gd name="T51" fmla="*/ 9 h 62"/>
                <a:gd name="T52" fmla="*/ 19 w 62"/>
                <a:gd name="T53" fmla="*/ 8 h 62"/>
                <a:gd name="T54" fmla="*/ 15 w 62"/>
                <a:gd name="T55" fmla="*/ 5 h 62"/>
                <a:gd name="T56" fmla="*/ 32 w 62"/>
                <a:gd name="T57" fmla="*/ 5 h 62"/>
                <a:gd name="T58" fmla="*/ 30 w 62"/>
                <a:gd name="T59" fmla="*/ 1 h 62"/>
                <a:gd name="T60" fmla="*/ 53 w 62"/>
                <a:gd name="T61" fmla="*/ 30 h 62"/>
                <a:gd name="T62" fmla="*/ 29 w 62"/>
                <a:gd name="T63" fmla="*/ 53 h 62"/>
                <a:gd name="T64" fmla="*/ 14 w 62"/>
                <a:gd name="T65" fmla="*/ 19 h 62"/>
                <a:gd name="T66" fmla="*/ 48 w 62"/>
                <a:gd name="T67" fmla="*/ 19 h 62"/>
                <a:gd name="T68" fmla="*/ 46 w 62"/>
                <a:gd name="T69" fmla="*/ 22 h 62"/>
                <a:gd name="T70" fmla="*/ 46 w 62"/>
                <a:gd name="T71" fmla="*/ 22 h 62"/>
                <a:gd name="T72" fmla="*/ 39 w 62"/>
                <a:gd name="T73" fmla="*/ 27 h 62"/>
                <a:gd name="T74" fmla="*/ 31 w 62"/>
                <a:gd name="T75" fmla="*/ 48 h 62"/>
                <a:gd name="T76" fmla="*/ 36 w 62"/>
                <a:gd name="T77" fmla="*/ 27 h 62"/>
                <a:gd name="T78" fmla="*/ 36 w 62"/>
                <a:gd name="T79" fmla="*/ 27 h 62"/>
                <a:gd name="T80" fmla="*/ 23 w 62"/>
                <a:gd name="T81" fmla="*/ 27 h 62"/>
                <a:gd name="T82" fmla="*/ 21 w 62"/>
                <a:gd name="T83" fmla="*/ 27 h 62"/>
                <a:gd name="T84" fmla="*/ 28 w 62"/>
                <a:gd name="T85" fmla="*/ 47 h 62"/>
                <a:gd name="T86" fmla="*/ 28 w 62"/>
                <a:gd name="T87" fmla="*/ 47 h 62"/>
                <a:gd name="T88" fmla="*/ 39 w 62"/>
                <a:gd name="T89"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62">
                  <a:moveTo>
                    <a:pt x="43" y="9"/>
                  </a:moveTo>
                  <a:cubicBezTo>
                    <a:pt x="43" y="9"/>
                    <a:pt x="43" y="9"/>
                    <a:pt x="43" y="8"/>
                  </a:cubicBezTo>
                  <a:cubicBezTo>
                    <a:pt x="45" y="4"/>
                    <a:pt x="45" y="4"/>
                    <a:pt x="45" y="4"/>
                  </a:cubicBezTo>
                  <a:cubicBezTo>
                    <a:pt x="45" y="4"/>
                    <a:pt x="46" y="4"/>
                    <a:pt x="46" y="4"/>
                  </a:cubicBezTo>
                  <a:cubicBezTo>
                    <a:pt x="47" y="4"/>
                    <a:pt x="47" y="5"/>
                    <a:pt x="47" y="5"/>
                  </a:cubicBezTo>
                  <a:cubicBezTo>
                    <a:pt x="45" y="9"/>
                    <a:pt x="45" y="9"/>
                    <a:pt x="45" y="9"/>
                  </a:cubicBezTo>
                  <a:cubicBezTo>
                    <a:pt x="44" y="9"/>
                    <a:pt x="44" y="10"/>
                    <a:pt x="44" y="10"/>
                  </a:cubicBezTo>
                  <a:cubicBezTo>
                    <a:pt x="43" y="10"/>
                    <a:pt x="43" y="9"/>
                    <a:pt x="43" y="9"/>
                  </a:cubicBezTo>
                  <a:close/>
                  <a:moveTo>
                    <a:pt x="17" y="52"/>
                  </a:moveTo>
                  <a:cubicBezTo>
                    <a:pt x="15" y="56"/>
                    <a:pt x="15" y="56"/>
                    <a:pt x="15" y="56"/>
                  </a:cubicBezTo>
                  <a:cubicBezTo>
                    <a:pt x="15" y="57"/>
                    <a:pt x="15" y="57"/>
                    <a:pt x="15" y="58"/>
                  </a:cubicBezTo>
                  <a:cubicBezTo>
                    <a:pt x="16" y="58"/>
                    <a:pt x="16" y="58"/>
                    <a:pt x="16" y="58"/>
                  </a:cubicBezTo>
                  <a:cubicBezTo>
                    <a:pt x="16" y="58"/>
                    <a:pt x="17" y="57"/>
                    <a:pt x="17" y="57"/>
                  </a:cubicBezTo>
                  <a:cubicBezTo>
                    <a:pt x="19" y="53"/>
                    <a:pt x="19" y="53"/>
                    <a:pt x="19" y="53"/>
                  </a:cubicBezTo>
                  <a:cubicBezTo>
                    <a:pt x="19" y="53"/>
                    <a:pt x="19" y="52"/>
                    <a:pt x="19" y="52"/>
                  </a:cubicBezTo>
                  <a:cubicBezTo>
                    <a:pt x="18" y="52"/>
                    <a:pt x="18" y="52"/>
                    <a:pt x="17" y="52"/>
                  </a:cubicBezTo>
                  <a:close/>
                  <a:moveTo>
                    <a:pt x="53" y="19"/>
                  </a:moveTo>
                  <a:cubicBezTo>
                    <a:pt x="53" y="19"/>
                    <a:pt x="53" y="19"/>
                    <a:pt x="54" y="19"/>
                  </a:cubicBezTo>
                  <a:cubicBezTo>
                    <a:pt x="57" y="17"/>
                    <a:pt x="57" y="17"/>
                    <a:pt x="57" y="17"/>
                  </a:cubicBezTo>
                  <a:cubicBezTo>
                    <a:pt x="58" y="16"/>
                    <a:pt x="58" y="16"/>
                    <a:pt x="58" y="15"/>
                  </a:cubicBezTo>
                  <a:cubicBezTo>
                    <a:pt x="57" y="15"/>
                    <a:pt x="57" y="14"/>
                    <a:pt x="56" y="15"/>
                  </a:cubicBezTo>
                  <a:cubicBezTo>
                    <a:pt x="53" y="17"/>
                    <a:pt x="53" y="17"/>
                    <a:pt x="53" y="17"/>
                  </a:cubicBezTo>
                  <a:cubicBezTo>
                    <a:pt x="52" y="17"/>
                    <a:pt x="52" y="18"/>
                    <a:pt x="52" y="18"/>
                  </a:cubicBezTo>
                  <a:cubicBezTo>
                    <a:pt x="52" y="19"/>
                    <a:pt x="53" y="19"/>
                    <a:pt x="53" y="19"/>
                  </a:cubicBezTo>
                  <a:close/>
                  <a:moveTo>
                    <a:pt x="8" y="43"/>
                  </a:moveTo>
                  <a:cubicBezTo>
                    <a:pt x="4" y="45"/>
                    <a:pt x="4" y="45"/>
                    <a:pt x="4" y="45"/>
                  </a:cubicBezTo>
                  <a:cubicBezTo>
                    <a:pt x="4" y="45"/>
                    <a:pt x="4" y="46"/>
                    <a:pt x="4" y="46"/>
                  </a:cubicBezTo>
                  <a:cubicBezTo>
                    <a:pt x="4" y="46"/>
                    <a:pt x="5" y="47"/>
                    <a:pt x="5" y="47"/>
                  </a:cubicBezTo>
                  <a:cubicBezTo>
                    <a:pt x="5" y="47"/>
                    <a:pt x="5" y="47"/>
                    <a:pt x="5" y="47"/>
                  </a:cubicBezTo>
                  <a:cubicBezTo>
                    <a:pt x="9" y="44"/>
                    <a:pt x="9" y="44"/>
                    <a:pt x="9" y="44"/>
                  </a:cubicBezTo>
                  <a:cubicBezTo>
                    <a:pt x="10" y="44"/>
                    <a:pt x="10" y="43"/>
                    <a:pt x="10" y="43"/>
                  </a:cubicBezTo>
                  <a:cubicBezTo>
                    <a:pt x="9" y="42"/>
                    <a:pt x="9" y="42"/>
                    <a:pt x="8" y="43"/>
                  </a:cubicBezTo>
                  <a:close/>
                  <a:moveTo>
                    <a:pt x="61" y="30"/>
                  </a:moveTo>
                  <a:cubicBezTo>
                    <a:pt x="56" y="30"/>
                    <a:pt x="56" y="30"/>
                    <a:pt x="56" y="30"/>
                  </a:cubicBezTo>
                  <a:cubicBezTo>
                    <a:pt x="56" y="30"/>
                    <a:pt x="55" y="30"/>
                    <a:pt x="55" y="31"/>
                  </a:cubicBezTo>
                  <a:cubicBezTo>
                    <a:pt x="55" y="31"/>
                    <a:pt x="56" y="32"/>
                    <a:pt x="56" y="32"/>
                  </a:cubicBezTo>
                  <a:cubicBezTo>
                    <a:pt x="61" y="32"/>
                    <a:pt x="61" y="32"/>
                    <a:pt x="61" y="32"/>
                  </a:cubicBezTo>
                  <a:cubicBezTo>
                    <a:pt x="61" y="32"/>
                    <a:pt x="62" y="31"/>
                    <a:pt x="62" y="31"/>
                  </a:cubicBezTo>
                  <a:cubicBezTo>
                    <a:pt x="62" y="30"/>
                    <a:pt x="61" y="30"/>
                    <a:pt x="61" y="30"/>
                  </a:cubicBezTo>
                  <a:close/>
                  <a:moveTo>
                    <a:pt x="6" y="31"/>
                  </a:moveTo>
                  <a:cubicBezTo>
                    <a:pt x="6" y="30"/>
                    <a:pt x="6" y="30"/>
                    <a:pt x="5" y="30"/>
                  </a:cubicBezTo>
                  <a:cubicBezTo>
                    <a:pt x="1" y="30"/>
                    <a:pt x="1" y="30"/>
                    <a:pt x="1" y="30"/>
                  </a:cubicBezTo>
                  <a:cubicBezTo>
                    <a:pt x="0" y="30"/>
                    <a:pt x="0" y="30"/>
                    <a:pt x="0" y="31"/>
                  </a:cubicBezTo>
                  <a:cubicBezTo>
                    <a:pt x="0" y="31"/>
                    <a:pt x="0" y="32"/>
                    <a:pt x="1" y="32"/>
                  </a:cubicBezTo>
                  <a:cubicBezTo>
                    <a:pt x="5" y="32"/>
                    <a:pt x="5" y="32"/>
                    <a:pt x="5" y="32"/>
                  </a:cubicBezTo>
                  <a:cubicBezTo>
                    <a:pt x="6" y="32"/>
                    <a:pt x="6" y="31"/>
                    <a:pt x="6" y="31"/>
                  </a:cubicBezTo>
                  <a:close/>
                  <a:moveTo>
                    <a:pt x="54" y="43"/>
                  </a:moveTo>
                  <a:cubicBezTo>
                    <a:pt x="53" y="42"/>
                    <a:pt x="52" y="42"/>
                    <a:pt x="52" y="43"/>
                  </a:cubicBezTo>
                  <a:cubicBezTo>
                    <a:pt x="52" y="43"/>
                    <a:pt x="52" y="44"/>
                    <a:pt x="53" y="44"/>
                  </a:cubicBezTo>
                  <a:cubicBezTo>
                    <a:pt x="56" y="47"/>
                    <a:pt x="56" y="47"/>
                    <a:pt x="56" y="47"/>
                  </a:cubicBezTo>
                  <a:cubicBezTo>
                    <a:pt x="57" y="47"/>
                    <a:pt x="57" y="47"/>
                    <a:pt x="57" y="47"/>
                  </a:cubicBezTo>
                  <a:cubicBezTo>
                    <a:pt x="57" y="47"/>
                    <a:pt x="58" y="46"/>
                    <a:pt x="58" y="46"/>
                  </a:cubicBezTo>
                  <a:cubicBezTo>
                    <a:pt x="58" y="46"/>
                    <a:pt x="58" y="45"/>
                    <a:pt x="57" y="45"/>
                  </a:cubicBezTo>
                  <a:lnTo>
                    <a:pt x="54" y="43"/>
                  </a:lnTo>
                  <a:close/>
                  <a:moveTo>
                    <a:pt x="8" y="19"/>
                  </a:moveTo>
                  <a:cubicBezTo>
                    <a:pt x="8" y="19"/>
                    <a:pt x="9" y="19"/>
                    <a:pt x="9" y="19"/>
                  </a:cubicBezTo>
                  <a:cubicBezTo>
                    <a:pt x="9" y="19"/>
                    <a:pt x="9" y="19"/>
                    <a:pt x="10" y="18"/>
                  </a:cubicBezTo>
                  <a:cubicBezTo>
                    <a:pt x="10" y="18"/>
                    <a:pt x="10" y="17"/>
                    <a:pt x="9" y="17"/>
                  </a:cubicBezTo>
                  <a:cubicBezTo>
                    <a:pt x="5" y="15"/>
                    <a:pt x="5" y="15"/>
                    <a:pt x="5" y="15"/>
                  </a:cubicBezTo>
                  <a:cubicBezTo>
                    <a:pt x="5" y="14"/>
                    <a:pt x="4" y="15"/>
                    <a:pt x="4" y="15"/>
                  </a:cubicBezTo>
                  <a:cubicBezTo>
                    <a:pt x="4" y="16"/>
                    <a:pt x="4" y="16"/>
                    <a:pt x="4" y="17"/>
                  </a:cubicBezTo>
                  <a:lnTo>
                    <a:pt x="8" y="19"/>
                  </a:lnTo>
                  <a:close/>
                  <a:moveTo>
                    <a:pt x="45" y="52"/>
                  </a:moveTo>
                  <a:cubicBezTo>
                    <a:pt x="44" y="52"/>
                    <a:pt x="44" y="52"/>
                    <a:pt x="43" y="52"/>
                  </a:cubicBezTo>
                  <a:cubicBezTo>
                    <a:pt x="43" y="52"/>
                    <a:pt x="43" y="53"/>
                    <a:pt x="43" y="53"/>
                  </a:cubicBezTo>
                  <a:cubicBezTo>
                    <a:pt x="45" y="57"/>
                    <a:pt x="45" y="57"/>
                    <a:pt x="45" y="57"/>
                  </a:cubicBezTo>
                  <a:cubicBezTo>
                    <a:pt x="45" y="57"/>
                    <a:pt x="46" y="58"/>
                    <a:pt x="46" y="58"/>
                  </a:cubicBezTo>
                  <a:cubicBezTo>
                    <a:pt x="46" y="58"/>
                    <a:pt x="46" y="58"/>
                    <a:pt x="46" y="58"/>
                  </a:cubicBezTo>
                  <a:cubicBezTo>
                    <a:pt x="47" y="57"/>
                    <a:pt x="47" y="57"/>
                    <a:pt x="47" y="56"/>
                  </a:cubicBezTo>
                  <a:lnTo>
                    <a:pt x="45" y="52"/>
                  </a:lnTo>
                  <a:close/>
                  <a:moveTo>
                    <a:pt x="31" y="55"/>
                  </a:moveTo>
                  <a:cubicBezTo>
                    <a:pt x="30" y="55"/>
                    <a:pt x="30" y="56"/>
                    <a:pt x="30" y="56"/>
                  </a:cubicBezTo>
                  <a:cubicBezTo>
                    <a:pt x="30" y="61"/>
                    <a:pt x="30" y="61"/>
                    <a:pt x="30" y="61"/>
                  </a:cubicBezTo>
                  <a:cubicBezTo>
                    <a:pt x="30" y="61"/>
                    <a:pt x="30" y="62"/>
                    <a:pt x="31" y="62"/>
                  </a:cubicBezTo>
                  <a:cubicBezTo>
                    <a:pt x="31" y="62"/>
                    <a:pt x="32" y="61"/>
                    <a:pt x="32" y="61"/>
                  </a:cubicBezTo>
                  <a:cubicBezTo>
                    <a:pt x="32" y="56"/>
                    <a:pt x="32" y="56"/>
                    <a:pt x="32" y="56"/>
                  </a:cubicBezTo>
                  <a:cubicBezTo>
                    <a:pt x="32" y="56"/>
                    <a:pt x="31" y="55"/>
                    <a:pt x="31" y="55"/>
                  </a:cubicBezTo>
                  <a:close/>
                  <a:moveTo>
                    <a:pt x="17" y="9"/>
                  </a:moveTo>
                  <a:cubicBezTo>
                    <a:pt x="17" y="9"/>
                    <a:pt x="18" y="10"/>
                    <a:pt x="18" y="10"/>
                  </a:cubicBezTo>
                  <a:cubicBezTo>
                    <a:pt x="18" y="10"/>
                    <a:pt x="18" y="9"/>
                    <a:pt x="19" y="9"/>
                  </a:cubicBezTo>
                  <a:cubicBezTo>
                    <a:pt x="19" y="9"/>
                    <a:pt x="19" y="9"/>
                    <a:pt x="19" y="8"/>
                  </a:cubicBezTo>
                  <a:cubicBezTo>
                    <a:pt x="17" y="4"/>
                    <a:pt x="17" y="4"/>
                    <a:pt x="17" y="4"/>
                  </a:cubicBezTo>
                  <a:cubicBezTo>
                    <a:pt x="16" y="4"/>
                    <a:pt x="16" y="4"/>
                    <a:pt x="15" y="4"/>
                  </a:cubicBezTo>
                  <a:cubicBezTo>
                    <a:pt x="15" y="4"/>
                    <a:pt x="15" y="5"/>
                    <a:pt x="15" y="5"/>
                  </a:cubicBezTo>
                  <a:lnTo>
                    <a:pt x="17" y="9"/>
                  </a:lnTo>
                  <a:close/>
                  <a:moveTo>
                    <a:pt x="31" y="6"/>
                  </a:moveTo>
                  <a:cubicBezTo>
                    <a:pt x="31" y="6"/>
                    <a:pt x="32" y="6"/>
                    <a:pt x="32" y="5"/>
                  </a:cubicBezTo>
                  <a:cubicBezTo>
                    <a:pt x="32" y="1"/>
                    <a:pt x="32" y="1"/>
                    <a:pt x="32" y="1"/>
                  </a:cubicBezTo>
                  <a:cubicBezTo>
                    <a:pt x="32" y="0"/>
                    <a:pt x="31" y="0"/>
                    <a:pt x="31" y="0"/>
                  </a:cubicBezTo>
                  <a:cubicBezTo>
                    <a:pt x="30" y="0"/>
                    <a:pt x="30" y="0"/>
                    <a:pt x="30" y="1"/>
                  </a:cubicBezTo>
                  <a:cubicBezTo>
                    <a:pt x="30" y="5"/>
                    <a:pt x="30" y="5"/>
                    <a:pt x="30" y="5"/>
                  </a:cubicBezTo>
                  <a:cubicBezTo>
                    <a:pt x="30" y="6"/>
                    <a:pt x="30" y="6"/>
                    <a:pt x="31" y="6"/>
                  </a:cubicBezTo>
                  <a:close/>
                  <a:moveTo>
                    <a:pt x="53" y="30"/>
                  </a:moveTo>
                  <a:cubicBezTo>
                    <a:pt x="32" y="53"/>
                    <a:pt x="32" y="53"/>
                    <a:pt x="32" y="53"/>
                  </a:cubicBezTo>
                  <a:cubicBezTo>
                    <a:pt x="32" y="53"/>
                    <a:pt x="31" y="53"/>
                    <a:pt x="31" y="53"/>
                  </a:cubicBezTo>
                  <a:cubicBezTo>
                    <a:pt x="30" y="53"/>
                    <a:pt x="30" y="53"/>
                    <a:pt x="29" y="53"/>
                  </a:cubicBezTo>
                  <a:cubicBezTo>
                    <a:pt x="9" y="30"/>
                    <a:pt x="9" y="30"/>
                    <a:pt x="9" y="30"/>
                  </a:cubicBezTo>
                  <a:cubicBezTo>
                    <a:pt x="8" y="29"/>
                    <a:pt x="8" y="28"/>
                    <a:pt x="9" y="27"/>
                  </a:cubicBezTo>
                  <a:cubicBezTo>
                    <a:pt x="14" y="19"/>
                    <a:pt x="14" y="19"/>
                    <a:pt x="14" y="19"/>
                  </a:cubicBezTo>
                  <a:cubicBezTo>
                    <a:pt x="14" y="19"/>
                    <a:pt x="15" y="18"/>
                    <a:pt x="15" y="18"/>
                  </a:cubicBezTo>
                  <a:cubicBezTo>
                    <a:pt x="46" y="18"/>
                    <a:pt x="46" y="18"/>
                    <a:pt x="46" y="18"/>
                  </a:cubicBezTo>
                  <a:cubicBezTo>
                    <a:pt x="47" y="18"/>
                    <a:pt x="48" y="19"/>
                    <a:pt x="48" y="19"/>
                  </a:cubicBezTo>
                  <a:cubicBezTo>
                    <a:pt x="53" y="27"/>
                    <a:pt x="53" y="27"/>
                    <a:pt x="53" y="27"/>
                  </a:cubicBezTo>
                  <a:cubicBezTo>
                    <a:pt x="54" y="28"/>
                    <a:pt x="54" y="29"/>
                    <a:pt x="53" y="30"/>
                  </a:cubicBezTo>
                  <a:close/>
                  <a:moveTo>
                    <a:pt x="46" y="22"/>
                  </a:moveTo>
                  <a:cubicBezTo>
                    <a:pt x="41" y="27"/>
                    <a:pt x="41" y="27"/>
                    <a:pt x="41" y="27"/>
                  </a:cubicBezTo>
                  <a:cubicBezTo>
                    <a:pt x="50" y="27"/>
                    <a:pt x="50" y="27"/>
                    <a:pt x="50" y="27"/>
                  </a:cubicBezTo>
                  <a:lnTo>
                    <a:pt x="46" y="22"/>
                  </a:lnTo>
                  <a:close/>
                  <a:moveTo>
                    <a:pt x="44" y="21"/>
                  </a:moveTo>
                  <a:cubicBezTo>
                    <a:pt x="33" y="21"/>
                    <a:pt x="33" y="21"/>
                    <a:pt x="33" y="21"/>
                  </a:cubicBezTo>
                  <a:cubicBezTo>
                    <a:pt x="39" y="27"/>
                    <a:pt x="39" y="27"/>
                    <a:pt x="39" y="27"/>
                  </a:cubicBezTo>
                  <a:lnTo>
                    <a:pt x="44" y="21"/>
                  </a:lnTo>
                  <a:close/>
                  <a:moveTo>
                    <a:pt x="25" y="29"/>
                  </a:moveTo>
                  <a:cubicBezTo>
                    <a:pt x="31" y="48"/>
                    <a:pt x="31" y="48"/>
                    <a:pt x="31" y="48"/>
                  </a:cubicBezTo>
                  <a:cubicBezTo>
                    <a:pt x="37" y="29"/>
                    <a:pt x="37" y="29"/>
                    <a:pt x="37" y="29"/>
                  </a:cubicBezTo>
                  <a:lnTo>
                    <a:pt x="25" y="29"/>
                  </a:lnTo>
                  <a:close/>
                  <a:moveTo>
                    <a:pt x="36" y="27"/>
                  </a:moveTo>
                  <a:cubicBezTo>
                    <a:pt x="31" y="22"/>
                    <a:pt x="31" y="22"/>
                    <a:pt x="31" y="22"/>
                  </a:cubicBezTo>
                  <a:cubicBezTo>
                    <a:pt x="26" y="27"/>
                    <a:pt x="26" y="27"/>
                    <a:pt x="26" y="27"/>
                  </a:cubicBezTo>
                  <a:lnTo>
                    <a:pt x="36" y="27"/>
                  </a:lnTo>
                  <a:close/>
                  <a:moveTo>
                    <a:pt x="28" y="21"/>
                  </a:moveTo>
                  <a:cubicBezTo>
                    <a:pt x="18" y="21"/>
                    <a:pt x="18" y="21"/>
                    <a:pt x="18" y="21"/>
                  </a:cubicBezTo>
                  <a:cubicBezTo>
                    <a:pt x="23" y="27"/>
                    <a:pt x="23" y="27"/>
                    <a:pt x="23" y="27"/>
                  </a:cubicBezTo>
                  <a:lnTo>
                    <a:pt x="28" y="21"/>
                  </a:lnTo>
                  <a:close/>
                  <a:moveTo>
                    <a:pt x="12" y="27"/>
                  </a:moveTo>
                  <a:cubicBezTo>
                    <a:pt x="21" y="27"/>
                    <a:pt x="21" y="27"/>
                    <a:pt x="21" y="27"/>
                  </a:cubicBezTo>
                  <a:cubicBezTo>
                    <a:pt x="16" y="22"/>
                    <a:pt x="16" y="22"/>
                    <a:pt x="16" y="22"/>
                  </a:cubicBezTo>
                  <a:lnTo>
                    <a:pt x="12" y="27"/>
                  </a:lnTo>
                  <a:close/>
                  <a:moveTo>
                    <a:pt x="28" y="47"/>
                  </a:moveTo>
                  <a:cubicBezTo>
                    <a:pt x="22" y="29"/>
                    <a:pt x="22" y="29"/>
                    <a:pt x="22" y="29"/>
                  </a:cubicBezTo>
                  <a:cubicBezTo>
                    <a:pt x="12" y="29"/>
                    <a:pt x="12" y="29"/>
                    <a:pt x="12" y="29"/>
                  </a:cubicBezTo>
                  <a:lnTo>
                    <a:pt x="28" y="47"/>
                  </a:lnTo>
                  <a:close/>
                  <a:moveTo>
                    <a:pt x="33" y="47"/>
                  </a:moveTo>
                  <a:cubicBezTo>
                    <a:pt x="49" y="29"/>
                    <a:pt x="49" y="29"/>
                    <a:pt x="49" y="29"/>
                  </a:cubicBezTo>
                  <a:cubicBezTo>
                    <a:pt x="39" y="29"/>
                    <a:pt x="39" y="29"/>
                    <a:pt x="39" y="29"/>
                  </a:cubicBezTo>
                  <a:lnTo>
                    <a:pt x="33" y="47"/>
                  </a:lnTo>
                  <a:close/>
                </a:path>
              </a:pathLst>
            </a:custGeom>
            <a:solidFill>
              <a:schemeClr val="accent3"/>
            </a:solidFill>
            <a:ln>
              <a:noFill/>
            </a:ln>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29" name="Freeform 16"/>
            <p:cNvSpPr>
              <a:spLocks noEditPoints="1"/>
            </p:cNvSpPr>
            <p:nvPr/>
          </p:nvSpPr>
          <p:spPr bwMode="auto">
            <a:xfrm>
              <a:off x="5908559" y="1717795"/>
              <a:ext cx="315706" cy="348087"/>
            </a:xfrm>
            <a:custGeom>
              <a:avLst/>
              <a:gdLst>
                <a:gd name="T0" fmla="*/ 33 w 66"/>
                <a:gd name="T1" fmla="*/ 0 h 73"/>
                <a:gd name="T2" fmla="*/ 26 w 66"/>
                <a:gd name="T3" fmla="*/ 6 h 73"/>
                <a:gd name="T4" fmla="*/ 39 w 66"/>
                <a:gd name="T5" fmla="*/ 7 h 73"/>
                <a:gd name="T6" fmla="*/ 28 w 66"/>
                <a:gd name="T7" fmla="*/ 5 h 73"/>
                <a:gd name="T8" fmla="*/ 33 w 66"/>
                <a:gd name="T9" fmla="*/ 1 h 73"/>
                <a:gd name="T10" fmla="*/ 28 w 66"/>
                <a:gd name="T11" fmla="*/ 5 h 73"/>
                <a:gd name="T12" fmla="*/ 50 w 66"/>
                <a:gd name="T13" fmla="*/ 13 h 73"/>
                <a:gd name="T14" fmla="*/ 55 w 66"/>
                <a:gd name="T15" fmla="*/ 15 h 73"/>
                <a:gd name="T16" fmla="*/ 54 w 66"/>
                <a:gd name="T17" fmla="*/ 8 h 73"/>
                <a:gd name="T18" fmla="*/ 45 w 66"/>
                <a:gd name="T19" fmla="*/ 8 h 73"/>
                <a:gd name="T20" fmla="*/ 49 w 66"/>
                <a:gd name="T21" fmla="*/ 11 h 73"/>
                <a:gd name="T22" fmla="*/ 33 w 66"/>
                <a:gd name="T23" fmla="*/ 7 h 73"/>
                <a:gd name="T24" fmla="*/ 17 w 66"/>
                <a:gd name="T25" fmla="*/ 12 h 73"/>
                <a:gd name="T26" fmla="*/ 21 w 66"/>
                <a:gd name="T27" fmla="*/ 8 h 73"/>
                <a:gd name="T28" fmla="*/ 14 w 66"/>
                <a:gd name="T29" fmla="*/ 6 h 73"/>
                <a:gd name="T30" fmla="*/ 10 w 66"/>
                <a:gd name="T31" fmla="*/ 15 h 73"/>
                <a:gd name="T32" fmla="*/ 15 w 66"/>
                <a:gd name="T33" fmla="*/ 12 h 73"/>
                <a:gd name="T34" fmla="*/ 15 w 66"/>
                <a:gd name="T35" fmla="*/ 13 h 73"/>
                <a:gd name="T36" fmla="*/ 0 w 66"/>
                <a:gd name="T37" fmla="*/ 35 h 73"/>
                <a:gd name="T38" fmla="*/ 4 w 66"/>
                <a:gd name="T39" fmla="*/ 43 h 73"/>
                <a:gd name="T40" fmla="*/ 14 w 66"/>
                <a:gd name="T41" fmla="*/ 60 h 73"/>
                <a:gd name="T42" fmla="*/ 11 w 66"/>
                <a:gd name="T43" fmla="*/ 68 h 73"/>
                <a:gd name="T44" fmla="*/ 12 w 66"/>
                <a:gd name="T45" fmla="*/ 73 h 73"/>
                <a:gd name="T46" fmla="*/ 15 w 66"/>
                <a:gd name="T47" fmla="*/ 70 h 73"/>
                <a:gd name="T48" fmla="*/ 20 w 66"/>
                <a:gd name="T49" fmla="*/ 63 h 73"/>
                <a:gd name="T50" fmla="*/ 46 w 66"/>
                <a:gd name="T51" fmla="*/ 63 h 73"/>
                <a:gd name="T52" fmla="*/ 52 w 66"/>
                <a:gd name="T53" fmla="*/ 70 h 73"/>
                <a:gd name="T54" fmla="*/ 57 w 66"/>
                <a:gd name="T55" fmla="*/ 71 h 73"/>
                <a:gd name="T56" fmla="*/ 56 w 66"/>
                <a:gd name="T57" fmla="*/ 67 h 73"/>
                <a:gd name="T58" fmla="*/ 62 w 66"/>
                <a:gd name="T59" fmla="*/ 43 h 73"/>
                <a:gd name="T60" fmla="*/ 66 w 66"/>
                <a:gd name="T61" fmla="*/ 35 h 73"/>
                <a:gd name="T62" fmla="*/ 2 w 66"/>
                <a:gd name="T63" fmla="*/ 38 h 73"/>
                <a:gd name="T64" fmla="*/ 3 w 66"/>
                <a:gd name="T65" fmla="*/ 32 h 73"/>
                <a:gd name="T66" fmla="*/ 3 w 66"/>
                <a:gd name="T67" fmla="*/ 41 h 73"/>
                <a:gd name="T68" fmla="*/ 47 w 66"/>
                <a:gd name="T69" fmla="*/ 8 h 73"/>
                <a:gd name="T70" fmla="*/ 53 w 66"/>
                <a:gd name="T71" fmla="*/ 10 h 73"/>
                <a:gd name="T72" fmla="*/ 47 w 66"/>
                <a:gd name="T73" fmla="*/ 8 h 73"/>
                <a:gd name="T74" fmla="*/ 12 w 66"/>
                <a:gd name="T75" fmla="*/ 10 h 73"/>
                <a:gd name="T76" fmla="*/ 17 w 66"/>
                <a:gd name="T77" fmla="*/ 7 h 73"/>
                <a:gd name="T78" fmla="*/ 11 w 66"/>
                <a:gd name="T79" fmla="*/ 13 h 73"/>
                <a:gd name="T80" fmla="*/ 12 w 66"/>
                <a:gd name="T81" fmla="*/ 66 h 73"/>
                <a:gd name="T82" fmla="*/ 17 w 66"/>
                <a:gd name="T83" fmla="*/ 64 h 73"/>
                <a:gd name="T84" fmla="*/ 53 w 66"/>
                <a:gd name="T85" fmla="*/ 66 h 73"/>
                <a:gd name="T86" fmla="*/ 48 w 66"/>
                <a:gd name="T87" fmla="*/ 64 h 73"/>
                <a:gd name="T88" fmla="*/ 53 w 66"/>
                <a:gd name="T89" fmla="*/ 66 h 73"/>
                <a:gd name="T90" fmla="*/ 6 w 66"/>
                <a:gd name="T91" fmla="*/ 37 h 73"/>
                <a:gd name="T92" fmla="*/ 60 w 66"/>
                <a:gd name="T93" fmla="*/ 37 h 73"/>
                <a:gd name="T94" fmla="*/ 64 w 66"/>
                <a:gd name="T95" fmla="*/ 38 h 73"/>
                <a:gd name="T96" fmla="*/ 62 w 66"/>
                <a:gd name="T97" fmla="*/ 37 h 73"/>
                <a:gd name="T98" fmla="*/ 64 w 66"/>
                <a:gd name="T99" fmla="*/ 35 h 73"/>
                <a:gd name="T100" fmla="*/ 33 w 66"/>
                <a:gd name="T101" fmla="*/ 12 h 73"/>
                <a:gd name="T102" fmla="*/ 33 w 66"/>
                <a:gd name="T103" fmla="*/ 61 h 73"/>
                <a:gd name="T104" fmla="*/ 33 w 66"/>
                <a:gd name="T105" fmla="*/ 12 h 73"/>
                <a:gd name="T106" fmla="*/ 10 w 66"/>
                <a:gd name="T107" fmla="*/ 37 h 73"/>
                <a:gd name="T108" fmla="*/ 56 w 66"/>
                <a:gd name="T109" fmla="*/ 37 h 73"/>
                <a:gd name="T110" fmla="*/ 36 w 66"/>
                <a:gd name="T111" fmla="*/ 35 h 73"/>
                <a:gd name="T112" fmla="*/ 49 w 66"/>
                <a:gd name="T113" fmla="*/ 38 h 73"/>
                <a:gd name="T114" fmla="*/ 32 w 66"/>
                <a:gd name="T115" fmla="*/ 40 h 73"/>
                <a:gd name="T116" fmla="*/ 31 w 66"/>
                <a:gd name="T117" fmla="*/ 32 h 73"/>
                <a:gd name="T118" fmla="*/ 34 w 66"/>
                <a:gd name="T119" fmla="*/ 16 h 73"/>
                <a:gd name="T120" fmla="*/ 36 w 66"/>
                <a:gd name="T121" fmla="*/ 3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 h="73">
                  <a:moveTo>
                    <a:pt x="39" y="6"/>
                  </a:moveTo>
                  <a:cubicBezTo>
                    <a:pt x="39" y="2"/>
                    <a:pt x="37" y="0"/>
                    <a:pt x="33" y="0"/>
                  </a:cubicBezTo>
                  <a:cubicBezTo>
                    <a:pt x="32" y="0"/>
                    <a:pt x="32" y="0"/>
                    <a:pt x="32" y="0"/>
                  </a:cubicBezTo>
                  <a:cubicBezTo>
                    <a:pt x="29" y="0"/>
                    <a:pt x="26" y="2"/>
                    <a:pt x="26" y="6"/>
                  </a:cubicBezTo>
                  <a:cubicBezTo>
                    <a:pt x="26" y="7"/>
                    <a:pt x="26" y="7"/>
                    <a:pt x="26" y="7"/>
                  </a:cubicBezTo>
                  <a:cubicBezTo>
                    <a:pt x="39" y="7"/>
                    <a:pt x="39" y="7"/>
                    <a:pt x="39" y="7"/>
                  </a:cubicBezTo>
                  <a:lnTo>
                    <a:pt x="39" y="6"/>
                  </a:lnTo>
                  <a:close/>
                  <a:moveTo>
                    <a:pt x="28" y="5"/>
                  </a:moveTo>
                  <a:cubicBezTo>
                    <a:pt x="28" y="3"/>
                    <a:pt x="30" y="1"/>
                    <a:pt x="32" y="1"/>
                  </a:cubicBezTo>
                  <a:cubicBezTo>
                    <a:pt x="33" y="1"/>
                    <a:pt x="33" y="1"/>
                    <a:pt x="33" y="1"/>
                  </a:cubicBezTo>
                  <a:cubicBezTo>
                    <a:pt x="35" y="1"/>
                    <a:pt x="37" y="3"/>
                    <a:pt x="38" y="5"/>
                  </a:cubicBezTo>
                  <a:lnTo>
                    <a:pt x="28" y="5"/>
                  </a:lnTo>
                  <a:close/>
                  <a:moveTo>
                    <a:pt x="62" y="30"/>
                  </a:moveTo>
                  <a:cubicBezTo>
                    <a:pt x="60" y="23"/>
                    <a:pt x="56" y="17"/>
                    <a:pt x="50" y="13"/>
                  </a:cubicBezTo>
                  <a:cubicBezTo>
                    <a:pt x="50" y="12"/>
                    <a:pt x="50" y="12"/>
                    <a:pt x="50" y="12"/>
                  </a:cubicBezTo>
                  <a:cubicBezTo>
                    <a:pt x="55" y="15"/>
                    <a:pt x="55" y="15"/>
                    <a:pt x="55" y="15"/>
                  </a:cubicBezTo>
                  <a:cubicBezTo>
                    <a:pt x="55" y="15"/>
                    <a:pt x="55" y="15"/>
                    <a:pt x="55" y="15"/>
                  </a:cubicBezTo>
                  <a:cubicBezTo>
                    <a:pt x="57" y="13"/>
                    <a:pt x="56" y="10"/>
                    <a:pt x="54" y="8"/>
                  </a:cubicBezTo>
                  <a:cubicBezTo>
                    <a:pt x="51" y="6"/>
                    <a:pt x="51" y="6"/>
                    <a:pt x="51" y="6"/>
                  </a:cubicBezTo>
                  <a:cubicBezTo>
                    <a:pt x="49" y="5"/>
                    <a:pt x="46" y="6"/>
                    <a:pt x="45" y="8"/>
                  </a:cubicBezTo>
                  <a:cubicBezTo>
                    <a:pt x="44" y="8"/>
                    <a:pt x="44" y="8"/>
                    <a:pt x="44" y="8"/>
                  </a:cubicBezTo>
                  <a:cubicBezTo>
                    <a:pt x="49" y="11"/>
                    <a:pt x="49" y="11"/>
                    <a:pt x="49" y="11"/>
                  </a:cubicBezTo>
                  <a:cubicBezTo>
                    <a:pt x="49" y="12"/>
                    <a:pt x="49" y="12"/>
                    <a:pt x="49" y="12"/>
                  </a:cubicBezTo>
                  <a:cubicBezTo>
                    <a:pt x="44" y="9"/>
                    <a:pt x="39" y="7"/>
                    <a:pt x="33" y="7"/>
                  </a:cubicBezTo>
                  <a:cubicBezTo>
                    <a:pt x="27" y="7"/>
                    <a:pt x="21" y="9"/>
                    <a:pt x="17" y="12"/>
                  </a:cubicBezTo>
                  <a:cubicBezTo>
                    <a:pt x="17" y="12"/>
                    <a:pt x="17" y="12"/>
                    <a:pt x="17" y="12"/>
                  </a:cubicBezTo>
                  <a:cubicBezTo>
                    <a:pt x="17" y="11"/>
                    <a:pt x="17" y="11"/>
                    <a:pt x="17" y="11"/>
                  </a:cubicBezTo>
                  <a:cubicBezTo>
                    <a:pt x="21" y="8"/>
                    <a:pt x="21" y="8"/>
                    <a:pt x="21" y="8"/>
                  </a:cubicBezTo>
                  <a:cubicBezTo>
                    <a:pt x="21" y="8"/>
                    <a:pt x="21" y="8"/>
                    <a:pt x="21" y="8"/>
                  </a:cubicBezTo>
                  <a:cubicBezTo>
                    <a:pt x="20" y="6"/>
                    <a:pt x="17" y="5"/>
                    <a:pt x="14" y="6"/>
                  </a:cubicBezTo>
                  <a:cubicBezTo>
                    <a:pt x="11" y="8"/>
                    <a:pt x="11" y="8"/>
                    <a:pt x="11" y="8"/>
                  </a:cubicBezTo>
                  <a:cubicBezTo>
                    <a:pt x="9" y="10"/>
                    <a:pt x="9" y="13"/>
                    <a:pt x="10" y="15"/>
                  </a:cubicBezTo>
                  <a:cubicBezTo>
                    <a:pt x="11" y="15"/>
                    <a:pt x="11" y="15"/>
                    <a:pt x="11" y="15"/>
                  </a:cubicBezTo>
                  <a:cubicBezTo>
                    <a:pt x="15" y="12"/>
                    <a:pt x="15" y="12"/>
                    <a:pt x="15" y="12"/>
                  </a:cubicBezTo>
                  <a:cubicBezTo>
                    <a:pt x="15" y="13"/>
                    <a:pt x="15" y="13"/>
                    <a:pt x="15" y="13"/>
                  </a:cubicBezTo>
                  <a:cubicBezTo>
                    <a:pt x="15" y="13"/>
                    <a:pt x="15" y="13"/>
                    <a:pt x="15" y="13"/>
                  </a:cubicBezTo>
                  <a:cubicBezTo>
                    <a:pt x="10" y="17"/>
                    <a:pt x="5" y="23"/>
                    <a:pt x="4" y="30"/>
                  </a:cubicBezTo>
                  <a:cubicBezTo>
                    <a:pt x="2" y="31"/>
                    <a:pt x="0" y="33"/>
                    <a:pt x="0" y="35"/>
                  </a:cubicBezTo>
                  <a:cubicBezTo>
                    <a:pt x="0" y="38"/>
                    <a:pt x="0" y="38"/>
                    <a:pt x="0" y="38"/>
                  </a:cubicBezTo>
                  <a:cubicBezTo>
                    <a:pt x="0" y="41"/>
                    <a:pt x="2" y="43"/>
                    <a:pt x="4" y="43"/>
                  </a:cubicBezTo>
                  <a:cubicBezTo>
                    <a:pt x="5" y="50"/>
                    <a:pt x="9" y="56"/>
                    <a:pt x="14" y="60"/>
                  </a:cubicBezTo>
                  <a:cubicBezTo>
                    <a:pt x="14" y="60"/>
                    <a:pt x="14" y="60"/>
                    <a:pt x="14" y="60"/>
                  </a:cubicBezTo>
                  <a:cubicBezTo>
                    <a:pt x="10" y="67"/>
                    <a:pt x="10" y="67"/>
                    <a:pt x="10" y="67"/>
                  </a:cubicBezTo>
                  <a:cubicBezTo>
                    <a:pt x="11" y="68"/>
                    <a:pt x="11" y="68"/>
                    <a:pt x="11" y="68"/>
                  </a:cubicBezTo>
                  <a:cubicBezTo>
                    <a:pt x="9" y="71"/>
                    <a:pt x="9" y="71"/>
                    <a:pt x="9" y="71"/>
                  </a:cubicBezTo>
                  <a:cubicBezTo>
                    <a:pt x="12" y="73"/>
                    <a:pt x="12" y="73"/>
                    <a:pt x="12" y="73"/>
                  </a:cubicBezTo>
                  <a:cubicBezTo>
                    <a:pt x="14" y="70"/>
                    <a:pt x="14" y="70"/>
                    <a:pt x="14" y="70"/>
                  </a:cubicBezTo>
                  <a:cubicBezTo>
                    <a:pt x="15" y="70"/>
                    <a:pt x="15" y="70"/>
                    <a:pt x="15" y="70"/>
                  </a:cubicBezTo>
                  <a:cubicBezTo>
                    <a:pt x="20" y="63"/>
                    <a:pt x="20" y="63"/>
                    <a:pt x="20" y="63"/>
                  </a:cubicBezTo>
                  <a:cubicBezTo>
                    <a:pt x="20" y="63"/>
                    <a:pt x="20" y="63"/>
                    <a:pt x="20" y="63"/>
                  </a:cubicBezTo>
                  <a:cubicBezTo>
                    <a:pt x="24" y="65"/>
                    <a:pt x="28" y="66"/>
                    <a:pt x="33" y="66"/>
                  </a:cubicBezTo>
                  <a:cubicBezTo>
                    <a:pt x="37" y="66"/>
                    <a:pt x="42" y="65"/>
                    <a:pt x="46" y="63"/>
                  </a:cubicBezTo>
                  <a:cubicBezTo>
                    <a:pt x="50" y="70"/>
                    <a:pt x="50" y="70"/>
                    <a:pt x="50" y="70"/>
                  </a:cubicBezTo>
                  <a:cubicBezTo>
                    <a:pt x="52" y="70"/>
                    <a:pt x="52" y="70"/>
                    <a:pt x="52" y="70"/>
                  </a:cubicBezTo>
                  <a:cubicBezTo>
                    <a:pt x="54" y="73"/>
                    <a:pt x="54" y="73"/>
                    <a:pt x="54" y="73"/>
                  </a:cubicBezTo>
                  <a:cubicBezTo>
                    <a:pt x="57" y="71"/>
                    <a:pt x="57" y="71"/>
                    <a:pt x="57" y="71"/>
                  </a:cubicBezTo>
                  <a:cubicBezTo>
                    <a:pt x="55" y="68"/>
                    <a:pt x="55" y="68"/>
                    <a:pt x="55" y="68"/>
                  </a:cubicBezTo>
                  <a:cubicBezTo>
                    <a:pt x="56" y="67"/>
                    <a:pt x="56" y="67"/>
                    <a:pt x="56" y="67"/>
                  </a:cubicBezTo>
                  <a:cubicBezTo>
                    <a:pt x="51" y="60"/>
                    <a:pt x="51" y="60"/>
                    <a:pt x="51" y="60"/>
                  </a:cubicBezTo>
                  <a:cubicBezTo>
                    <a:pt x="57" y="56"/>
                    <a:pt x="60" y="50"/>
                    <a:pt x="62" y="43"/>
                  </a:cubicBezTo>
                  <a:cubicBezTo>
                    <a:pt x="64" y="43"/>
                    <a:pt x="66" y="41"/>
                    <a:pt x="66" y="38"/>
                  </a:cubicBezTo>
                  <a:cubicBezTo>
                    <a:pt x="66" y="35"/>
                    <a:pt x="66" y="35"/>
                    <a:pt x="66" y="35"/>
                  </a:cubicBezTo>
                  <a:cubicBezTo>
                    <a:pt x="66" y="33"/>
                    <a:pt x="64" y="31"/>
                    <a:pt x="62" y="30"/>
                  </a:cubicBezTo>
                  <a:close/>
                  <a:moveTo>
                    <a:pt x="2" y="38"/>
                  </a:moveTo>
                  <a:cubicBezTo>
                    <a:pt x="2" y="35"/>
                    <a:pt x="2" y="35"/>
                    <a:pt x="2" y="35"/>
                  </a:cubicBezTo>
                  <a:cubicBezTo>
                    <a:pt x="2" y="34"/>
                    <a:pt x="2" y="33"/>
                    <a:pt x="3" y="32"/>
                  </a:cubicBezTo>
                  <a:cubicBezTo>
                    <a:pt x="3" y="34"/>
                    <a:pt x="3" y="35"/>
                    <a:pt x="3" y="37"/>
                  </a:cubicBezTo>
                  <a:cubicBezTo>
                    <a:pt x="3" y="38"/>
                    <a:pt x="3" y="40"/>
                    <a:pt x="3" y="41"/>
                  </a:cubicBezTo>
                  <a:cubicBezTo>
                    <a:pt x="2" y="41"/>
                    <a:pt x="2" y="40"/>
                    <a:pt x="2" y="38"/>
                  </a:cubicBezTo>
                  <a:close/>
                  <a:moveTo>
                    <a:pt x="47" y="8"/>
                  </a:moveTo>
                  <a:cubicBezTo>
                    <a:pt x="48" y="7"/>
                    <a:pt x="49" y="7"/>
                    <a:pt x="50" y="8"/>
                  </a:cubicBezTo>
                  <a:cubicBezTo>
                    <a:pt x="53" y="10"/>
                    <a:pt x="53" y="10"/>
                    <a:pt x="53" y="10"/>
                  </a:cubicBezTo>
                  <a:cubicBezTo>
                    <a:pt x="54" y="10"/>
                    <a:pt x="55" y="12"/>
                    <a:pt x="54" y="13"/>
                  </a:cubicBezTo>
                  <a:lnTo>
                    <a:pt x="47" y="8"/>
                  </a:lnTo>
                  <a:close/>
                  <a:moveTo>
                    <a:pt x="11" y="13"/>
                  </a:moveTo>
                  <a:cubicBezTo>
                    <a:pt x="11" y="12"/>
                    <a:pt x="11" y="10"/>
                    <a:pt x="12" y="10"/>
                  </a:cubicBezTo>
                  <a:cubicBezTo>
                    <a:pt x="15" y="8"/>
                    <a:pt x="15" y="8"/>
                    <a:pt x="15" y="8"/>
                  </a:cubicBezTo>
                  <a:cubicBezTo>
                    <a:pt x="16" y="7"/>
                    <a:pt x="16" y="7"/>
                    <a:pt x="17" y="7"/>
                  </a:cubicBezTo>
                  <a:cubicBezTo>
                    <a:pt x="18" y="7"/>
                    <a:pt x="18" y="8"/>
                    <a:pt x="19" y="8"/>
                  </a:cubicBezTo>
                  <a:lnTo>
                    <a:pt x="11" y="13"/>
                  </a:lnTo>
                  <a:close/>
                  <a:moveTo>
                    <a:pt x="15" y="68"/>
                  </a:moveTo>
                  <a:cubicBezTo>
                    <a:pt x="12" y="66"/>
                    <a:pt x="12" y="66"/>
                    <a:pt x="12" y="66"/>
                  </a:cubicBezTo>
                  <a:cubicBezTo>
                    <a:pt x="15" y="62"/>
                    <a:pt x="15" y="62"/>
                    <a:pt x="15" y="62"/>
                  </a:cubicBezTo>
                  <a:cubicBezTo>
                    <a:pt x="17" y="64"/>
                    <a:pt x="17" y="64"/>
                    <a:pt x="17" y="64"/>
                  </a:cubicBezTo>
                  <a:lnTo>
                    <a:pt x="15" y="68"/>
                  </a:lnTo>
                  <a:close/>
                  <a:moveTo>
                    <a:pt x="53" y="66"/>
                  </a:moveTo>
                  <a:cubicBezTo>
                    <a:pt x="51" y="68"/>
                    <a:pt x="51" y="68"/>
                    <a:pt x="51" y="68"/>
                  </a:cubicBezTo>
                  <a:cubicBezTo>
                    <a:pt x="48" y="64"/>
                    <a:pt x="48" y="64"/>
                    <a:pt x="48" y="64"/>
                  </a:cubicBezTo>
                  <a:cubicBezTo>
                    <a:pt x="50" y="62"/>
                    <a:pt x="50" y="62"/>
                    <a:pt x="50" y="62"/>
                  </a:cubicBezTo>
                  <a:lnTo>
                    <a:pt x="53" y="66"/>
                  </a:lnTo>
                  <a:close/>
                  <a:moveTo>
                    <a:pt x="33" y="64"/>
                  </a:moveTo>
                  <a:cubicBezTo>
                    <a:pt x="18" y="64"/>
                    <a:pt x="6" y="52"/>
                    <a:pt x="6" y="37"/>
                  </a:cubicBezTo>
                  <a:cubicBezTo>
                    <a:pt x="6" y="22"/>
                    <a:pt x="18" y="10"/>
                    <a:pt x="33" y="10"/>
                  </a:cubicBezTo>
                  <a:cubicBezTo>
                    <a:pt x="48" y="10"/>
                    <a:pt x="60" y="22"/>
                    <a:pt x="60" y="37"/>
                  </a:cubicBezTo>
                  <a:cubicBezTo>
                    <a:pt x="60" y="52"/>
                    <a:pt x="48" y="64"/>
                    <a:pt x="33" y="64"/>
                  </a:cubicBezTo>
                  <a:close/>
                  <a:moveTo>
                    <a:pt x="64" y="38"/>
                  </a:moveTo>
                  <a:cubicBezTo>
                    <a:pt x="64" y="40"/>
                    <a:pt x="63" y="41"/>
                    <a:pt x="62" y="41"/>
                  </a:cubicBezTo>
                  <a:cubicBezTo>
                    <a:pt x="62" y="40"/>
                    <a:pt x="62" y="38"/>
                    <a:pt x="62" y="37"/>
                  </a:cubicBezTo>
                  <a:cubicBezTo>
                    <a:pt x="62" y="35"/>
                    <a:pt x="62" y="34"/>
                    <a:pt x="62" y="32"/>
                  </a:cubicBezTo>
                  <a:cubicBezTo>
                    <a:pt x="63" y="33"/>
                    <a:pt x="64" y="34"/>
                    <a:pt x="64" y="35"/>
                  </a:cubicBezTo>
                  <a:lnTo>
                    <a:pt x="64" y="38"/>
                  </a:lnTo>
                  <a:close/>
                  <a:moveTo>
                    <a:pt x="33" y="12"/>
                  </a:moveTo>
                  <a:cubicBezTo>
                    <a:pt x="19" y="12"/>
                    <a:pt x="8" y="23"/>
                    <a:pt x="8" y="37"/>
                  </a:cubicBezTo>
                  <a:cubicBezTo>
                    <a:pt x="8" y="50"/>
                    <a:pt x="19" y="61"/>
                    <a:pt x="33" y="61"/>
                  </a:cubicBezTo>
                  <a:cubicBezTo>
                    <a:pt x="46" y="61"/>
                    <a:pt x="57" y="50"/>
                    <a:pt x="57" y="37"/>
                  </a:cubicBezTo>
                  <a:cubicBezTo>
                    <a:pt x="57" y="23"/>
                    <a:pt x="46" y="12"/>
                    <a:pt x="33" y="12"/>
                  </a:cubicBezTo>
                  <a:close/>
                  <a:moveTo>
                    <a:pt x="33" y="60"/>
                  </a:moveTo>
                  <a:cubicBezTo>
                    <a:pt x="20" y="60"/>
                    <a:pt x="10" y="49"/>
                    <a:pt x="10" y="37"/>
                  </a:cubicBezTo>
                  <a:cubicBezTo>
                    <a:pt x="10" y="24"/>
                    <a:pt x="20" y="14"/>
                    <a:pt x="33" y="14"/>
                  </a:cubicBezTo>
                  <a:cubicBezTo>
                    <a:pt x="45" y="14"/>
                    <a:pt x="56" y="24"/>
                    <a:pt x="56" y="37"/>
                  </a:cubicBezTo>
                  <a:cubicBezTo>
                    <a:pt x="56" y="49"/>
                    <a:pt x="45" y="60"/>
                    <a:pt x="33" y="60"/>
                  </a:cubicBezTo>
                  <a:close/>
                  <a:moveTo>
                    <a:pt x="36" y="35"/>
                  </a:moveTo>
                  <a:cubicBezTo>
                    <a:pt x="49" y="35"/>
                    <a:pt x="49" y="35"/>
                    <a:pt x="49" y="35"/>
                  </a:cubicBezTo>
                  <a:cubicBezTo>
                    <a:pt x="49" y="38"/>
                    <a:pt x="49" y="38"/>
                    <a:pt x="49" y="38"/>
                  </a:cubicBezTo>
                  <a:cubicBezTo>
                    <a:pt x="36" y="38"/>
                    <a:pt x="36" y="38"/>
                    <a:pt x="36" y="38"/>
                  </a:cubicBezTo>
                  <a:cubicBezTo>
                    <a:pt x="35" y="40"/>
                    <a:pt x="34" y="40"/>
                    <a:pt x="32" y="40"/>
                  </a:cubicBezTo>
                  <a:cubicBezTo>
                    <a:pt x="30" y="40"/>
                    <a:pt x="28" y="39"/>
                    <a:pt x="28" y="36"/>
                  </a:cubicBezTo>
                  <a:cubicBezTo>
                    <a:pt x="28" y="34"/>
                    <a:pt x="29" y="33"/>
                    <a:pt x="31" y="32"/>
                  </a:cubicBezTo>
                  <a:cubicBezTo>
                    <a:pt x="31" y="16"/>
                    <a:pt x="31" y="16"/>
                    <a:pt x="31" y="16"/>
                  </a:cubicBezTo>
                  <a:cubicBezTo>
                    <a:pt x="34" y="16"/>
                    <a:pt x="34" y="16"/>
                    <a:pt x="34" y="16"/>
                  </a:cubicBezTo>
                  <a:cubicBezTo>
                    <a:pt x="34" y="32"/>
                    <a:pt x="34" y="32"/>
                    <a:pt x="34" y="32"/>
                  </a:cubicBezTo>
                  <a:cubicBezTo>
                    <a:pt x="35" y="33"/>
                    <a:pt x="36" y="34"/>
                    <a:pt x="36" y="35"/>
                  </a:cubicBezTo>
                  <a:close/>
                </a:path>
              </a:pathLst>
            </a:custGeom>
            <a:grpFill/>
            <a:ln>
              <a:noFill/>
            </a:ln>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30" name="Freeform 62"/>
            <p:cNvSpPr>
              <a:spLocks noEditPoints="1"/>
            </p:cNvSpPr>
            <p:nvPr/>
          </p:nvSpPr>
          <p:spPr bwMode="auto">
            <a:xfrm>
              <a:off x="5775182" y="3543823"/>
              <a:ext cx="292609" cy="338210"/>
            </a:xfrm>
            <a:custGeom>
              <a:avLst/>
              <a:gdLst>
                <a:gd name="T0" fmla="*/ 54 w 62"/>
                <a:gd name="T1" fmla="*/ 0 h 72"/>
                <a:gd name="T2" fmla="*/ 8 w 62"/>
                <a:gd name="T3" fmla="*/ 0 h 72"/>
                <a:gd name="T4" fmla="*/ 0 w 62"/>
                <a:gd name="T5" fmla="*/ 8 h 72"/>
                <a:gd name="T6" fmla="*/ 0 w 62"/>
                <a:gd name="T7" fmla="*/ 64 h 72"/>
                <a:gd name="T8" fmla="*/ 8 w 62"/>
                <a:gd name="T9" fmla="*/ 72 h 72"/>
                <a:gd name="T10" fmla="*/ 54 w 62"/>
                <a:gd name="T11" fmla="*/ 72 h 72"/>
                <a:gd name="T12" fmla="*/ 62 w 62"/>
                <a:gd name="T13" fmla="*/ 64 h 72"/>
                <a:gd name="T14" fmla="*/ 62 w 62"/>
                <a:gd name="T15" fmla="*/ 8 h 72"/>
                <a:gd name="T16" fmla="*/ 54 w 62"/>
                <a:gd name="T17" fmla="*/ 0 h 72"/>
                <a:gd name="T18" fmla="*/ 8 w 62"/>
                <a:gd name="T19" fmla="*/ 3 h 72"/>
                <a:gd name="T20" fmla="*/ 54 w 62"/>
                <a:gd name="T21" fmla="*/ 3 h 72"/>
                <a:gd name="T22" fmla="*/ 59 w 62"/>
                <a:gd name="T23" fmla="*/ 8 h 72"/>
                <a:gd name="T24" fmla="*/ 59 w 62"/>
                <a:gd name="T25" fmla="*/ 64 h 72"/>
                <a:gd name="T26" fmla="*/ 54 w 62"/>
                <a:gd name="T27" fmla="*/ 69 h 72"/>
                <a:gd name="T28" fmla="*/ 8 w 62"/>
                <a:gd name="T29" fmla="*/ 69 h 72"/>
                <a:gd name="T30" fmla="*/ 3 w 62"/>
                <a:gd name="T31" fmla="*/ 64 h 72"/>
                <a:gd name="T32" fmla="*/ 3 w 62"/>
                <a:gd name="T33" fmla="*/ 8 h 72"/>
                <a:gd name="T34" fmla="*/ 8 w 62"/>
                <a:gd name="T35" fmla="*/ 3 h 72"/>
                <a:gd name="T36" fmla="*/ 7 w 62"/>
                <a:gd name="T37" fmla="*/ 62 h 72"/>
                <a:gd name="T38" fmla="*/ 55 w 62"/>
                <a:gd name="T39" fmla="*/ 62 h 72"/>
                <a:gd name="T40" fmla="*/ 56 w 62"/>
                <a:gd name="T41" fmla="*/ 61 h 72"/>
                <a:gd name="T42" fmla="*/ 56 w 62"/>
                <a:gd name="T43" fmla="*/ 7 h 72"/>
                <a:gd name="T44" fmla="*/ 55 w 62"/>
                <a:gd name="T45" fmla="*/ 6 h 72"/>
                <a:gd name="T46" fmla="*/ 7 w 62"/>
                <a:gd name="T47" fmla="*/ 6 h 72"/>
                <a:gd name="T48" fmla="*/ 6 w 62"/>
                <a:gd name="T49" fmla="*/ 7 h 72"/>
                <a:gd name="T50" fmla="*/ 6 w 62"/>
                <a:gd name="T51" fmla="*/ 61 h 72"/>
                <a:gd name="T52" fmla="*/ 7 w 62"/>
                <a:gd name="T53" fmla="*/ 62 h 72"/>
                <a:gd name="T54" fmla="*/ 8 w 62"/>
                <a:gd name="T55" fmla="*/ 8 h 72"/>
                <a:gd name="T56" fmla="*/ 54 w 62"/>
                <a:gd name="T57" fmla="*/ 8 h 72"/>
                <a:gd name="T58" fmla="*/ 54 w 62"/>
                <a:gd name="T59" fmla="*/ 60 h 72"/>
                <a:gd name="T60" fmla="*/ 8 w 62"/>
                <a:gd name="T61" fmla="*/ 60 h 72"/>
                <a:gd name="T62" fmla="*/ 8 w 62"/>
                <a:gd name="T63" fmla="*/ 8 h 72"/>
                <a:gd name="T64" fmla="*/ 33 w 62"/>
                <a:gd name="T65" fmla="*/ 66 h 72"/>
                <a:gd name="T66" fmla="*/ 31 w 62"/>
                <a:gd name="T67" fmla="*/ 68 h 72"/>
                <a:gd name="T68" fmla="*/ 29 w 62"/>
                <a:gd name="T69" fmla="*/ 66 h 72"/>
                <a:gd name="T70" fmla="*/ 31 w 62"/>
                <a:gd name="T71" fmla="*/ 64 h 72"/>
                <a:gd name="T72" fmla="*/ 33 w 62"/>
                <a:gd name="T73"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72">
                  <a:moveTo>
                    <a:pt x="54" y="0"/>
                  </a:moveTo>
                  <a:cubicBezTo>
                    <a:pt x="8" y="0"/>
                    <a:pt x="8" y="0"/>
                    <a:pt x="8" y="0"/>
                  </a:cubicBezTo>
                  <a:cubicBezTo>
                    <a:pt x="4" y="0"/>
                    <a:pt x="0" y="3"/>
                    <a:pt x="0" y="8"/>
                  </a:cubicBezTo>
                  <a:cubicBezTo>
                    <a:pt x="0" y="64"/>
                    <a:pt x="0" y="64"/>
                    <a:pt x="0" y="64"/>
                  </a:cubicBezTo>
                  <a:cubicBezTo>
                    <a:pt x="0" y="68"/>
                    <a:pt x="4" y="72"/>
                    <a:pt x="8" y="72"/>
                  </a:cubicBezTo>
                  <a:cubicBezTo>
                    <a:pt x="54" y="72"/>
                    <a:pt x="54" y="72"/>
                    <a:pt x="54" y="72"/>
                  </a:cubicBezTo>
                  <a:cubicBezTo>
                    <a:pt x="58" y="72"/>
                    <a:pt x="62" y="68"/>
                    <a:pt x="62" y="64"/>
                  </a:cubicBezTo>
                  <a:cubicBezTo>
                    <a:pt x="62" y="8"/>
                    <a:pt x="62" y="8"/>
                    <a:pt x="62" y="8"/>
                  </a:cubicBezTo>
                  <a:cubicBezTo>
                    <a:pt x="62" y="3"/>
                    <a:pt x="58" y="0"/>
                    <a:pt x="54" y="0"/>
                  </a:cubicBezTo>
                  <a:close/>
                  <a:moveTo>
                    <a:pt x="8" y="3"/>
                  </a:moveTo>
                  <a:cubicBezTo>
                    <a:pt x="54" y="3"/>
                    <a:pt x="54" y="3"/>
                    <a:pt x="54" y="3"/>
                  </a:cubicBezTo>
                  <a:cubicBezTo>
                    <a:pt x="56" y="3"/>
                    <a:pt x="59" y="5"/>
                    <a:pt x="59" y="8"/>
                  </a:cubicBezTo>
                  <a:cubicBezTo>
                    <a:pt x="59" y="64"/>
                    <a:pt x="59" y="64"/>
                    <a:pt x="59" y="64"/>
                  </a:cubicBezTo>
                  <a:cubicBezTo>
                    <a:pt x="59" y="67"/>
                    <a:pt x="56" y="69"/>
                    <a:pt x="54" y="69"/>
                  </a:cubicBezTo>
                  <a:cubicBezTo>
                    <a:pt x="8" y="69"/>
                    <a:pt x="8" y="69"/>
                    <a:pt x="8" y="69"/>
                  </a:cubicBezTo>
                  <a:cubicBezTo>
                    <a:pt x="5" y="69"/>
                    <a:pt x="3" y="67"/>
                    <a:pt x="3" y="64"/>
                  </a:cubicBezTo>
                  <a:cubicBezTo>
                    <a:pt x="3" y="8"/>
                    <a:pt x="3" y="8"/>
                    <a:pt x="3" y="8"/>
                  </a:cubicBezTo>
                  <a:cubicBezTo>
                    <a:pt x="3" y="5"/>
                    <a:pt x="5" y="3"/>
                    <a:pt x="8" y="3"/>
                  </a:cubicBezTo>
                  <a:close/>
                  <a:moveTo>
                    <a:pt x="7" y="62"/>
                  </a:moveTo>
                  <a:cubicBezTo>
                    <a:pt x="55" y="62"/>
                    <a:pt x="55" y="62"/>
                    <a:pt x="55" y="62"/>
                  </a:cubicBezTo>
                  <a:cubicBezTo>
                    <a:pt x="55" y="62"/>
                    <a:pt x="56" y="61"/>
                    <a:pt x="56" y="61"/>
                  </a:cubicBezTo>
                  <a:cubicBezTo>
                    <a:pt x="56" y="7"/>
                    <a:pt x="56" y="7"/>
                    <a:pt x="56" y="7"/>
                  </a:cubicBezTo>
                  <a:cubicBezTo>
                    <a:pt x="56" y="6"/>
                    <a:pt x="55" y="6"/>
                    <a:pt x="55" y="6"/>
                  </a:cubicBezTo>
                  <a:cubicBezTo>
                    <a:pt x="7" y="6"/>
                    <a:pt x="7" y="6"/>
                    <a:pt x="7" y="6"/>
                  </a:cubicBezTo>
                  <a:cubicBezTo>
                    <a:pt x="7" y="6"/>
                    <a:pt x="6" y="6"/>
                    <a:pt x="6" y="7"/>
                  </a:cubicBezTo>
                  <a:cubicBezTo>
                    <a:pt x="6" y="61"/>
                    <a:pt x="6" y="61"/>
                    <a:pt x="6" y="61"/>
                  </a:cubicBezTo>
                  <a:cubicBezTo>
                    <a:pt x="6" y="61"/>
                    <a:pt x="7" y="62"/>
                    <a:pt x="7" y="62"/>
                  </a:cubicBezTo>
                  <a:close/>
                  <a:moveTo>
                    <a:pt x="8" y="8"/>
                  </a:moveTo>
                  <a:cubicBezTo>
                    <a:pt x="54" y="8"/>
                    <a:pt x="54" y="8"/>
                    <a:pt x="54" y="8"/>
                  </a:cubicBezTo>
                  <a:cubicBezTo>
                    <a:pt x="54" y="60"/>
                    <a:pt x="54" y="60"/>
                    <a:pt x="54" y="60"/>
                  </a:cubicBezTo>
                  <a:cubicBezTo>
                    <a:pt x="8" y="60"/>
                    <a:pt x="8" y="60"/>
                    <a:pt x="8" y="60"/>
                  </a:cubicBezTo>
                  <a:lnTo>
                    <a:pt x="8" y="8"/>
                  </a:lnTo>
                  <a:close/>
                  <a:moveTo>
                    <a:pt x="33" y="66"/>
                  </a:moveTo>
                  <a:cubicBezTo>
                    <a:pt x="33" y="67"/>
                    <a:pt x="32" y="68"/>
                    <a:pt x="31" y="68"/>
                  </a:cubicBezTo>
                  <a:cubicBezTo>
                    <a:pt x="30" y="68"/>
                    <a:pt x="29" y="67"/>
                    <a:pt x="29" y="66"/>
                  </a:cubicBezTo>
                  <a:cubicBezTo>
                    <a:pt x="29" y="65"/>
                    <a:pt x="30" y="64"/>
                    <a:pt x="31" y="64"/>
                  </a:cubicBezTo>
                  <a:cubicBezTo>
                    <a:pt x="32" y="64"/>
                    <a:pt x="33" y="65"/>
                    <a:pt x="33" y="66"/>
                  </a:cubicBezTo>
                  <a:close/>
                </a:path>
              </a:pathLst>
            </a:custGeom>
            <a:grpFill/>
            <a:ln>
              <a:noFill/>
            </a:ln>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31" name="Freeform 15"/>
            <p:cNvSpPr>
              <a:spLocks noEditPoints="1"/>
            </p:cNvSpPr>
            <p:nvPr/>
          </p:nvSpPr>
          <p:spPr bwMode="auto">
            <a:xfrm>
              <a:off x="4459828" y="2887534"/>
              <a:ext cx="428644" cy="305865"/>
            </a:xfrm>
            <a:custGeom>
              <a:avLst/>
              <a:gdLst>
                <a:gd name="T0" fmla="*/ 9 w 84"/>
                <a:gd name="T1" fmla="*/ 37 h 60"/>
                <a:gd name="T2" fmla="*/ 74 w 84"/>
                <a:gd name="T3" fmla="*/ 37 h 60"/>
                <a:gd name="T4" fmla="*/ 10 w 84"/>
                <a:gd name="T5" fmla="*/ 5 h 60"/>
                <a:gd name="T6" fmla="*/ 11 w 84"/>
                <a:gd name="T7" fmla="*/ 7 h 60"/>
                <a:gd name="T8" fmla="*/ 32 w 84"/>
                <a:gd name="T9" fmla="*/ 24 h 60"/>
                <a:gd name="T10" fmla="*/ 33 w 84"/>
                <a:gd name="T11" fmla="*/ 25 h 60"/>
                <a:gd name="T12" fmla="*/ 34 w 84"/>
                <a:gd name="T13" fmla="*/ 29 h 60"/>
                <a:gd name="T14" fmla="*/ 37 w 84"/>
                <a:gd name="T15" fmla="*/ 29 h 60"/>
                <a:gd name="T16" fmla="*/ 37 w 84"/>
                <a:gd name="T17" fmla="*/ 31 h 60"/>
                <a:gd name="T18" fmla="*/ 41 w 84"/>
                <a:gd name="T19" fmla="*/ 32 h 60"/>
                <a:gd name="T20" fmla="*/ 43 w 84"/>
                <a:gd name="T21" fmla="*/ 32 h 60"/>
                <a:gd name="T22" fmla="*/ 47 w 84"/>
                <a:gd name="T23" fmla="*/ 30 h 60"/>
                <a:gd name="T24" fmla="*/ 48 w 84"/>
                <a:gd name="T25" fmla="*/ 29 h 60"/>
                <a:gd name="T26" fmla="*/ 51 w 84"/>
                <a:gd name="T27" fmla="*/ 27 h 60"/>
                <a:gd name="T28" fmla="*/ 50 w 84"/>
                <a:gd name="T29" fmla="*/ 25 h 60"/>
                <a:gd name="T30" fmla="*/ 52 w 84"/>
                <a:gd name="T31" fmla="*/ 23 h 60"/>
                <a:gd name="T32" fmla="*/ 51 w 84"/>
                <a:gd name="T33" fmla="*/ 20 h 60"/>
                <a:gd name="T34" fmla="*/ 50 w 84"/>
                <a:gd name="T35" fmla="*/ 18 h 60"/>
                <a:gd name="T36" fmla="*/ 49 w 84"/>
                <a:gd name="T37" fmla="*/ 15 h 60"/>
                <a:gd name="T38" fmla="*/ 47 w 84"/>
                <a:gd name="T39" fmla="*/ 15 h 60"/>
                <a:gd name="T40" fmla="*/ 46 w 84"/>
                <a:gd name="T41" fmla="*/ 13 h 60"/>
                <a:gd name="T42" fmla="*/ 42 w 84"/>
                <a:gd name="T43" fmla="*/ 13 h 60"/>
                <a:gd name="T44" fmla="*/ 40 w 84"/>
                <a:gd name="T45" fmla="*/ 12 h 60"/>
                <a:gd name="T46" fmla="*/ 37 w 84"/>
                <a:gd name="T47" fmla="*/ 14 h 60"/>
                <a:gd name="T48" fmla="*/ 35 w 84"/>
                <a:gd name="T49" fmla="*/ 14 h 60"/>
                <a:gd name="T50" fmla="*/ 33 w 84"/>
                <a:gd name="T51" fmla="*/ 18 h 60"/>
                <a:gd name="T52" fmla="*/ 33 w 84"/>
                <a:gd name="T53" fmla="*/ 20 h 60"/>
                <a:gd name="T54" fmla="*/ 31 w 84"/>
                <a:gd name="T55" fmla="*/ 22 h 60"/>
                <a:gd name="T56" fmla="*/ 33 w 84"/>
                <a:gd name="T57" fmla="*/ 22 h 60"/>
                <a:gd name="T58" fmla="*/ 35 w 84"/>
                <a:gd name="T59" fmla="*/ 17 h 60"/>
                <a:gd name="T60" fmla="*/ 39 w 84"/>
                <a:gd name="T61" fmla="*/ 14 h 60"/>
                <a:gd name="T62" fmla="*/ 45 w 84"/>
                <a:gd name="T63" fmla="*/ 14 h 60"/>
                <a:gd name="T64" fmla="*/ 49 w 84"/>
                <a:gd name="T65" fmla="*/ 17 h 60"/>
                <a:gd name="T66" fmla="*/ 50 w 84"/>
                <a:gd name="T67" fmla="*/ 22 h 60"/>
                <a:gd name="T68" fmla="*/ 49 w 84"/>
                <a:gd name="T69" fmla="*/ 26 h 60"/>
                <a:gd name="T70" fmla="*/ 45 w 84"/>
                <a:gd name="T71" fmla="*/ 30 h 60"/>
                <a:gd name="T72" fmla="*/ 39 w 84"/>
                <a:gd name="T73" fmla="*/ 30 h 60"/>
                <a:gd name="T74" fmla="*/ 35 w 84"/>
                <a:gd name="T75" fmla="*/ 27 h 60"/>
                <a:gd name="T76" fmla="*/ 33 w 84"/>
                <a:gd name="T77" fmla="*/ 22 h 60"/>
                <a:gd name="T78" fmla="*/ 42 w 84"/>
                <a:gd name="T79" fmla="*/ 27 h 60"/>
                <a:gd name="T80" fmla="*/ 37 w 84"/>
                <a:gd name="T81" fmla="*/ 22 h 60"/>
                <a:gd name="T82" fmla="*/ 44 w 84"/>
                <a:gd name="T83" fmla="*/ 22 h 60"/>
                <a:gd name="T84" fmla="*/ 42 w 84"/>
                <a:gd name="T85" fmla="*/ 19 h 60"/>
                <a:gd name="T86" fmla="*/ 79 w 84"/>
                <a:gd name="T87" fmla="*/ 6 h 60"/>
                <a:gd name="T88" fmla="*/ 5 w 84"/>
                <a:gd name="T89" fmla="*/ 6 h 60"/>
                <a:gd name="T90" fmla="*/ 0 w 84"/>
                <a:gd name="T91" fmla="*/ 51 h 60"/>
                <a:gd name="T92" fmla="*/ 0 w 84"/>
                <a:gd name="T93" fmla="*/ 55 h 60"/>
                <a:gd name="T94" fmla="*/ 84 w 84"/>
                <a:gd name="T95" fmla="*/ 55 h 60"/>
                <a:gd name="T96" fmla="*/ 76 w 84"/>
                <a:gd name="T97" fmla="*/ 57 h 60"/>
                <a:gd name="T98" fmla="*/ 3 w 84"/>
                <a:gd name="T99" fmla="*/ 53 h 60"/>
                <a:gd name="T100" fmla="*/ 30 w 84"/>
                <a:gd name="T101" fmla="*/ 56 h 60"/>
                <a:gd name="T102" fmla="*/ 54 w 84"/>
                <a:gd name="T103" fmla="*/ 53 h 60"/>
                <a:gd name="T104" fmla="*/ 76 w 84"/>
                <a:gd name="T105" fmla="*/ 57 h 60"/>
                <a:gd name="T106" fmla="*/ 52 w 84"/>
                <a:gd name="T107" fmla="*/ 54 h 60"/>
                <a:gd name="T108" fmla="*/ 53 w 84"/>
                <a:gd name="T109" fmla="*/ 51 h 60"/>
                <a:gd name="T110" fmla="*/ 7 w 84"/>
                <a:gd name="T111" fmla="*/ 43 h 60"/>
                <a:gd name="T112" fmla="*/ 53 w 84"/>
                <a:gd name="T113" fmla="*/ 51 h 60"/>
                <a:gd name="T114" fmla="*/ 8 w 84"/>
                <a:gd name="T115" fmla="*/ 41 h 60"/>
                <a:gd name="T116" fmla="*/ 10 w 84"/>
                <a:gd name="T117" fmla="*/ 3 h 60"/>
                <a:gd name="T118" fmla="*/ 76 w 84"/>
                <a:gd name="T119"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 h="60">
                  <a:moveTo>
                    <a:pt x="10" y="5"/>
                  </a:moveTo>
                  <a:cubicBezTo>
                    <a:pt x="10" y="5"/>
                    <a:pt x="9" y="5"/>
                    <a:pt x="9" y="6"/>
                  </a:cubicBezTo>
                  <a:cubicBezTo>
                    <a:pt x="9" y="37"/>
                    <a:pt x="9" y="37"/>
                    <a:pt x="9" y="37"/>
                  </a:cubicBezTo>
                  <a:cubicBezTo>
                    <a:pt x="9" y="37"/>
                    <a:pt x="10" y="38"/>
                    <a:pt x="10" y="38"/>
                  </a:cubicBezTo>
                  <a:cubicBezTo>
                    <a:pt x="73" y="38"/>
                    <a:pt x="73" y="38"/>
                    <a:pt x="73" y="38"/>
                  </a:cubicBezTo>
                  <a:cubicBezTo>
                    <a:pt x="74" y="38"/>
                    <a:pt x="74" y="37"/>
                    <a:pt x="74" y="37"/>
                  </a:cubicBezTo>
                  <a:cubicBezTo>
                    <a:pt x="74" y="6"/>
                    <a:pt x="74" y="6"/>
                    <a:pt x="74" y="6"/>
                  </a:cubicBezTo>
                  <a:cubicBezTo>
                    <a:pt x="74" y="5"/>
                    <a:pt x="74" y="5"/>
                    <a:pt x="73" y="5"/>
                  </a:cubicBezTo>
                  <a:lnTo>
                    <a:pt x="10" y="5"/>
                  </a:lnTo>
                  <a:close/>
                  <a:moveTo>
                    <a:pt x="72" y="36"/>
                  </a:moveTo>
                  <a:cubicBezTo>
                    <a:pt x="11" y="36"/>
                    <a:pt x="11" y="36"/>
                    <a:pt x="11" y="36"/>
                  </a:cubicBezTo>
                  <a:cubicBezTo>
                    <a:pt x="11" y="7"/>
                    <a:pt x="11" y="7"/>
                    <a:pt x="11" y="7"/>
                  </a:cubicBezTo>
                  <a:cubicBezTo>
                    <a:pt x="72" y="7"/>
                    <a:pt x="72" y="7"/>
                    <a:pt x="72" y="7"/>
                  </a:cubicBezTo>
                  <a:lnTo>
                    <a:pt x="72" y="36"/>
                  </a:lnTo>
                  <a:close/>
                  <a:moveTo>
                    <a:pt x="32" y="24"/>
                  </a:moveTo>
                  <a:cubicBezTo>
                    <a:pt x="32" y="24"/>
                    <a:pt x="33" y="24"/>
                    <a:pt x="33" y="24"/>
                  </a:cubicBezTo>
                  <a:cubicBezTo>
                    <a:pt x="33" y="24"/>
                    <a:pt x="33" y="24"/>
                    <a:pt x="34" y="25"/>
                  </a:cubicBezTo>
                  <a:cubicBezTo>
                    <a:pt x="34" y="25"/>
                    <a:pt x="34" y="25"/>
                    <a:pt x="33" y="25"/>
                  </a:cubicBezTo>
                  <a:cubicBezTo>
                    <a:pt x="33" y="25"/>
                    <a:pt x="33" y="26"/>
                    <a:pt x="33" y="26"/>
                  </a:cubicBezTo>
                  <a:cubicBezTo>
                    <a:pt x="33" y="26"/>
                    <a:pt x="33" y="26"/>
                    <a:pt x="33" y="27"/>
                  </a:cubicBezTo>
                  <a:cubicBezTo>
                    <a:pt x="33" y="28"/>
                    <a:pt x="34" y="28"/>
                    <a:pt x="34" y="29"/>
                  </a:cubicBezTo>
                  <a:cubicBezTo>
                    <a:pt x="35" y="29"/>
                    <a:pt x="35" y="29"/>
                    <a:pt x="35" y="29"/>
                  </a:cubicBezTo>
                  <a:cubicBezTo>
                    <a:pt x="35" y="29"/>
                    <a:pt x="36" y="29"/>
                    <a:pt x="36" y="29"/>
                  </a:cubicBezTo>
                  <a:cubicBezTo>
                    <a:pt x="36" y="29"/>
                    <a:pt x="36" y="28"/>
                    <a:pt x="37" y="29"/>
                  </a:cubicBezTo>
                  <a:cubicBezTo>
                    <a:pt x="37" y="29"/>
                    <a:pt x="37" y="29"/>
                    <a:pt x="37" y="30"/>
                  </a:cubicBezTo>
                  <a:cubicBezTo>
                    <a:pt x="37" y="30"/>
                    <a:pt x="37" y="30"/>
                    <a:pt x="37" y="30"/>
                  </a:cubicBezTo>
                  <a:cubicBezTo>
                    <a:pt x="37" y="31"/>
                    <a:pt x="37" y="31"/>
                    <a:pt x="37" y="31"/>
                  </a:cubicBezTo>
                  <a:cubicBezTo>
                    <a:pt x="38" y="31"/>
                    <a:pt x="39" y="32"/>
                    <a:pt x="40" y="32"/>
                  </a:cubicBezTo>
                  <a:cubicBezTo>
                    <a:pt x="40" y="32"/>
                    <a:pt x="40" y="32"/>
                    <a:pt x="40" y="32"/>
                  </a:cubicBezTo>
                  <a:cubicBezTo>
                    <a:pt x="40" y="32"/>
                    <a:pt x="41" y="32"/>
                    <a:pt x="41" y="32"/>
                  </a:cubicBezTo>
                  <a:cubicBezTo>
                    <a:pt x="41" y="32"/>
                    <a:pt x="41" y="31"/>
                    <a:pt x="41" y="31"/>
                  </a:cubicBezTo>
                  <a:cubicBezTo>
                    <a:pt x="41" y="30"/>
                    <a:pt x="42" y="30"/>
                    <a:pt x="42" y="31"/>
                  </a:cubicBezTo>
                  <a:cubicBezTo>
                    <a:pt x="42" y="31"/>
                    <a:pt x="43" y="32"/>
                    <a:pt x="43" y="32"/>
                  </a:cubicBezTo>
                  <a:cubicBezTo>
                    <a:pt x="43" y="32"/>
                    <a:pt x="43" y="32"/>
                    <a:pt x="44" y="32"/>
                  </a:cubicBezTo>
                  <a:cubicBezTo>
                    <a:pt x="44" y="32"/>
                    <a:pt x="45" y="31"/>
                    <a:pt x="46" y="31"/>
                  </a:cubicBezTo>
                  <a:cubicBezTo>
                    <a:pt x="46" y="31"/>
                    <a:pt x="47" y="31"/>
                    <a:pt x="47" y="30"/>
                  </a:cubicBezTo>
                  <a:cubicBezTo>
                    <a:pt x="47" y="30"/>
                    <a:pt x="47" y="30"/>
                    <a:pt x="47" y="30"/>
                  </a:cubicBezTo>
                  <a:cubicBezTo>
                    <a:pt x="46" y="29"/>
                    <a:pt x="47" y="29"/>
                    <a:pt x="47" y="29"/>
                  </a:cubicBezTo>
                  <a:cubicBezTo>
                    <a:pt x="47" y="28"/>
                    <a:pt x="47" y="29"/>
                    <a:pt x="48" y="29"/>
                  </a:cubicBezTo>
                  <a:cubicBezTo>
                    <a:pt x="48" y="29"/>
                    <a:pt x="48" y="29"/>
                    <a:pt x="48" y="29"/>
                  </a:cubicBezTo>
                  <a:cubicBezTo>
                    <a:pt x="49" y="29"/>
                    <a:pt x="49" y="29"/>
                    <a:pt x="49" y="29"/>
                  </a:cubicBezTo>
                  <a:cubicBezTo>
                    <a:pt x="50" y="28"/>
                    <a:pt x="50" y="28"/>
                    <a:pt x="51" y="27"/>
                  </a:cubicBezTo>
                  <a:cubicBezTo>
                    <a:pt x="51" y="26"/>
                    <a:pt x="51" y="26"/>
                    <a:pt x="51" y="26"/>
                  </a:cubicBezTo>
                  <a:cubicBezTo>
                    <a:pt x="51" y="26"/>
                    <a:pt x="51" y="25"/>
                    <a:pt x="50" y="25"/>
                  </a:cubicBezTo>
                  <a:cubicBezTo>
                    <a:pt x="50" y="25"/>
                    <a:pt x="50" y="25"/>
                    <a:pt x="50" y="25"/>
                  </a:cubicBezTo>
                  <a:cubicBezTo>
                    <a:pt x="50" y="24"/>
                    <a:pt x="50" y="24"/>
                    <a:pt x="51" y="24"/>
                  </a:cubicBezTo>
                  <a:cubicBezTo>
                    <a:pt x="51" y="24"/>
                    <a:pt x="51" y="24"/>
                    <a:pt x="51" y="24"/>
                  </a:cubicBezTo>
                  <a:cubicBezTo>
                    <a:pt x="52" y="24"/>
                    <a:pt x="52" y="24"/>
                    <a:pt x="52" y="23"/>
                  </a:cubicBezTo>
                  <a:cubicBezTo>
                    <a:pt x="52" y="23"/>
                    <a:pt x="52" y="22"/>
                    <a:pt x="52" y="22"/>
                  </a:cubicBezTo>
                  <a:cubicBezTo>
                    <a:pt x="52" y="21"/>
                    <a:pt x="52" y="21"/>
                    <a:pt x="52" y="20"/>
                  </a:cubicBezTo>
                  <a:cubicBezTo>
                    <a:pt x="52" y="20"/>
                    <a:pt x="52" y="20"/>
                    <a:pt x="51" y="20"/>
                  </a:cubicBezTo>
                  <a:cubicBezTo>
                    <a:pt x="51" y="20"/>
                    <a:pt x="51" y="20"/>
                    <a:pt x="51" y="20"/>
                  </a:cubicBezTo>
                  <a:cubicBezTo>
                    <a:pt x="50" y="20"/>
                    <a:pt x="50" y="19"/>
                    <a:pt x="50" y="19"/>
                  </a:cubicBezTo>
                  <a:cubicBezTo>
                    <a:pt x="50" y="19"/>
                    <a:pt x="50" y="19"/>
                    <a:pt x="50" y="18"/>
                  </a:cubicBezTo>
                  <a:cubicBezTo>
                    <a:pt x="51" y="18"/>
                    <a:pt x="51" y="18"/>
                    <a:pt x="51" y="18"/>
                  </a:cubicBezTo>
                  <a:cubicBezTo>
                    <a:pt x="51" y="18"/>
                    <a:pt x="51" y="17"/>
                    <a:pt x="51" y="17"/>
                  </a:cubicBezTo>
                  <a:cubicBezTo>
                    <a:pt x="50" y="16"/>
                    <a:pt x="50" y="15"/>
                    <a:pt x="49" y="15"/>
                  </a:cubicBezTo>
                  <a:cubicBezTo>
                    <a:pt x="49" y="15"/>
                    <a:pt x="49" y="14"/>
                    <a:pt x="48" y="14"/>
                  </a:cubicBezTo>
                  <a:cubicBezTo>
                    <a:pt x="48" y="14"/>
                    <a:pt x="48" y="15"/>
                    <a:pt x="48" y="15"/>
                  </a:cubicBezTo>
                  <a:cubicBezTo>
                    <a:pt x="47" y="15"/>
                    <a:pt x="47" y="15"/>
                    <a:pt x="47" y="15"/>
                  </a:cubicBezTo>
                  <a:cubicBezTo>
                    <a:pt x="47" y="15"/>
                    <a:pt x="46" y="14"/>
                    <a:pt x="47" y="14"/>
                  </a:cubicBezTo>
                  <a:cubicBezTo>
                    <a:pt x="47" y="14"/>
                    <a:pt x="47" y="13"/>
                    <a:pt x="47" y="13"/>
                  </a:cubicBezTo>
                  <a:cubicBezTo>
                    <a:pt x="47" y="13"/>
                    <a:pt x="46" y="13"/>
                    <a:pt x="46" y="13"/>
                  </a:cubicBezTo>
                  <a:cubicBezTo>
                    <a:pt x="45" y="12"/>
                    <a:pt x="44" y="12"/>
                    <a:pt x="44" y="12"/>
                  </a:cubicBezTo>
                  <a:cubicBezTo>
                    <a:pt x="43" y="12"/>
                    <a:pt x="43" y="12"/>
                    <a:pt x="43" y="12"/>
                  </a:cubicBezTo>
                  <a:cubicBezTo>
                    <a:pt x="43" y="12"/>
                    <a:pt x="42" y="12"/>
                    <a:pt x="42" y="13"/>
                  </a:cubicBezTo>
                  <a:cubicBezTo>
                    <a:pt x="42" y="13"/>
                    <a:pt x="41" y="13"/>
                    <a:pt x="41" y="13"/>
                  </a:cubicBezTo>
                  <a:cubicBezTo>
                    <a:pt x="41" y="12"/>
                    <a:pt x="41" y="12"/>
                    <a:pt x="41" y="12"/>
                  </a:cubicBezTo>
                  <a:cubicBezTo>
                    <a:pt x="40" y="12"/>
                    <a:pt x="40" y="12"/>
                    <a:pt x="40" y="12"/>
                  </a:cubicBezTo>
                  <a:cubicBezTo>
                    <a:pt x="39" y="12"/>
                    <a:pt x="38" y="12"/>
                    <a:pt x="37" y="13"/>
                  </a:cubicBezTo>
                  <a:cubicBezTo>
                    <a:pt x="37" y="13"/>
                    <a:pt x="37" y="13"/>
                    <a:pt x="37" y="13"/>
                  </a:cubicBezTo>
                  <a:cubicBezTo>
                    <a:pt x="37" y="13"/>
                    <a:pt x="37" y="14"/>
                    <a:pt x="37" y="14"/>
                  </a:cubicBezTo>
                  <a:cubicBezTo>
                    <a:pt x="37" y="14"/>
                    <a:pt x="37" y="15"/>
                    <a:pt x="37" y="15"/>
                  </a:cubicBezTo>
                  <a:cubicBezTo>
                    <a:pt x="36" y="15"/>
                    <a:pt x="36" y="15"/>
                    <a:pt x="36" y="15"/>
                  </a:cubicBezTo>
                  <a:cubicBezTo>
                    <a:pt x="36" y="15"/>
                    <a:pt x="35" y="14"/>
                    <a:pt x="35" y="14"/>
                  </a:cubicBezTo>
                  <a:cubicBezTo>
                    <a:pt x="35" y="14"/>
                    <a:pt x="35" y="15"/>
                    <a:pt x="34" y="15"/>
                  </a:cubicBezTo>
                  <a:cubicBezTo>
                    <a:pt x="34" y="15"/>
                    <a:pt x="33" y="16"/>
                    <a:pt x="33" y="17"/>
                  </a:cubicBezTo>
                  <a:cubicBezTo>
                    <a:pt x="33" y="17"/>
                    <a:pt x="33" y="18"/>
                    <a:pt x="33" y="18"/>
                  </a:cubicBezTo>
                  <a:cubicBezTo>
                    <a:pt x="33" y="18"/>
                    <a:pt x="33" y="18"/>
                    <a:pt x="33" y="18"/>
                  </a:cubicBezTo>
                  <a:cubicBezTo>
                    <a:pt x="34" y="19"/>
                    <a:pt x="34" y="19"/>
                    <a:pt x="34" y="19"/>
                  </a:cubicBezTo>
                  <a:cubicBezTo>
                    <a:pt x="33" y="19"/>
                    <a:pt x="33" y="20"/>
                    <a:pt x="33" y="20"/>
                  </a:cubicBezTo>
                  <a:cubicBezTo>
                    <a:pt x="32" y="20"/>
                    <a:pt x="32" y="20"/>
                    <a:pt x="32" y="20"/>
                  </a:cubicBezTo>
                  <a:cubicBezTo>
                    <a:pt x="32" y="20"/>
                    <a:pt x="32" y="20"/>
                    <a:pt x="32" y="20"/>
                  </a:cubicBezTo>
                  <a:cubicBezTo>
                    <a:pt x="32" y="21"/>
                    <a:pt x="31" y="21"/>
                    <a:pt x="31" y="22"/>
                  </a:cubicBezTo>
                  <a:cubicBezTo>
                    <a:pt x="31" y="22"/>
                    <a:pt x="32" y="23"/>
                    <a:pt x="32" y="23"/>
                  </a:cubicBezTo>
                  <a:cubicBezTo>
                    <a:pt x="32" y="24"/>
                    <a:pt x="32" y="24"/>
                    <a:pt x="32" y="24"/>
                  </a:cubicBezTo>
                  <a:close/>
                  <a:moveTo>
                    <a:pt x="33" y="22"/>
                  </a:moveTo>
                  <a:cubicBezTo>
                    <a:pt x="34" y="21"/>
                    <a:pt x="35" y="21"/>
                    <a:pt x="35" y="20"/>
                  </a:cubicBezTo>
                  <a:cubicBezTo>
                    <a:pt x="36" y="19"/>
                    <a:pt x="36" y="18"/>
                    <a:pt x="35" y="17"/>
                  </a:cubicBezTo>
                  <a:cubicBezTo>
                    <a:pt x="35" y="17"/>
                    <a:pt x="35" y="17"/>
                    <a:pt x="35" y="17"/>
                  </a:cubicBezTo>
                  <a:cubicBezTo>
                    <a:pt x="36" y="17"/>
                    <a:pt x="37" y="17"/>
                    <a:pt x="38" y="17"/>
                  </a:cubicBezTo>
                  <a:cubicBezTo>
                    <a:pt x="39" y="16"/>
                    <a:pt x="39" y="15"/>
                    <a:pt x="39" y="14"/>
                  </a:cubicBezTo>
                  <a:cubicBezTo>
                    <a:pt x="39" y="14"/>
                    <a:pt x="39" y="14"/>
                    <a:pt x="39" y="14"/>
                  </a:cubicBezTo>
                  <a:cubicBezTo>
                    <a:pt x="40" y="15"/>
                    <a:pt x="41" y="15"/>
                    <a:pt x="42" y="15"/>
                  </a:cubicBezTo>
                  <a:cubicBezTo>
                    <a:pt x="43" y="15"/>
                    <a:pt x="44" y="15"/>
                    <a:pt x="44" y="14"/>
                  </a:cubicBezTo>
                  <a:cubicBezTo>
                    <a:pt x="44" y="14"/>
                    <a:pt x="44" y="14"/>
                    <a:pt x="45" y="14"/>
                  </a:cubicBezTo>
                  <a:cubicBezTo>
                    <a:pt x="44" y="15"/>
                    <a:pt x="45" y="16"/>
                    <a:pt x="46" y="17"/>
                  </a:cubicBezTo>
                  <a:cubicBezTo>
                    <a:pt x="46" y="17"/>
                    <a:pt x="47" y="17"/>
                    <a:pt x="48" y="17"/>
                  </a:cubicBezTo>
                  <a:cubicBezTo>
                    <a:pt x="48" y="17"/>
                    <a:pt x="48" y="17"/>
                    <a:pt x="49" y="17"/>
                  </a:cubicBezTo>
                  <a:cubicBezTo>
                    <a:pt x="48" y="18"/>
                    <a:pt x="48" y="19"/>
                    <a:pt x="48" y="20"/>
                  </a:cubicBezTo>
                  <a:cubicBezTo>
                    <a:pt x="48" y="21"/>
                    <a:pt x="49" y="21"/>
                    <a:pt x="50" y="22"/>
                  </a:cubicBezTo>
                  <a:cubicBezTo>
                    <a:pt x="50" y="22"/>
                    <a:pt x="50" y="22"/>
                    <a:pt x="50" y="22"/>
                  </a:cubicBezTo>
                  <a:cubicBezTo>
                    <a:pt x="50" y="22"/>
                    <a:pt x="50" y="22"/>
                    <a:pt x="50" y="22"/>
                  </a:cubicBezTo>
                  <a:cubicBezTo>
                    <a:pt x="49" y="22"/>
                    <a:pt x="48" y="23"/>
                    <a:pt x="48" y="24"/>
                  </a:cubicBezTo>
                  <a:cubicBezTo>
                    <a:pt x="48" y="25"/>
                    <a:pt x="48" y="26"/>
                    <a:pt x="49" y="26"/>
                  </a:cubicBezTo>
                  <a:cubicBezTo>
                    <a:pt x="48" y="27"/>
                    <a:pt x="48" y="27"/>
                    <a:pt x="48" y="27"/>
                  </a:cubicBezTo>
                  <a:cubicBezTo>
                    <a:pt x="47" y="27"/>
                    <a:pt x="46" y="27"/>
                    <a:pt x="46" y="27"/>
                  </a:cubicBezTo>
                  <a:cubicBezTo>
                    <a:pt x="45" y="28"/>
                    <a:pt x="44" y="29"/>
                    <a:pt x="45" y="30"/>
                  </a:cubicBezTo>
                  <a:cubicBezTo>
                    <a:pt x="44" y="30"/>
                    <a:pt x="44" y="30"/>
                    <a:pt x="44" y="30"/>
                  </a:cubicBezTo>
                  <a:cubicBezTo>
                    <a:pt x="44" y="29"/>
                    <a:pt x="43" y="28"/>
                    <a:pt x="42" y="28"/>
                  </a:cubicBezTo>
                  <a:cubicBezTo>
                    <a:pt x="41" y="28"/>
                    <a:pt x="40" y="29"/>
                    <a:pt x="39" y="30"/>
                  </a:cubicBezTo>
                  <a:cubicBezTo>
                    <a:pt x="39" y="30"/>
                    <a:pt x="39" y="30"/>
                    <a:pt x="39" y="30"/>
                  </a:cubicBezTo>
                  <a:cubicBezTo>
                    <a:pt x="39" y="29"/>
                    <a:pt x="39" y="28"/>
                    <a:pt x="38" y="27"/>
                  </a:cubicBezTo>
                  <a:cubicBezTo>
                    <a:pt x="37" y="27"/>
                    <a:pt x="36" y="27"/>
                    <a:pt x="35" y="27"/>
                  </a:cubicBezTo>
                  <a:cubicBezTo>
                    <a:pt x="35" y="27"/>
                    <a:pt x="35" y="27"/>
                    <a:pt x="35" y="26"/>
                  </a:cubicBezTo>
                  <a:cubicBezTo>
                    <a:pt x="36" y="26"/>
                    <a:pt x="36" y="25"/>
                    <a:pt x="35" y="24"/>
                  </a:cubicBezTo>
                  <a:cubicBezTo>
                    <a:pt x="35" y="23"/>
                    <a:pt x="34" y="22"/>
                    <a:pt x="33" y="22"/>
                  </a:cubicBezTo>
                  <a:cubicBezTo>
                    <a:pt x="33" y="22"/>
                    <a:pt x="33" y="22"/>
                    <a:pt x="33" y="22"/>
                  </a:cubicBezTo>
                  <a:cubicBezTo>
                    <a:pt x="33" y="22"/>
                    <a:pt x="33" y="22"/>
                    <a:pt x="33" y="22"/>
                  </a:cubicBezTo>
                  <a:close/>
                  <a:moveTo>
                    <a:pt x="42" y="27"/>
                  </a:moveTo>
                  <a:cubicBezTo>
                    <a:pt x="44" y="27"/>
                    <a:pt x="46" y="24"/>
                    <a:pt x="46" y="22"/>
                  </a:cubicBezTo>
                  <a:cubicBezTo>
                    <a:pt x="46" y="19"/>
                    <a:pt x="44" y="17"/>
                    <a:pt x="42" y="17"/>
                  </a:cubicBezTo>
                  <a:cubicBezTo>
                    <a:pt x="39" y="17"/>
                    <a:pt x="37" y="19"/>
                    <a:pt x="37" y="22"/>
                  </a:cubicBezTo>
                  <a:cubicBezTo>
                    <a:pt x="37" y="24"/>
                    <a:pt x="39" y="27"/>
                    <a:pt x="42" y="27"/>
                  </a:cubicBezTo>
                  <a:close/>
                  <a:moveTo>
                    <a:pt x="42" y="19"/>
                  </a:moveTo>
                  <a:cubicBezTo>
                    <a:pt x="43" y="19"/>
                    <a:pt x="44" y="20"/>
                    <a:pt x="44" y="22"/>
                  </a:cubicBezTo>
                  <a:cubicBezTo>
                    <a:pt x="44" y="23"/>
                    <a:pt x="43" y="25"/>
                    <a:pt x="42" y="25"/>
                  </a:cubicBezTo>
                  <a:cubicBezTo>
                    <a:pt x="40" y="25"/>
                    <a:pt x="39" y="23"/>
                    <a:pt x="39" y="22"/>
                  </a:cubicBezTo>
                  <a:cubicBezTo>
                    <a:pt x="39" y="20"/>
                    <a:pt x="40" y="19"/>
                    <a:pt x="42" y="19"/>
                  </a:cubicBezTo>
                  <a:close/>
                  <a:moveTo>
                    <a:pt x="84" y="51"/>
                  </a:moveTo>
                  <a:cubicBezTo>
                    <a:pt x="79" y="42"/>
                    <a:pt x="79" y="42"/>
                    <a:pt x="79" y="42"/>
                  </a:cubicBezTo>
                  <a:cubicBezTo>
                    <a:pt x="79" y="6"/>
                    <a:pt x="79" y="6"/>
                    <a:pt x="79" y="6"/>
                  </a:cubicBezTo>
                  <a:cubicBezTo>
                    <a:pt x="79" y="1"/>
                    <a:pt x="78" y="0"/>
                    <a:pt x="74" y="0"/>
                  </a:cubicBezTo>
                  <a:cubicBezTo>
                    <a:pt x="10" y="0"/>
                    <a:pt x="10" y="0"/>
                    <a:pt x="10" y="0"/>
                  </a:cubicBezTo>
                  <a:cubicBezTo>
                    <a:pt x="6" y="0"/>
                    <a:pt x="5" y="1"/>
                    <a:pt x="5" y="6"/>
                  </a:cubicBezTo>
                  <a:cubicBezTo>
                    <a:pt x="5" y="42"/>
                    <a:pt x="5" y="42"/>
                    <a:pt x="5" y="42"/>
                  </a:cubicBezTo>
                  <a:cubicBezTo>
                    <a:pt x="0" y="51"/>
                    <a:pt x="0" y="51"/>
                    <a:pt x="0" y="51"/>
                  </a:cubicBezTo>
                  <a:cubicBezTo>
                    <a:pt x="0" y="51"/>
                    <a:pt x="0" y="51"/>
                    <a:pt x="0" y="51"/>
                  </a:cubicBezTo>
                  <a:cubicBezTo>
                    <a:pt x="0" y="51"/>
                    <a:pt x="0" y="51"/>
                    <a:pt x="0" y="51"/>
                  </a:cubicBezTo>
                  <a:cubicBezTo>
                    <a:pt x="0" y="51"/>
                    <a:pt x="0" y="51"/>
                    <a:pt x="0" y="51"/>
                  </a:cubicBezTo>
                  <a:cubicBezTo>
                    <a:pt x="0" y="52"/>
                    <a:pt x="0" y="53"/>
                    <a:pt x="0" y="55"/>
                  </a:cubicBezTo>
                  <a:cubicBezTo>
                    <a:pt x="0" y="58"/>
                    <a:pt x="3" y="60"/>
                    <a:pt x="7" y="60"/>
                  </a:cubicBezTo>
                  <a:cubicBezTo>
                    <a:pt x="76" y="60"/>
                    <a:pt x="76" y="60"/>
                    <a:pt x="76" y="60"/>
                  </a:cubicBezTo>
                  <a:cubicBezTo>
                    <a:pt x="80" y="60"/>
                    <a:pt x="84" y="58"/>
                    <a:pt x="84" y="55"/>
                  </a:cubicBezTo>
                  <a:cubicBezTo>
                    <a:pt x="84" y="52"/>
                    <a:pt x="84" y="52"/>
                    <a:pt x="84" y="52"/>
                  </a:cubicBezTo>
                  <a:cubicBezTo>
                    <a:pt x="84" y="52"/>
                    <a:pt x="84" y="52"/>
                    <a:pt x="84" y="51"/>
                  </a:cubicBezTo>
                  <a:close/>
                  <a:moveTo>
                    <a:pt x="76" y="57"/>
                  </a:moveTo>
                  <a:cubicBezTo>
                    <a:pt x="7" y="57"/>
                    <a:pt x="7" y="57"/>
                    <a:pt x="7" y="57"/>
                  </a:cubicBezTo>
                  <a:cubicBezTo>
                    <a:pt x="5" y="57"/>
                    <a:pt x="3" y="56"/>
                    <a:pt x="3" y="55"/>
                  </a:cubicBezTo>
                  <a:cubicBezTo>
                    <a:pt x="3" y="53"/>
                    <a:pt x="3" y="53"/>
                    <a:pt x="3" y="53"/>
                  </a:cubicBezTo>
                  <a:cubicBezTo>
                    <a:pt x="29" y="53"/>
                    <a:pt x="29" y="53"/>
                    <a:pt x="29" y="53"/>
                  </a:cubicBezTo>
                  <a:cubicBezTo>
                    <a:pt x="29" y="55"/>
                    <a:pt x="29" y="55"/>
                    <a:pt x="29" y="55"/>
                  </a:cubicBezTo>
                  <a:cubicBezTo>
                    <a:pt x="29" y="56"/>
                    <a:pt x="30" y="56"/>
                    <a:pt x="30" y="56"/>
                  </a:cubicBezTo>
                  <a:cubicBezTo>
                    <a:pt x="53" y="56"/>
                    <a:pt x="53" y="56"/>
                    <a:pt x="53" y="56"/>
                  </a:cubicBezTo>
                  <a:cubicBezTo>
                    <a:pt x="54" y="56"/>
                    <a:pt x="54" y="56"/>
                    <a:pt x="54" y="55"/>
                  </a:cubicBezTo>
                  <a:cubicBezTo>
                    <a:pt x="54" y="53"/>
                    <a:pt x="54" y="53"/>
                    <a:pt x="54" y="53"/>
                  </a:cubicBezTo>
                  <a:cubicBezTo>
                    <a:pt x="81" y="53"/>
                    <a:pt x="81" y="53"/>
                    <a:pt x="81" y="53"/>
                  </a:cubicBezTo>
                  <a:cubicBezTo>
                    <a:pt x="81" y="55"/>
                    <a:pt x="81" y="55"/>
                    <a:pt x="81" y="55"/>
                  </a:cubicBezTo>
                  <a:cubicBezTo>
                    <a:pt x="81" y="56"/>
                    <a:pt x="79" y="57"/>
                    <a:pt x="76" y="57"/>
                  </a:cubicBezTo>
                  <a:close/>
                  <a:moveTo>
                    <a:pt x="31" y="53"/>
                  </a:moveTo>
                  <a:cubicBezTo>
                    <a:pt x="52" y="53"/>
                    <a:pt x="52" y="53"/>
                    <a:pt x="52" y="53"/>
                  </a:cubicBezTo>
                  <a:cubicBezTo>
                    <a:pt x="52" y="54"/>
                    <a:pt x="52" y="54"/>
                    <a:pt x="52" y="54"/>
                  </a:cubicBezTo>
                  <a:cubicBezTo>
                    <a:pt x="31" y="54"/>
                    <a:pt x="31" y="54"/>
                    <a:pt x="31" y="54"/>
                  </a:cubicBezTo>
                  <a:lnTo>
                    <a:pt x="31" y="53"/>
                  </a:lnTo>
                  <a:close/>
                  <a:moveTo>
                    <a:pt x="53" y="51"/>
                  </a:moveTo>
                  <a:cubicBezTo>
                    <a:pt x="30" y="51"/>
                    <a:pt x="30" y="51"/>
                    <a:pt x="30" y="51"/>
                  </a:cubicBezTo>
                  <a:cubicBezTo>
                    <a:pt x="3" y="51"/>
                    <a:pt x="3" y="51"/>
                    <a:pt x="3" y="51"/>
                  </a:cubicBezTo>
                  <a:cubicBezTo>
                    <a:pt x="7" y="43"/>
                    <a:pt x="7" y="43"/>
                    <a:pt x="7" y="43"/>
                  </a:cubicBezTo>
                  <a:cubicBezTo>
                    <a:pt x="76" y="43"/>
                    <a:pt x="76" y="43"/>
                    <a:pt x="76" y="43"/>
                  </a:cubicBezTo>
                  <a:cubicBezTo>
                    <a:pt x="80" y="51"/>
                    <a:pt x="80" y="51"/>
                    <a:pt x="80" y="51"/>
                  </a:cubicBezTo>
                  <a:lnTo>
                    <a:pt x="53" y="51"/>
                  </a:lnTo>
                  <a:close/>
                  <a:moveTo>
                    <a:pt x="76" y="6"/>
                  </a:moveTo>
                  <a:cubicBezTo>
                    <a:pt x="76" y="41"/>
                    <a:pt x="76" y="41"/>
                    <a:pt x="76" y="41"/>
                  </a:cubicBezTo>
                  <a:cubicBezTo>
                    <a:pt x="8" y="41"/>
                    <a:pt x="8" y="41"/>
                    <a:pt x="8" y="41"/>
                  </a:cubicBezTo>
                  <a:cubicBezTo>
                    <a:pt x="8" y="6"/>
                    <a:pt x="8" y="6"/>
                    <a:pt x="8" y="6"/>
                  </a:cubicBezTo>
                  <a:cubicBezTo>
                    <a:pt x="8" y="5"/>
                    <a:pt x="8" y="4"/>
                    <a:pt x="8" y="3"/>
                  </a:cubicBezTo>
                  <a:cubicBezTo>
                    <a:pt x="8" y="3"/>
                    <a:pt x="9" y="3"/>
                    <a:pt x="10" y="3"/>
                  </a:cubicBezTo>
                  <a:cubicBezTo>
                    <a:pt x="74" y="3"/>
                    <a:pt x="74" y="3"/>
                    <a:pt x="74" y="3"/>
                  </a:cubicBezTo>
                  <a:cubicBezTo>
                    <a:pt x="74" y="3"/>
                    <a:pt x="75" y="3"/>
                    <a:pt x="76" y="3"/>
                  </a:cubicBezTo>
                  <a:cubicBezTo>
                    <a:pt x="76" y="4"/>
                    <a:pt x="76" y="5"/>
                    <a:pt x="76" y="6"/>
                  </a:cubicBezTo>
                  <a:close/>
                </a:path>
              </a:pathLst>
            </a:custGeom>
            <a:grpFill/>
            <a:ln>
              <a:noFill/>
            </a:ln>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32" name="Freeform 14"/>
            <p:cNvSpPr>
              <a:spLocks noEditPoints="1"/>
            </p:cNvSpPr>
            <p:nvPr/>
          </p:nvSpPr>
          <p:spPr bwMode="auto">
            <a:xfrm>
              <a:off x="5801839" y="2896569"/>
              <a:ext cx="331940" cy="387265"/>
            </a:xfrm>
            <a:custGeom>
              <a:avLst/>
              <a:gdLst>
                <a:gd name="T0" fmla="*/ 36 w 56"/>
                <a:gd name="T1" fmla="*/ 14 h 65"/>
                <a:gd name="T2" fmla="*/ 43 w 56"/>
                <a:gd name="T3" fmla="*/ 2 h 65"/>
                <a:gd name="T4" fmla="*/ 41 w 56"/>
                <a:gd name="T5" fmla="*/ 0 h 65"/>
                <a:gd name="T6" fmla="*/ 13 w 56"/>
                <a:gd name="T7" fmla="*/ 1 h 65"/>
                <a:gd name="T8" fmla="*/ 20 w 56"/>
                <a:gd name="T9" fmla="*/ 14 h 65"/>
                <a:gd name="T10" fmla="*/ 0 w 56"/>
                <a:gd name="T11" fmla="*/ 37 h 65"/>
                <a:gd name="T12" fmla="*/ 7 w 56"/>
                <a:gd name="T13" fmla="*/ 65 h 65"/>
                <a:gd name="T14" fmla="*/ 56 w 56"/>
                <a:gd name="T15" fmla="*/ 58 h 65"/>
                <a:gd name="T16" fmla="*/ 36 w 56"/>
                <a:gd name="T17" fmla="*/ 15 h 65"/>
                <a:gd name="T18" fmla="*/ 23 w 56"/>
                <a:gd name="T19" fmla="*/ 4 h 65"/>
                <a:gd name="T20" fmla="*/ 21 w 56"/>
                <a:gd name="T21" fmla="*/ 5 h 65"/>
                <a:gd name="T22" fmla="*/ 22 w 56"/>
                <a:gd name="T23" fmla="*/ 13 h 65"/>
                <a:gd name="T24" fmla="*/ 39 w 56"/>
                <a:gd name="T25" fmla="*/ 3 h 65"/>
                <a:gd name="T26" fmla="*/ 26 w 56"/>
                <a:gd name="T27" fmla="*/ 13 h 65"/>
                <a:gd name="T28" fmla="*/ 33 w 56"/>
                <a:gd name="T29" fmla="*/ 15 h 65"/>
                <a:gd name="T30" fmla="*/ 23 w 56"/>
                <a:gd name="T31" fmla="*/ 16 h 65"/>
                <a:gd name="T32" fmla="*/ 53 w 56"/>
                <a:gd name="T33" fmla="*/ 58 h 65"/>
                <a:gd name="T34" fmla="*/ 7 w 56"/>
                <a:gd name="T35" fmla="*/ 62 h 65"/>
                <a:gd name="T36" fmla="*/ 3 w 56"/>
                <a:gd name="T37" fmla="*/ 37 h 65"/>
                <a:gd name="T38" fmla="*/ 34 w 56"/>
                <a:gd name="T39" fmla="*/ 18 h 65"/>
                <a:gd name="T40" fmla="*/ 53 w 56"/>
                <a:gd name="T41" fmla="*/ 58 h 65"/>
                <a:gd name="T42" fmla="*/ 8 w 56"/>
                <a:gd name="T43" fmla="*/ 54 h 65"/>
                <a:gd name="T44" fmla="*/ 12 w 56"/>
                <a:gd name="T45" fmla="*/ 58 h 65"/>
                <a:gd name="T46" fmla="*/ 6 w 56"/>
                <a:gd name="T47" fmla="*/ 54 h 65"/>
                <a:gd name="T48" fmla="*/ 23 w 56"/>
                <a:gd name="T49" fmla="*/ 21 h 65"/>
                <a:gd name="T50" fmla="*/ 23 w 56"/>
                <a:gd name="T51" fmla="*/ 23 h 65"/>
                <a:gd name="T52" fmla="*/ 28 w 56"/>
                <a:gd name="T53" fmla="*/ 28 h 65"/>
                <a:gd name="T54" fmla="*/ 28 w 56"/>
                <a:gd name="T55" fmla="*/ 53 h 65"/>
                <a:gd name="T56" fmla="*/ 28 w 56"/>
                <a:gd name="T57" fmla="*/ 28 h 65"/>
                <a:gd name="T58" fmla="*/ 17 w 56"/>
                <a:gd name="T59" fmla="*/ 41 h 65"/>
                <a:gd name="T60" fmla="*/ 38 w 56"/>
                <a:gd name="T61" fmla="*/ 41 h 65"/>
                <a:gd name="T62" fmla="*/ 26 w 56"/>
                <a:gd name="T63" fmla="*/ 37 h 65"/>
                <a:gd name="T64" fmla="*/ 32 w 56"/>
                <a:gd name="T65" fmla="*/ 44 h 65"/>
                <a:gd name="T66" fmla="*/ 29 w 56"/>
                <a:gd name="T67" fmla="*/ 49 h 65"/>
                <a:gd name="T68" fmla="*/ 27 w 56"/>
                <a:gd name="T69" fmla="*/ 49 h 65"/>
                <a:gd name="T70" fmla="*/ 24 w 56"/>
                <a:gd name="T71" fmla="*/ 44 h 65"/>
                <a:gd name="T72" fmla="*/ 26 w 56"/>
                <a:gd name="T73" fmla="*/ 44 h 65"/>
                <a:gd name="T74" fmla="*/ 30 w 56"/>
                <a:gd name="T75" fmla="*/ 44 h 65"/>
                <a:gd name="T76" fmla="*/ 24 w 56"/>
                <a:gd name="T77" fmla="*/ 37 h 65"/>
                <a:gd name="T78" fmla="*/ 27 w 56"/>
                <a:gd name="T79" fmla="*/ 32 h 65"/>
                <a:gd name="T80" fmla="*/ 29 w 56"/>
                <a:gd name="T81" fmla="*/ 32 h 65"/>
                <a:gd name="T82" fmla="*/ 32 w 56"/>
                <a:gd name="T83" fmla="*/ 37 h 65"/>
                <a:gd name="T84" fmla="*/ 30 w 56"/>
                <a:gd name="T85" fmla="*/ 37 h 65"/>
                <a:gd name="T86" fmla="*/ 26 w 56"/>
                <a:gd name="T87" fmla="*/ 3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 h="65">
                  <a:moveTo>
                    <a:pt x="36" y="15"/>
                  </a:moveTo>
                  <a:cubicBezTo>
                    <a:pt x="36" y="14"/>
                    <a:pt x="36" y="14"/>
                    <a:pt x="36" y="14"/>
                  </a:cubicBezTo>
                  <a:cubicBezTo>
                    <a:pt x="43" y="3"/>
                    <a:pt x="43" y="3"/>
                    <a:pt x="43" y="3"/>
                  </a:cubicBezTo>
                  <a:cubicBezTo>
                    <a:pt x="43" y="3"/>
                    <a:pt x="43" y="3"/>
                    <a:pt x="43" y="2"/>
                  </a:cubicBezTo>
                  <a:cubicBezTo>
                    <a:pt x="43" y="1"/>
                    <a:pt x="42" y="0"/>
                    <a:pt x="41" y="0"/>
                  </a:cubicBezTo>
                  <a:cubicBezTo>
                    <a:pt x="41" y="0"/>
                    <a:pt x="41" y="0"/>
                    <a:pt x="41" y="0"/>
                  </a:cubicBezTo>
                  <a:cubicBezTo>
                    <a:pt x="14" y="0"/>
                    <a:pt x="14" y="0"/>
                    <a:pt x="14" y="0"/>
                  </a:cubicBezTo>
                  <a:cubicBezTo>
                    <a:pt x="14" y="0"/>
                    <a:pt x="13" y="0"/>
                    <a:pt x="13" y="1"/>
                  </a:cubicBezTo>
                  <a:cubicBezTo>
                    <a:pt x="12" y="2"/>
                    <a:pt x="12" y="3"/>
                    <a:pt x="13" y="3"/>
                  </a:cubicBezTo>
                  <a:cubicBezTo>
                    <a:pt x="20" y="14"/>
                    <a:pt x="20" y="14"/>
                    <a:pt x="20" y="14"/>
                  </a:cubicBezTo>
                  <a:cubicBezTo>
                    <a:pt x="20" y="15"/>
                    <a:pt x="20" y="15"/>
                    <a:pt x="20" y="15"/>
                  </a:cubicBezTo>
                  <a:cubicBezTo>
                    <a:pt x="9" y="16"/>
                    <a:pt x="0" y="26"/>
                    <a:pt x="0" y="37"/>
                  </a:cubicBezTo>
                  <a:cubicBezTo>
                    <a:pt x="0" y="58"/>
                    <a:pt x="0" y="58"/>
                    <a:pt x="0" y="58"/>
                  </a:cubicBezTo>
                  <a:cubicBezTo>
                    <a:pt x="0" y="61"/>
                    <a:pt x="3" y="65"/>
                    <a:pt x="7" y="65"/>
                  </a:cubicBezTo>
                  <a:cubicBezTo>
                    <a:pt x="49" y="65"/>
                    <a:pt x="49" y="65"/>
                    <a:pt x="49" y="65"/>
                  </a:cubicBezTo>
                  <a:cubicBezTo>
                    <a:pt x="53" y="65"/>
                    <a:pt x="56" y="61"/>
                    <a:pt x="56" y="58"/>
                  </a:cubicBezTo>
                  <a:cubicBezTo>
                    <a:pt x="56" y="37"/>
                    <a:pt x="56" y="37"/>
                    <a:pt x="56" y="37"/>
                  </a:cubicBezTo>
                  <a:cubicBezTo>
                    <a:pt x="56" y="26"/>
                    <a:pt x="47" y="16"/>
                    <a:pt x="36" y="15"/>
                  </a:cubicBezTo>
                  <a:close/>
                  <a:moveTo>
                    <a:pt x="26" y="13"/>
                  </a:moveTo>
                  <a:cubicBezTo>
                    <a:pt x="23" y="4"/>
                    <a:pt x="23" y="4"/>
                    <a:pt x="23" y="4"/>
                  </a:cubicBezTo>
                  <a:cubicBezTo>
                    <a:pt x="22" y="3"/>
                    <a:pt x="22" y="3"/>
                    <a:pt x="21" y="3"/>
                  </a:cubicBezTo>
                  <a:cubicBezTo>
                    <a:pt x="21" y="4"/>
                    <a:pt x="21" y="4"/>
                    <a:pt x="21" y="5"/>
                  </a:cubicBezTo>
                  <a:cubicBezTo>
                    <a:pt x="24" y="13"/>
                    <a:pt x="24" y="13"/>
                    <a:pt x="24" y="13"/>
                  </a:cubicBezTo>
                  <a:cubicBezTo>
                    <a:pt x="22" y="13"/>
                    <a:pt x="22" y="13"/>
                    <a:pt x="22" y="13"/>
                  </a:cubicBezTo>
                  <a:cubicBezTo>
                    <a:pt x="16" y="3"/>
                    <a:pt x="16" y="3"/>
                    <a:pt x="16" y="3"/>
                  </a:cubicBezTo>
                  <a:cubicBezTo>
                    <a:pt x="39" y="3"/>
                    <a:pt x="39" y="3"/>
                    <a:pt x="39" y="3"/>
                  </a:cubicBezTo>
                  <a:cubicBezTo>
                    <a:pt x="33" y="13"/>
                    <a:pt x="33" y="13"/>
                    <a:pt x="33" y="13"/>
                  </a:cubicBezTo>
                  <a:lnTo>
                    <a:pt x="26" y="13"/>
                  </a:lnTo>
                  <a:close/>
                  <a:moveTo>
                    <a:pt x="23" y="15"/>
                  </a:moveTo>
                  <a:cubicBezTo>
                    <a:pt x="33" y="15"/>
                    <a:pt x="33" y="15"/>
                    <a:pt x="33" y="15"/>
                  </a:cubicBezTo>
                  <a:cubicBezTo>
                    <a:pt x="33" y="16"/>
                    <a:pt x="33" y="16"/>
                    <a:pt x="33" y="16"/>
                  </a:cubicBezTo>
                  <a:cubicBezTo>
                    <a:pt x="23" y="16"/>
                    <a:pt x="23" y="16"/>
                    <a:pt x="23" y="16"/>
                  </a:cubicBezTo>
                  <a:lnTo>
                    <a:pt x="23" y="15"/>
                  </a:lnTo>
                  <a:close/>
                  <a:moveTo>
                    <a:pt x="53" y="58"/>
                  </a:moveTo>
                  <a:cubicBezTo>
                    <a:pt x="53" y="60"/>
                    <a:pt x="51" y="62"/>
                    <a:pt x="49" y="62"/>
                  </a:cubicBezTo>
                  <a:cubicBezTo>
                    <a:pt x="7" y="62"/>
                    <a:pt x="7" y="62"/>
                    <a:pt x="7" y="62"/>
                  </a:cubicBezTo>
                  <a:cubicBezTo>
                    <a:pt x="5" y="62"/>
                    <a:pt x="3" y="60"/>
                    <a:pt x="3" y="58"/>
                  </a:cubicBezTo>
                  <a:cubicBezTo>
                    <a:pt x="3" y="37"/>
                    <a:pt x="3" y="37"/>
                    <a:pt x="3" y="37"/>
                  </a:cubicBezTo>
                  <a:cubicBezTo>
                    <a:pt x="3" y="26"/>
                    <a:pt x="11" y="18"/>
                    <a:pt x="22" y="18"/>
                  </a:cubicBezTo>
                  <a:cubicBezTo>
                    <a:pt x="34" y="18"/>
                    <a:pt x="34" y="18"/>
                    <a:pt x="34" y="18"/>
                  </a:cubicBezTo>
                  <a:cubicBezTo>
                    <a:pt x="44" y="18"/>
                    <a:pt x="53" y="26"/>
                    <a:pt x="53" y="37"/>
                  </a:cubicBezTo>
                  <a:lnTo>
                    <a:pt x="53" y="58"/>
                  </a:lnTo>
                  <a:close/>
                  <a:moveTo>
                    <a:pt x="8" y="38"/>
                  </a:moveTo>
                  <a:cubicBezTo>
                    <a:pt x="8" y="54"/>
                    <a:pt x="8" y="54"/>
                    <a:pt x="8" y="54"/>
                  </a:cubicBezTo>
                  <a:cubicBezTo>
                    <a:pt x="8" y="55"/>
                    <a:pt x="9" y="57"/>
                    <a:pt x="11" y="57"/>
                  </a:cubicBezTo>
                  <a:cubicBezTo>
                    <a:pt x="11" y="57"/>
                    <a:pt x="12" y="57"/>
                    <a:pt x="12" y="58"/>
                  </a:cubicBezTo>
                  <a:cubicBezTo>
                    <a:pt x="12" y="58"/>
                    <a:pt x="11" y="59"/>
                    <a:pt x="11" y="59"/>
                  </a:cubicBezTo>
                  <a:cubicBezTo>
                    <a:pt x="8" y="59"/>
                    <a:pt x="6" y="56"/>
                    <a:pt x="6" y="54"/>
                  </a:cubicBezTo>
                  <a:cubicBezTo>
                    <a:pt x="6" y="38"/>
                    <a:pt x="6" y="38"/>
                    <a:pt x="6" y="38"/>
                  </a:cubicBezTo>
                  <a:cubicBezTo>
                    <a:pt x="6" y="28"/>
                    <a:pt x="14" y="21"/>
                    <a:pt x="23" y="21"/>
                  </a:cubicBezTo>
                  <a:cubicBezTo>
                    <a:pt x="24" y="21"/>
                    <a:pt x="24" y="21"/>
                    <a:pt x="24" y="22"/>
                  </a:cubicBezTo>
                  <a:cubicBezTo>
                    <a:pt x="24" y="22"/>
                    <a:pt x="24" y="23"/>
                    <a:pt x="23" y="23"/>
                  </a:cubicBezTo>
                  <a:cubicBezTo>
                    <a:pt x="15" y="23"/>
                    <a:pt x="8" y="29"/>
                    <a:pt x="8" y="38"/>
                  </a:cubicBezTo>
                  <a:close/>
                  <a:moveTo>
                    <a:pt x="28" y="28"/>
                  </a:moveTo>
                  <a:cubicBezTo>
                    <a:pt x="21" y="28"/>
                    <a:pt x="15" y="34"/>
                    <a:pt x="15" y="41"/>
                  </a:cubicBezTo>
                  <a:cubicBezTo>
                    <a:pt x="15" y="47"/>
                    <a:pt x="21" y="53"/>
                    <a:pt x="28" y="53"/>
                  </a:cubicBezTo>
                  <a:cubicBezTo>
                    <a:pt x="35" y="53"/>
                    <a:pt x="40" y="47"/>
                    <a:pt x="40" y="41"/>
                  </a:cubicBezTo>
                  <a:cubicBezTo>
                    <a:pt x="40" y="34"/>
                    <a:pt x="35" y="28"/>
                    <a:pt x="28" y="28"/>
                  </a:cubicBezTo>
                  <a:close/>
                  <a:moveTo>
                    <a:pt x="28" y="51"/>
                  </a:moveTo>
                  <a:cubicBezTo>
                    <a:pt x="22" y="51"/>
                    <a:pt x="17" y="46"/>
                    <a:pt x="17" y="41"/>
                  </a:cubicBezTo>
                  <a:cubicBezTo>
                    <a:pt x="17" y="35"/>
                    <a:pt x="22" y="30"/>
                    <a:pt x="28" y="30"/>
                  </a:cubicBezTo>
                  <a:cubicBezTo>
                    <a:pt x="33" y="30"/>
                    <a:pt x="38" y="35"/>
                    <a:pt x="38" y="41"/>
                  </a:cubicBezTo>
                  <a:cubicBezTo>
                    <a:pt x="38" y="46"/>
                    <a:pt x="33" y="51"/>
                    <a:pt x="28" y="51"/>
                  </a:cubicBezTo>
                  <a:close/>
                  <a:moveTo>
                    <a:pt x="26" y="37"/>
                  </a:moveTo>
                  <a:cubicBezTo>
                    <a:pt x="26" y="39"/>
                    <a:pt x="27" y="40"/>
                    <a:pt x="28" y="40"/>
                  </a:cubicBezTo>
                  <a:cubicBezTo>
                    <a:pt x="30" y="40"/>
                    <a:pt x="32" y="41"/>
                    <a:pt x="32" y="44"/>
                  </a:cubicBezTo>
                  <a:cubicBezTo>
                    <a:pt x="32" y="46"/>
                    <a:pt x="31" y="47"/>
                    <a:pt x="29" y="48"/>
                  </a:cubicBezTo>
                  <a:cubicBezTo>
                    <a:pt x="29" y="49"/>
                    <a:pt x="29" y="49"/>
                    <a:pt x="29" y="49"/>
                  </a:cubicBezTo>
                  <a:cubicBezTo>
                    <a:pt x="29" y="49"/>
                    <a:pt x="28" y="50"/>
                    <a:pt x="28" y="50"/>
                  </a:cubicBezTo>
                  <a:cubicBezTo>
                    <a:pt x="27" y="50"/>
                    <a:pt x="27" y="49"/>
                    <a:pt x="27" y="49"/>
                  </a:cubicBezTo>
                  <a:cubicBezTo>
                    <a:pt x="27" y="48"/>
                    <a:pt x="27" y="48"/>
                    <a:pt x="27" y="48"/>
                  </a:cubicBezTo>
                  <a:cubicBezTo>
                    <a:pt x="25" y="47"/>
                    <a:pt x="24" y="46"/>
                    <a:pt x="24" y="44"/>
                  </a:cubicBezTo>
                  <a:cubicBezTo>
                    <a:pt x="24" y="43"/>
                    <a:pt x="24" y="43"/>
                    <a:pt x="25" y="43"/>
                  </a:cubicBezTo>
                  <a:cubicBezTo>
                    <a:pt x="25" y="43"/>
                    <a:pt x="26" y="43"/>
                    <a:pt x="26" y="44"/>
                  </a:cubicBezTo>
                  <a:cubicBezTo>
                    <a:pt x="26" y="45"/>
                    <a:pt x="27" y="46"/>
                    <a:pt x="28" y="46"/>
                  </a:cubicBezTo>
                  <a:cubicBezTo>
                    <a:pt x="29" y="46"/>
                    <a:pt x="30" y="45"/>
                    <a:pt x="30" y="44"/>
                  </a:cubicBezTo>
                  <a:cubicBezTo>
                    <a:pt x="30" y="42"/>
                    <a:pt x="29" y="42"/>
                    <a:pt x="28" y="42"/>
                  </a:cubicBezTo>
                  <a:cubicBezTo>
                    <a:pt x="25" y="42"/>
                    <a:pt x="24" y="40"/>
                    <a:pt x="24" y="37"/>
                  </a:cubicBezTo>
                  <a:cubicBezTo>
                    <a:pt x="24" y="36"/>
                    <a:pt x="25" y="34"/>
                    <a:pt x="27" y="34"/>
                  </a:cubicBezTo>
                  <a:cubicBezTo>
                    <a:pt x="27" y="32"/>
                    <a:pt x="27" y="32"/>
                    <a:pt x="27" y="32"/>
                  </a:cubicBezTo>
                  <a:cubicBezTo>
                    <a:pt x="27" y="32"/>
                    <a:pt x="27" y="31"/>
                    <a:pt x="28" y="31"/>
                  </a:cubicBezTo>
                  <a:cubicBezTo>
                    <a:pt x="28" y="31"/>
                    <a:pt x="29" y="32"/>
                    <a:pt x="29" y="32"/>
                  </a:cubicBezTo>
                  <a:cubicBezTo>
                    <a:pt x="29" y="33"/>
                    <a:pt x="29" y="33"/>
                    <a:pt x="29" y="33"/>
                  </a:cubicBezTo>
                  <a:cubicBezTo>
                    <a:pt x="30" y="34"/>
                    <a:pt x="32" y="35"/>
                    <a:pt x="32" y="37"/>
                  </a:cubicBezTo>
                  <a:cubicBezTo>
                    <a:pt x="32" y="38"/>
                    <a:pt x="31" y="38"/>
                    <a:pt x="31" y="38"/>
                  </a:cubicBezTo>
                  <a:cubicBezTo>
                    <a:pt x="30" y="38"/>
                    <a:pt x="30" y="38"/>
                    <a:pt x="30" y="37"/>
                  </a:cubicBezTo>
                  <a:cubicBezTo>
                    <a:pt x="30" y="36"/>
                    <a:pt x="29" y="35"/>
                    <a:pt x="28" y="35"/>
                  </a:cubicBezTo>
                  <a:cubicBezTo>
                    <a:pt x="27" y="35"/>
                    <a:pt x="26" y="36"/>
                    <a:pt x="26" y="37"/>
                  </a:cubicBezTo>
                  <a:close/>
                </a:path>
              </a:pathLst>
            </a:custGeom>
            <a:solidFill>
              <a:schemeClr val="accent3"/>
            </a:solidFill>
            <a:ln>
              <a:noFill/>
            </a:ln>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33" name="Freeform 42"/>
            <p:cNvSpPr>
              <a:spLocks noEditPoints="1"/>
            </p:cNvSpPr>
            <p:nvPr/>
          </p:nvSpPr>
          <p:spPr bwMode="auto">
            <a:xfrm>
              <a:off x="3501010" y="4288055"/>
              <a:ext cx="385943" cy="385941"/>
            </a:xfrm>
            <a:custGeom>
              <a:avLst/>
              <a:gdLst>
                <a:gd name="T0" fmla="*/ 45 w 62"/>
                <a:gd name="T1" fmla="*/ 4 h 62"/>
                <a:gd name="T2" fmla="*/ 45 w 62"/>
                <a:gd name="T3" fmla="*/ 9 h 62"/>
                <a:gd name="T4" fmla="*/ 17 w 62"/>
                <a:gd name="T5" fmla="*/ 52 h 62"/>
                <a:gd name="T6" fmla="*/ 16 w 62"/>
                <a:gd name="T7" fmla="*/ 58 h 62"/>
                <a:gd name="T8" fmla="*/ 19 w 62"/>
                <a:gd name="T9" fmla="*/ 52 h 62"/>
                <a:gd name="T10" fmla="*/ 54 w 62"/>
                <a:gd name="T11" fmla="*/ 19 h 62"/>
                <a:gd name="T12" fmla="*/ 56 w 62"/>
                <a:gd name="T13" fmla="*/ 15 h 62"/>
                <a:gd name="T14" fmla="*/ 53 w 62"/>
                <a:gd name="T15" fmla="*/ 19 h 62"/>
                <a:gd name="T16" fmla="*/ 4 w 62"/>
                <a:gd name="T17" fmla="*/ 46 h 62"/>
                <a:gd name="T18" fmla="*/ 9 w 62"/>
                <a:gd name="T19" fmla="*/ 44 h 62"/>
                <a:gd name="T20" fmla="*/ 61 w 62"/>
                <a:gd name="T21" fmla="*/ 30 h 62"/>
                <a:gd name="T22" fmla="*/ 56 w 62"/>
                <a:gd name="T23" fmla="*/ 32 h 62"/>
                <a:gd name="T24" fmla="*/ 61 w 62"/>
                <a:gd name="T25" fmla="*/ 30 h 62"/>
                <a:gd name="T26" fmla="*/ 1 w 62"/>
                <a:gd name="T27" fmla="*/ 30 h 62"/>
                <a:gd name="T28" fmla="*/ 5 w 62"/>
                <a:gd name="T29" fmla="*/ 32 h 62"/>
                <a:gd name="T30" fmla="*/ 52 w 62"/>
                <a:gd name="T31" fmla="*/ 43 h 62"/>
                <a:gd name="T32" fmla="*/ 57 w 62"/>
                <a:gd name="T33" fmla="*/ 47 h 62"/>
                <a:gd name="T34" fmla="*/ 54 w 62"/>
                <a:gd name="T35" fmla="*/ 43 h 62"/>
                <a:gd name="T36" fmla="*/ 10 w 62"/>
                <a:gd name="T37" fmla="*/ 18 h 62"/>
                <a:gd name="T38" fmla="*/ 4 w 62"/>
                <a:gd name="T39" fmla="*/ 15 h 62"/>
                <a:gd name="T40" fmla="*/ 45 w 62"/>
                <a:gd name="T41" fmla="*/ 52 h 62"/>
                <a:gd name="T42" fmla="*/ 45 w 62"/>
                <a:gd name="T43" fmla="*/ 57 h 62"/>
                <a:gd name="T44" fmla="*/ 47 w 62"/>
                <a:gd name="T45" fmla="*/ 56 h 62"/>
                <a:gd name="T46" fmla="*/ 30 w 62"/>
                <a:gd name="T47" fmla="*/ 56 h 62"/>
                <a:gd name="T48" fmla="*/ 32 w 62"/>
                <a:gd name="T49" fmla="*/ 61 h 62"/>
                <a:gd name="T50" fmla="*/ 17 w 62"/>
                <a:gd name="T51" fmla="*/ 9 h 62"/>
                <a:gd name="T52" fmla="*/ 19 w 62"/>
                <a:gd name="T53" fmla="*/ 8 h 62"/>
                <a:gd name="T54" fmla="*/ 15 w 62"/>
                <a:gd name="T55" fmla="*/ 5 h 62"/>
                <a:gd name="T56" fmla="*/ 32 w 62"/>
                <a:gd name="T57" fmla="*/ 5 h 62"/>
                <a:gd name="T58" fmla="*/ 30 w 62"/>
                <a:gd name="T59" fmla="*/ 1 h 62"/>
                <a:gd name="T60" fmla="*/ 53 w 62"/>
                <a:gd name="T61" fmla="*/ 30 h 62"/>
                <a:gd name="T62" fmla="*/ 29 w 62"/>
                <a:gd name="T63" fmla="*/ 53 h 62"/>
                <a:gd name="T64" fmla="*/ 14 w 62"/>
                <a:gd name="T65" fmla="*/ 19 h 62"/>
                <a:gd name="T66" fmla="*/ 48 w 62"/>
                <a:gd name="T67" fmla="*/ 19 h 62"/>
                <a:gd name="T68" fmla="*/ 46 w 62"/>
                <a:gd name="T69" fmla="*/ 22 h 62"/>
                <a:gd name="T70" fmla="*/ 46 w 62"/>
                <a:gd name="T71" fmla="*/ 22 h 62"/>
                <a:gd name="T72" fmla="*/ 39 w 62"/>
                <a:gd name="T73" fmla="*/ 27 h 62"/>
                <a:gd name="T74" fmla="*/ 31 w 62"/>
                <a:gd name="T75" fmla="*/ 48 h 62"/>
                <a:gd name="T76" fmla="*/ 36 w 62"/>
                <a:gd name="T77" fmla="*/ 27 h 62"/>
                <a:gd name="T78" fmla="*/ 36 w 62"/>
                <a:gd name="T79" fmla="*/ 27 h 62"/>
                <a:gd name="T80" fmla="*/ 23 w 62"/>
                <a:gd name="T81" fmla="*/ 27 h 62"/>
                <a:gd name="T82" fmla="*/ 21 w 62"/>
                <a:gd name="T83" fmla="*/ 27 h 62"/>
                <a:gd name="T84" fmla="*/ 28 w 62"/>
                <a:gd name="T85" fmla="*/ 47 h 62"/>
                <a:gd name="T86" fmla="*/ 28 w 62"/>
                <a:gd name="T87" fmla="*/ 47 h 62"/>
                <a:gd name="T88" fmla="*/ 39 w 62"/>
                <a:gd name="T89"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62">
                  <a:moveTo>
                    <a:pt x="43" y="9"/>
                  </a:moveTo>
                  <a:cubicBezTo>
                    <a:pt x="43" y="9"/>
                    <a:pt x="43" y="9"/>
                    <a:pt x="43" y="8"/>
                  </a:cubicBezTo>
                  <a:cubicBezTo>
                    <a:pt x="45" y="4"/>
                    <a:pt x="45" y="4"/>
                    <a:pt x="45" y="4"/>
                  </a:cubicBezTo>
                  <a:cubicBezTo>
                    <a:pt x="45" y="4"/>
                    <a:pt x="46" y="4"/>
                    <a:pt x="46" y="4"/>
                  </a:cubicBezTo>
                  <a:cubicBezTo>
                    <a:pt x="47" y="4"/>
                    <a:pt x="47" y="5"/>
                    <a:pt x="47" y="5"/>
                  </a:cubicBezTo>
                  <a:cubicBezTo>
                    <a:pt x="45" y="9"/>
                    <a:pt x="45" y="9"/>
                    <a:pt x="45" y="9"/>
                  </a:cubicBezTo>
                  <a:cubicBezTo>
                    <a:pt x="44" y="9"/>
                    <a:pt x="44" y="10"/>
                    <a:pt x="44" y="10"/>
                  </a:cubicBezTo>
                  <a:cubicBezTo>
                    <a:pt x="43" y="10"/>
                    <a:pt x="43" y="9"/>
                    <a:pt x="43" y="9"/>
                  </a:cubicBezTo>
                  <a:close/>
                  <a:moveTo>
                    <a:pt x="17" y="52"/>
                  </a:moveTo>
                  <a:cubicBezTo>
                    <a:pt x="15" y="56"/>
                    <a:pt x="15" y="56"/>
                    <a:pt x="15" y="56"/>
                  </a:cubicBezTo>
                  <a:cubicBezTo>
                    <a:pt x="15" y="57"/>
                    <a:pt x="15" y="57"/>
                    <a:pt x="15" y="58"/>
                  </a:cubicBezTo>
                  <a:cubicBezTo>
                    <a:pt x="16" y="58"/>
                    <a:pt x="16" y="58"/>
                    <a:pt x="16" y="58"/>
                  </a:cubicBezTo>
                  <a:cubicBezTo>
                    <a:pt x="16" y="58"/>
                    <a:pt x="17" y="57"/>
                    <a:pt x="17" y="57"/>
                  </a:cubicBezTo>
                  <a:cubicBezTo>
                    <a:pt x="19" y="53"/>
                    <a:pt x="19" y="53"/>
                    <a:pt x="19" y="53"/>
                  </a:cubicBezTo>
                  <a:cubicBezTo>
                    <a:pt x="19" y="53"/>
                    <a:pt x="19" y="52"/>
                    <a:pt x="19" y="52"/>
                  </a:cubicBezTo>
                  <a:cubicBezTo>
                    <a:pt x="18" y="52"/>
                    <a:pt x="18" y="52"/>
                    <a:pt x="17" y="52"/>
                  </a:cubicBezTo>
                  <a:close/>
                  <a:moveTo>
                    <a:pt x="53" y="19"/>
                  </a:moveTo>
                  <a:cubicBezTo>
                    <a:pt x="53" y="19"/>
                    <a:pt x="53" y="19"/>
                    <a:pt x="54" y="19"/>
                  </a:cubicBezTo>
                  <a:cubicBezTo>
                    <a:pt x="57" y="17"/>
                    <a:pt x="57" y="17"/>
                    <a:pt x="57" y="17"/>
                  </a:cubicBezTo>
                  <a:cubicBezTo>
                    <a:pt x="58" y="16"/>
                    <a:pt x="58" y="16"/>
                    <a:pt x="58" y="15"/>
                  </a:cubicBezTo>
                  <a:cubicBezTo>
                    <a:pt x="57" y="15"/>
                    <a:pt x="57" y="14"/>
                    <a:pt x="56" y="15"/>
                  </a:cubicBezTo>
                  <a:cubicBezTo>
                    <a:pt x="53" y="17"/>
                    <a:pt x="53" y="17"/>
                    <a:pt x="53" y="17"/>
                  </a:cubicBezTo>
                  <a:cubicBezTo>
                    <a:pt x="52" y="17"/>
                    <a:pt x="52" y="18"/>
                    <a:pt x="52" y="18"/>
                  </a:cubicBezTo>
                  <a:cubicBezTo>
                    <a:pt x="52" y="19"/>
                    <a:pt x="53" y="19"/>
                    <a:pt x="53" y="19"/>
                  </a:cubicBezTo>
                  <a:close/>
                  <a:moveTo>
                    <a:pt x="8" y="43"/>
                  </a:moveTo>
                  <a:cubicBezTo>
                    <a:pt x="4" y="45"/>
                    <a:pt x="4" y="45"/>
                    <a:pt x="4" y="45"/>
                  </a:cubicBezTo>
                  <a:cubicBezTo>
                    <a:pt x="4" y="45"/>
                    <a:pt x="4" y="46"/>
                    <a:pt x="4" y="46"/>
                  </a:cubicBezTo>
                  <a:cubicBezTo>
                    <a:pt x="4" y="46"/>
                    <a:pt x="5" y="47"/>
                    <a:pt x="5" y="47"/>
                  </a:cubicBezTo>
                  <a:cubicBezTo>
                    <a:pt x="5" y="47"/>
                    <a:pt x="5" y="47"/>
                    <a:pt x="5" y="47"/>
                  </a:cubicBezTo>
                  <a:cubicBezTo>
                    <a:pt x="9" y="44"/>
                    <a:pt x="9" y="44"/>
                    <a:pt x="9" y="44"/>
                  </a:cubicBezTo>
                  <a:cubicBezTo>
                    <a:pt x="10" y="44"/>
                    <a:pt x="10" y="43"/>
                    <a:pt x="10" y="43"/>
                  </a:cubicBezTo>
                  <a:cubicBezTo>
                    <a:pt x="9" y="42"/>
                    <a:pt x="9" y="42"/>
                    <a:pt x="8" y="43"/>
                  </a:cubicBezTo>
                  <a:close/>
                  <a:moveTo>
                    <a:pt x="61" y="30"/>
                  </a:moveTo>
                  <a:cubicBezTo>
                    <a:pt x="56" y="30"/>
                    <a:pt x="56" y="30"/>
                    <a:pt x="56" y="30"/>
                  </a:cubicBezTo>
                  <a:cubicBezTo>
                    <a:pt x="56" y="30"/>
                    <a:pt x="55" y="30"/>
                    <a:pt x="55" y="31"/>
                  </a:cubicBezTo>
                  <a:cubicBezTo>
                    <a:pt x="55" y="31"/>
                    <a:pt x="56" y="32"/>
                    <a:pt x="56" y="32"/>
                  </a:cubicBezTo>
                  <a:cubicBezTo>
                    <a:pt x="61" y="32"/>
                    <a:pt x="61" y="32"/>
                    <a:pt x="61" y="32"/>
                  </a:cubicBezTo>
                  <a:cubicBezTo>
                    <a:pt x="61" y="32"/>
                    <a:pt x="62" y="31"/>
                    <a:pt x="62" y="31"/>
                  </a:cubicBezTo>
                  <a:cubicBezTo>
                    <a:pt x="62" y="30"/>
                    <a:pt x="61" y="30"/>
                    <a:pt x="61" y="30"/>
                  </a:cubicBezTo>
                  <a:close/>
                  <a:moveTo>
                    <a:pt x="6" y="31"/>
                  </a:moveTo>
                  <a:cubicBezTo>
                    <a:pt x="6" y="30"/>
                    <a:pt x="6" y="30"/>
                    <a:pt x="5" y="30"/>
                  </a:cubicBezTo>
                  <a:cubicBezTo>
                    <a:pt x="1" y="30"/>
                    <a:pt x="1" y="30"/>
                    <a:pt x="1" y="30"/>
                  </a:cubicBezTo>
                  <a:cubicBezTo>
                    <a:pt x="0" y="30"/>
                    <a:pt x="0" y="30"/>
                    <a:pt x="0" y="31"/>
                  </a:cubicBezTo>
                  <a:cubicBezTo>
                    <a:pt x="0" y="31"/>
                    <a:pt x="0" y="32"/>
                    <a:pt x="1" y="32"/>
                  </a:cubicBezTo>
                  <a:cubicBezTo>
                    <a:pt x="5" y="32"/>
                    <a:pt x="5" y="32"/>
                    <a:pt x="5" y="32"/>
                  </a:cubicBezTo>
                  <a:cubicBezTo>
                    <a:pt x="6" y="32"/>
                    <a:pt x="6" y="31"/>
                    <a:pt x="6" y="31"/>
                  </a:cubicBezTo>
                  <a:close/>
                  <a:moveTo>
                    <a:pt x="54" y="43"/>
                  </a:moveTo>
                  <a:cubicBezTo>
                    <a:pt x="53" y="42"/>
                    <a:pt x="52" y="42"/>
                    <a:pt x="52" y="43"/>
                  </a:cubicBezTo>
                  <a:cubicBezTo>
                    <a:pt x="52" y="43"/>
                    <a:pt x="52" y="44"/>
                    <a:pt x="53" y="44"/>
                  </a:cubicBezTo>
                  <a:cubicBezTo>
                    <a:pt x="56" y="47"/>
                    <a:pt x="56" y="47"/>
                    <a:pt x="56" y="47"/>
                  </a:cubicBezTo>
                  <a:cubicBezTo>
                    <a:pt x="57" y="47"/>
                    <a:pt x="57" y="47"/>
                    <a:pt x="57" y="47"/>
                  </a:cubicBezTo>
                  <a:cubicBezTo>
                    <a:pt x="57" y="47"/>
                    <a:pt x="58" y="46"/>
                    <a:pt x="58" y="46"/>
                  </a:cubicBezTo>
                  <a:cubicBezTo>
                    <a:pt x="58" y="46"/>
                    <a:pt x="58" y="45"/>
                    <a:pt x="57" y="45"/>
                  </a:cubicBezTo>
                  <a:lnTo>
                    <a:pt x="54" y="43"/>
                  </a:lnTo>
                  <a:close/>
                  <a:moveTo>
                    <a:pt x="8" y="19"/>
                  </a:moveTo>
                  <a:cubicBezTo>
                    <a:pt x="8" y="19"/>
                    <a:pt x="9" y="19"/>
                    <a:pt x="9" y="19"/>
                  </a:cubicBezTo>
                  <a:cubicBezTo>
                    <a:pt x="9" y="19"/>
                    <a:pt x="9" y="19"/>
                    <a:pt x="10" y="18"/>
                  </a:cubicBezTo>
                  <a:cubicBezTo>
                    <a:pt x="10" y="18"/>
                    <a:pt x="10" y="17"/>
                    <a:pt x="9" y="17"/>
                  </a:cubicBezTo>
                  <a:cubicBezTo>
                    <a:pt x="5" y="15"/>
                    <a:pt x="5" y="15"/>
                    <a:pt x="5" y="15"/>
                  </a:cubicBezTo>
                  <a:cubicBezTo>
                    <a:pt x="5" y="14"/>
                    <a:pt x="4" y="15"/>
                    <a:pt x="4" y="15"/>
                  </a:cubicBezTo>
                  <a:cubicBezTo>
                    <a:pt x="4" y="16"/>
                    <a:pt x="4" y="16"/>
                    <a:pt x="4" y="17"/>
                  </a:cubicBezTo>
                  <a:lnTo>
                    <a:pt x="8" y="19"/>
                  </a:lnTo>
                  <a:close/>
                  <a:moveTo>
                    <a:pt x="45" y="52"/>
                  </a:moveTo>
                  <a:cubicBezTo>
                    <a:pt x="44" y="52"/>
                    <a:pt x="44" y="52"/>
                    <a:pt x="43" y="52"/>
                  </a:cubicBezTo>
                  <a:cubicBezTo>
                    <a:pt x="43" y="52"/>
                    <a:pt x="43" y="53"/>
                    <a:pt x="43" y="53"/>
                  </a:cubicBezTo>
                  <a:cubicBezTo>
                    <a:pt x="45" y="57"/>
                    <a:pt x="45" y="57"/>
                    <a:pt x="45" y="57"/>
                  </a:cubicBezTo>
                  <a:cubicBezTo>
                    <a:pt x="45" y="57"/>
                    <a:pt x="46" y="58"/>
                    <a:pt x="46" y="58"/>
                  </a:cubicBezTo>
                  <a:cubicBezTo>
                    <a:pt x="46" y="58"/>
                    <a:pt x="46" y="58"/>
                    <a:pt x="46" y="58"/>
                  </a:cubicBezTo>
                  <a:cubicBezTo>
                    <a:pt x="47" y="57"/>
                    <a:pt x="47" y="57"/>
                    <a:pt x="47" y="56"/>
                  </a:cubicBezTo>
                  <a:lnTo>
                    <a:pt x="45" y="52"/>
                  </a:lnTo>
                  <a:close/>
                  <a:moveTo>
                    <a:pt x="31" y="55"/>
                  </a:moveTo>
                  <a:cubicBezTo>
                    <a:pt x="30" y="55"/>
                    <a:pt x="30" y="56"/>
                    <a:pt x="30" y="56"/>
                  </a:cubicBezTo>
                  <a:cubicBezTo>
                    <a:pt x="30" y="61"/>
                    <a:pt x="30" y="61"/>
                    <a:pt x="30" y="61"/>
                  </a:cubicBezTo>
                  <a:cubicBezTo>
                    <a:pt x="30" y="61"/>
                    <a:pt x="30" y="62"/>
                    <a:pt x="31" y="62"/>
                  </a:cubicBezTo>
                  <a:cubicBezTo>
                    <a:pt x="31" y="62"/>
                    <a:pt x="32" y="61"/>
                    <a:pt x="32" y="61"/>
                  </a:cubicBezTo>
                  <a:cubicBezTo>
                    <a:pt x="32" y="56"/>
                    <a:pt x="32" y="56"/>
                    <a:pt x="32" y="56"/>
                  </a:cubicBezTo>
                  <a:cubicBezTo>
                    <a:pt x="32" y="56"/>
                    <a:pt x="31" y="55"/>
                    <a:pt x="31" y="55"/>
                  </a:cubicBezTo>
                  <a:close/>
                  <a:moveTo>
                    <a:pt x="17" y="9"/>
                  </a:moveTo>
                  <a:cubicBezTo>
                    <a:pt x="17" y="9"/>
                    <a:pt x="18" y="10"/>
                    <a:pt x="18" y="10"/>
                  </a:cubicBezTo>
                  <a:cubicBezTo>
                    <a:pt x="18" y="10"/>
                    <a:pt x="18" y="9"/>
                    <a:pt x="19" y="9"/>
                  </a:cubicBezTo>
                  <a:cubicBezTo>
                    <a:pt x="19" y="9"/>
                    <a:pt x="19" y="9"/>
                    <a:pt x="19" y="8"/>
                  </a:cubicBezTo>
                  <a:cubicBezTo>
                    <a:pt x="17" y="4"/>
                    <a:pt x="17" y="4"/>
                    <a:pt x="17" y="4"/>
                  </a:cubicBezTo>
                  <a:cubicBezTo>
                    <a:pt x="16" y="4"/>
                    <a:pt x="16" y="4"/>
                    <a:pt x="15" y="4"/>
                  </a:cubicBezTo>
                  <a:cubicBezTo>
                    <a:pt x="15" y="4"/>
                    <a:pt x="15" y="5"/>
                    <a:pt x="15" y="5"/>
                  </a:cubicBezTo>
                  <a:lnTo>
                    <a:pt x="17" y="9"/>
                  </a:lnTo>
                  <a:close/>
                  <a:moveTo>
                    <a:pt x="31" y="6"/>
                  </a:moveTo>
                  <a:cubicBezTo>
                    <a:pt x="31" y="6"/>
                    <a:pt x="32" y="6"/>
                    <a:pt x="32" y="5"/>
                  </a:cubicBezTo>
                  <a:cubicBezTo>
                    <a:pt x="32" y="1"/>
                    <a:pt x="32" y="1"/>
                    <a:pt x="32" y="1"/>
                  </a:cubicBezTo>
                  <a:cubicBezTo>
                    <a:pt x="32" y="0"/>
                    <a:pt x="31" y="0"/>
                    <a:pt x="31" y="0"/>
                  </a:cubicBezTo>
                  <a:cubicBezTo>
                    <a:pt x="30" y="0"/>
                    <a:pt x="30" y="0"/>
                    <a:pt x="30" y="1"/>
                  </a:cubicBezTo>
                  <a:cubicBezTo>
                    <a:pt x="30" y="5"/>
                    <a:pt x="30" y="5"/>
                    <a:pt x="30" y="5"/>
                  </a:cubicBezTo>
                  <a:cubicBezTo>
                    <a:pt x="30" y="6"/>
                    <a:pt x="30" y="6"/>
                    <a:pt x="31" y="6"/>
                  </a:cubicBezTo>
                  <a:close/>
                  <a:moveTo>
                    <a:pt x="53" y="30"/>
                  </a:moveTo>
                  <a:cubicBezTo>
                    <a:pt x="32" y="53"/>
                    <a:pt x="32" y="53"/>
                    <a:pt x="32" y="53"/>
                  </a:cubicBezTo>
                  <a:cubicBezTo>
                    <a:pt x="32" y="53"/>
                    <a:pt x="31" y="53"/>
                    <a:pt x="31" y="53"/>
                  </a:cubicBezTo>
                  <a:cubicBezTo>
                    <a:pt x="30" y="53"/>
                    <a:pt x="30" y="53"/>
                    <a:pt x="29" y="53"/>
                  </a:cubicBezTo>
                  <a:cubicBezTo>
                    <a:pt x="9" y="30"/>
                    <a:pt x="9" y="30"/>
                    <a:pt x="9" y="30"/>
                  </a:cubicBezTo>
                  <a:cubicBezTo>
                    <a:pt x="8" y="29"/>
                    <a:pt x="8" y="28"/>
                    <a:pt x="9" y="27"/>
                  </a:cubicBezTo>
                  <a:cubicBezTo>
                    <a:pt x="14" y="19"/>
                    <a:pt x="14" y="19"/>
                    <a:pt x="14" y="19"/>
                  </a:cubicBezTo>
                  <a:cubicBezTo>
                    <a:pt x="14" y="19"/>
                    <a:pt x="15" y="18"/>
                    <a:pt x="15" y="18"/>
                  </a:cubicBezTo>
                  <a:cubicBezTo>
                    <a:pt x="46" y="18"/>
                    <a:pt x="46" y="18"/>
                    <a:pt x="46" y="18"/>
                  </a:cubicBezTo>
                  <a:cubicBezTo>
                    <a:pt x="47" y="18"/>
                    <a:pt x="48" y="19"/>
                    <a:pt x="48" y="19"/>
                  </a:cubicBezTo>
                  <a:cubicBezTo>
                    <a:pt x="53" y="27"/>
                    <a:pt x="53" y="27"/>
                    <a:pt x="53" y="27"/>
                  </a:cubicBezTo>
                  <a:cubicBezTo>
                    <a:pt x="54" y="28"/>
                    <a:pt x="54" y="29"/>
                    <a:pt x="53" y="30"/>
                  </a:cubicBezTo>
                  <a:close/>
                  <a:moveTo>
                    <a:pt x="46" y="22"/>
                  </a:moveTo>
                  <a:cubicBezTo>
                    <a:pt x="41" y="27"/>
                    <a:pt x="41" y="27"/>
                    <a:pt x="41" y="27"/>
                  </a:cubicBezTo>
                  <a:cubicBezTo>
                    <a:pt x="50" y="27"/>
                    <a:pt x="50" y="27"/>
                    <a:pt x="50" y="27"/>
                  </a:cubicBezTo>
                  <a:lnTo>
                    <a:pt x="46" y="22"/>
                  </a:lnTo>
                  <a:close/>
                  <a:moveTo>
                    <a:pt x="44" y="21"/>
                  </a:moveTo>
                  <a:cubicBezTo>
                    <a:pt x="33" y="21"/>
                    <a:pt x="33" y="21"/>
                    <a:pt x="33" y="21"/>
                  </a:cubicBezTo>
                  <a:cubicBezTo>
                    <a:pt x="39" y="27"/>
                    <a:pt x="39" y="27"/>
                    <a:pt x="39" y="27"/>
                  </a:cubicBezTo>
                  <a:lnTo>
                    <a:pt x="44" y="21"/>
                  </a:lnTo>
                  <a:close/>
                  <a:moveTo>
                    <a:pt x="25" y="29"/>
                  </a:moveTo>
                  <a:cubicBezTo>
                    <a:pt x="31" y="48"/>
                    <a:pt x="31" y="48"/>
                    <a:pt x="31" y="48"/>
                  </a:cubicBezTo>
                  <a:cubicBezTo>
                    <a:pt x="37" y="29"/>
                    <a:pt x="37" y="29"/>
                    <a:pt x="37" y="29"/>
                  </a:cubicBezTo>
                  <a:lnTo>
                    <a:pt x="25" y="29"/>
                  </a:lnTo>
                  <a:close/>
                  <a:moveTo>
                    <a:pt x="36" y="27"/>
                  </a:moveTo>
                  <a:cubicBezTo>
                    <a:pt x="31" y="22"/>
                    <a:pt x="31" y="22"/>
                    <a:pt x="31" y="22"/>
                  </a:cubicBezTo>
                  <a:cubicBezTo>
                    <a:pt x="26" y="27"/>
                    <a:pt x="26" y="27"/>
                    <a:pt x="26" y="27"/>
                  </a:cubicBezTo>
                  <a:lnTo>
                    <a:pt x="36" y="27"/>
                  </a:lnTo>
                  <a:close/>
                  <a:moveTo>
                    <a:pt x="28" y="21"/>
                  </a:moveTo>
                  <a:cubicBezTo>
                    <a:pt x="18" y="21"/>
                    <a:pt x="18" y="21"/>
                    <a:pt x="18" y="21"/>
                  </a:cubicBezTo>
                  <a:cubicBezTo>
                    <a:pt x="23" y="27"/>
                    <a:pt x="23" y="27"/>
                    <a:pt x="23" y="27"/>
                  </a:cubicBezTo>
                  <a:lnTo>
                    <a:pt x="28" y="21"/>
                  </a:lnTo>
                  <a:close/>
                  <a:moveTo>
                    <a:pt x="12" y="27"/>
                  </a:moveTo>
                  <a:cubicBezTo>
                    <a:pt x="21" y="27"/>
                    <a:pt x="21" y="27"/>
                    <a:pt x="21" y="27"/>
                  </a:cubicBezTo>
                  <a:cubicBezTo>
                    <a:pt x="16" y="22"/>
                    <a:pt x="16" y="22"/>
                    <a:pt x="16" y="22"/>
                  </a:cubicBezTo>
                  <a:lnTo>
                    <a:pt x="12" y="27"/>
                  </a:lnTo>
                  <a:close/>
                  <a:moveTo>
                    <a:pt x="28" y="47"/>
                  </a:moveTo>
                  <a:cubicBezTo>
                    <a:pt x="22" y="29"/>
                    <a:pt x="22" y="29"/>
                    <a:pt x="22" y="29"/>
                  </a:cubicBezTo>
                  <a:cubicBezTo>
                    <a:pt x="12" y="29"/>
                    <a:pt x="12" y="29"/>
                    <a:pt x="12" y="29"/>
                  </a:cubicBezTo>
                  <a:lnTo>
                    <a:pt x="28" y="47"/>
                  </a:lnTo>
                  <a:close/>
                  <a:moveTo>
                    <a:pt x="33" y="47"/>
                  </a:moveTo>
                  <a:cubicBezTo>
                    <a:pt x="49" y="29"/>
                    <a:pt x="49" y="29"/>
                    <a:pt x="49" y="29"/>
                  </a:cubicBezTo>
                  <a:cubicBezTo>
                    <a:pt x="39" y="29"/>
                    <a:pt x="39" y="29"/>
                    <a:pt x="39" y="29"/>
                  </a:cubicBezTo>
                  <a:lnTo>
                    <a:pt x="33" y="47"/>
                  </a:lnTo>
                  <a:close/>
                </a:path>
              </a:pathLst>
            </a:custGeom>
            <a:grpFill/>
            <a:ln>
              <a:noFill/>
            </a:ln>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34" name="Freeform 41"/>
            <p:cNvSpPr>
              <a:spLocks noEditPoints="1"/>
            </p:cNvSpPr>
            <p:nvPr/>
          </p:nvSpPr>
          <p:spPr bwMode="auto">
            <a:xfrm>
              <a:off x="4972332" y="2034995"/>
              <a:ext cx="397043" cy="383809"/>
            </a:xfrm>
            <a:custGeom>
              <a:avLst/>
              <a:gdLst>
                <a:gd name="T0" fmla="*/ 12 w 63"/>
                <a:gd name="T1" fmla="*/ 10 h 61"/>
                <a:gd name="T2" fmla="*/ 13 w 63"/>
                <a:gd name="T3" fmla="*/ 10 h 61"/>
                <a:gd name="T4" fmla="*/ 13 w 63"/>
                <a:gd name="T5" fmla="*/ 12 h 61"/>
                <a:gd name="T6" fmla="*/ 13 w 63"/>
                <a:gd name="T7" fmla="*/ 29 h 61"/>
                <a:gd name="T8" fmla="*/ 13 w 63"/>
                <a:gd name="T9" fmla="*/ 31 h 61"/>
                <a:gd name="T10" fmla="*/ 13 w 63"/>
                <a:gd name="T11" fmla="*/ 31 h 61"/>
                <a:gd name="T12" fmla="*/ 12 w 63"/>
                <a:gd name="T13" fmla="*/ 31 h 61"/>
                <a:gd name="T14" fmla="*/ 12 w 63"/>
                <a:gd name="T15" fmla="*/ 10 h 61"/>
                <a:gd name="T16" fmla="*/ 61 w 63"/>
                <a:gd name="T17" fmla="*/ 59 h 61"/>
                <a:gd name="T18" fmla="*/ 56 w 63"/>
                <a:gd name="T19" fmla="*/ 61 h 61"/>
                <a:gd name="T20" fmla="*/ 51 w 63"/>
                <a:gd name="T21" fmla="*/ 59 h 61"/>
                <a:gd name="T22" fmla="*/ 38 w 63"/>
                <a:gd name="T23" fmla="*/ 47 h 61"/>
                <a:gd name="T24" fmla="*/ 36 w 63"/>
                <a:gd name="T25" fmla="*/ 42 h 61"/>
                <a:gd name="T26" fmla="*/ 32 w 63"/>
                <a:gd name="T27" fmla="*/ 38 h 61"/>
                <a:gd name="T28" fmla="*/ 22 w 63"/>
                <a:gd name="T29" fmla="*/ 41 h 61"/>
                <a:gd name="T30" fmla="*/ 8 w 63"/>
                <a:gd name="T31" fmla="*/ 35 h 61"/>
                <a:gd name="T32" fmla="*/ 8 w 63"/>
                <a:gd name="T33" fmla="*/ 6 h 61"/>
                <a:gd name="T34" fmla="*/ 22 w 63"/>
                <a:gd name="T35" fmla="*/ 0 h 61"/>
                <a:gd name="T36" fmla="*/ 36 w 63"/>
                <a:gd name="T37" fmla="*/ 6 h 61"/>
                <a:gd name="T38" fmla="*/ 39 w 63"/>
                <a:gd name="T39" fmla="*/ 31 h 61"/>
                <a:gd name="T40" fmla="*/ 43 w 63"/>
                <a:gd name="T41" fmla="*/ 35 h 61"/>
                <a:gd name="T42" fmla="*/ 48 w 63"/>
                <a:gd name="T43" fmla="*/ 37 h 61"/>
                <a:gd name="T44" fmla="*/ 60 w 63"/>
                <a:gd name="T45" fmla="*/ 49 h 61"/>
                <a:gd name="T46" fmla="*/ 61 w 63"/>
                <a:gd name="T47" fmla="*/ 59 h 61"/>
                <a:gd name="T48" fmla="*/ 10 w 63"/>
                <a:gd name="T49" fmla="*/ 8 h 61"/>
                <a:gd name="T50" fmla="*/ 5 w 63"/>
                <a:gd name="T51" fmla="*/ 21 h 61"/>
                <a:gd name="T52" fmla="*/ 10 w 63"/>
                <a:gd name="T53" fmla="*/ 33 h 61"/>
                <a:gd name="T54" fmla="*/ 22 w 63"/>
                <a:gd name="T55" fmla="*/ 38 h 61"/>
                <a:gd name="T56" fmla="*/ 34 w 63"/>
                <a:gd name="T57" fmla="*/ 33 h 61"/>
                <a:gd name="T58" fmla="*/ 39 w 63"/>
                <a:gd name="T59" fmla="*/ 21 h 61"/>
                <a:gd name="T60" fmla="*/ 34 w 63"/>
                <a:gd name="T61" fmla="*/ 8 h 61"/>
                <a:gd name="T62" fmla="*/ 22 w 63"/>
                <a:gd name="T63" fmla="*/ 3 h 61"/>
                <a:gd name="T64" fmla="*/ 10 w 63"/>
                <a:gd name="T65" fmla="*/ 8 h 61"/>
                <a:gd name="T66" fmla="*/ 36 w 63"/>
                <a:gd name="T67" fmla="*/ 34 h 61"/>
                <a:gd name="T68" fmla="*/ 34 w 63"/>
                <a:gd name="T69" fmla="*/ 35 h 61"/>
                <a:gd name="T70" fmla="*/ 38 w 63"/>
                <a:gd name="T71" fmla="*/ 39 h 61"/>
                <a:gd name="T72" fmla="*/ 39 w 63"/>
                <a:gd name="T73" fmla="*/ 37 h 61"/>
                <a:gd name="T74" fmla="*/ 40 w 63"/>
                <a:gd name="T75" fmla="*/ 36 h 61"/>
                <a:gd name="T76" fmla="*/ 37 w 63"/>
                <a:gd name="T77" fmla="*/ 33 h 61"/>
                <a:gd name="T78" fmla="*/ 36 w 63"/>
                <a:gd name="T79" fmla="*/ 34 h 61"/>
                <a:gd name="T80" fmla="*/ 41 w 63"/>
                <a:gd name="T81" fmla="*/ 44 h 61"/>
                <a:gd name="T82" fmla="*/ 53 w 63"/>
                <a:gd name="T83" fmla="*/ 57 h 61"/>
                <a:gd name="T84" fmla="*/ 58 w 63"/>
                <a:gd name="T85" fmla="*/ 57 h 61"/>
                <a:gd name="T86" fmla="*/ 60 w 63"/>
                <a:gd name="T87" fmla="*/ 54 h 61"/>
                <a:gd name="T88" fmla="*/ 58 w 63"/>
                <a:gd name="T89" fmla="*/ 51 h 61"/>
                <a:gd name="T90" fmla="*/ 46 w 63"/>
                <a:gd name="T91" fmla="*/ 39 h 61"/>
                <a:gd name="T92" fmla="*/ 43 w 63"/>
                <a:gd name="T93" fmla="*/ 38 h 61"/>
                <a:gd name="T94" fmla="*/ 42 w 63"/>
                <a:gd name="T95" fmla="*/ 38 h 61"/>
                <a:gd name="T96" fmla="*/ 41 w 63"/>
                <a:gd name="T97" fmla="*/ 38 h 61"/>
                <a:gd name="T98" fmla="*/ 40 w 63"/>
                <a:gd name="T99" fmla="*/ 39 h 61"/>
                <a:gd name="T100" fmla="*/ 40 w 63"/>
                <a:gd name="T101" fmla="*/ 40 h 61"/>
                <a:gd name="T102" fmla="*/ 39 w 63"/>
                <a:gd name="T103" fmla="*/ 40 h 61"/>
                <a:gd name="T104" fmla="*/ 41 w 63"/>
                <a:gd name="T105" fmla="*/ 4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 h="61">
                  <a:moveTo>
                    <a:pt x="12" y="10"/>
                  </a:moveTo>
                  <a:cubicBezTo>
                    <a:pt x="12" y="10"/>
                    <a:pt x="13" y="10"/>
                    <a:pt x="13" y="10"/>
                  </a:cubicBezTo>
                  <a:cubicBezTo>
                    <a:pt x="14" y="11"/>
                    <a:pt x="14" y="11"/>
                    <a:pt x="13" y="12"/>
                  </a:cubicBezTo>
                  <a:cubicBezTo>
                    <a:pt x="8" y="17"/>
                    <a:pt x="8" y="24"/>
                    <a:pt x="13" y="29"/>
                  </a:cubicBezTo>
                  <a:cubicBezTo>
                    <a:pt x="14" y="30"/>
                    <a:pt x="14" y="30"/>
                    <a:pt x="13" y="31"/>
                  </a:cubicBezTo>
                  <a:cubicBezTo>
                    <a:pt x="13" y="31"/>
                    <a:pt x="13" y="31"/>
                    <a:pt x="13" y="31"/>
                  </a:cubicBezTo>
                  <a:cubicBezTo>
                    <a:pt x="12" y="31"/>
                    <a:pt x="12" y="31"/>
                    <a:pt x="12" y="31"/>
                  </a:cubicBezTo>
                  <a:cubicBezTo>
                    <a:pt x="6" y="25"/>
                    <a:pt x="6" y="16"/>
                    <a:pt x="12" y="10"/>
                  </a:cubicBezTo>
                  <a:close/>
                  <a:moveTo>
                    <a:pt x="61" y="59"/>
                  </a:moveTo>
                  <a:cubicBezTo>
                    <a:pt x="59" y="60"/>
                    <a:pt x="58" y="61"/>
                    <a:pt x="56" y="61"/>
                  </a:cubicBezTo>
                  <a:cubicBezTo>
                    <a:pt x="54" y="61"/>
                    <a:pt x="52" y="60"/>
                    <a:pt x="51" y="59"/>
                  </a:cubicBezTo>
                  <a:cubicBezTo>
                    <a:pt x="38" y="47"/>
                    <a:pt x="38" y="47"/>
                    <a:pt x="38" y="47"/>
                  </a:cubicBezTo>
                  <a:cubicBezTo>
                    <a:pt x="37" y="45"/>
                    <a:pt x="36" y="43"/>
                    <a:pt x="36" y="42"/>
                  </a:cubicBezTo>
                  <a:cubicBezTo>
                    <a:pt x="32" y="38"/>
                    <a:pt x="32" y="38"/>
                    <a:pt x="32" y="38"/>
                  </a:cubicBezTo>
                  <a:cubicBezTo>
                    <a:pt x="29" y="40"/>
                    <a:pt x="26" y="41"/>
                    <a:pt x="22" y="41"/>
                  </a:cubicBezTo>
                  <a:cubicBezTo>
                    <a:pt x="17" y="41"/>
                    <a:pt x="12" y="38"/>
                    <a:pt x="8" y="35"/>
                  </a:cubicBezTo>
                  <a:cubicBezTo>
                    <a:pt x="0" y="27"/>
                    <a:pt x="0" y="14"/>
                    <a:pt x="8" y="6"/>
                  </a:cubicBezTo>
                  <a:cubicBezTo>
                    <a:pt x="12" y="3"/>
                    <a:pt x="17" y="0"/>
                    <a:pt x="22" y="0"/>
                  </a:cubicBezTo>
                  <a:cubicBezTo>
                    <a:pt x="28" y="0"/>
                    <a:pt x="33" y="3"/>
                    <a:pt x="36" y="6"/>
                  </a:cubicBezTo>
                  <a:cubicBezTo>
                    <a:pt x="43" y="13"/>
                    <a:pt x="44" y="23"/>
                    <a:pt x="39" y="31"/>
                  </a:cubicBezTo>
                  <a:cubicBezTo>
                    <a:pt x="43" y="35"/>
                    <a:pt x="43" y="35"/>
                    <a:pt x="43" y="35"/>
                  </a:cubicBezTo>
                  <a:cubicBezTo>
                    <a:pt x="45" y="35"/>
                    <a:pt x="47" y="35"/>
                    <a:pt x="48" y="37"/>
                  </a:cubicBezTo>
                  <a:cubicBezTo>
                    <a:pt x="60" y="49"/>
                    <a:pt x="60" y="49"/>
                    <a:pt x="60" y="49"/>
                  </a:cubicBezTo>
                  <a:cubicBezTo>
                    <a:pt x="63" y="52"/>
                    <a:pt x="63" y="56"/>
                    <a:pt x="61" y="59"/>
                  </a:cubicBezTo>
                  <a:close/>
                  <a:moveTo>
                    <a:pt x="10" y="8"/>
                  </a:moveTo>
                  <a:cubicBezTo>
                    <a:pt x="7" y="12"/>
                    <a:pt x="5" y="16"/>
                    <a:pt x="5" y="21"/>
                  </a:cubicBezTo>
                  <a:cubicBezTo>
                    <a:pt x="5" y="25"/>
                    <a:pt x="7" y="29"/>
                    <a:pt x="10" y="33"/>
                  </a:cubicBezTo>
                  <a:cubicBezTo>
                    <a:pt x="13" y="36"/>
                    <a:pt x="18" y="38"/>
                    <a:pt x="22" y="38"/>
                  </a:cubicBezTo>
                  <a:cubicBezTo>
                    <a:pt x="27" y="38"/>
                    <a:pt x="31" y="36"/>
                    <a:pt x="34" y="33"/>
                  </a:cubicBezTo>
                  <a:cubicBezTo>
                    <a:pt x="37" y="29"/>
                    <a:pt x="39" y="25"/>
                    <a:pt x="39" y="21"/>
                  </a:cubicBezTo>
                  <a:cubicBezTo>
                    <a:pt x="39" y="16"/>
                    <a:pt x="37" y="12"/>
                    <a:pt x="34" y="8"/>
                  </a:cubicBezTo>
                  <a:cubicBezTo>
                    <a:pt x="31" y="5"/>
                    <a:pt x="27" y="3"/>
                    <a:pt x="22" y="3"/>
                  </a:cubicBezTo>
                  <a:cubicBezTo>
                    <a:pt x="18" y="3"/>
                    <a:pt x="13" y="5"/>
                    <a:pt x="10" y="8"/>
                  </a:cubicBezTo>
                  <a:close/>
                  <a:moveTo>
                    <a:pt x="36" y="34"/>
                  </a:moveTo>
                  <a:cubicBezTo>
                    <a:pt x="35" y="34"/>
                    <a:pt x="35" y="35"/>
                    <a:pt x="34" y="35"/>
                  </a:cubicBezTo>
                  <a:cubicBezTo>
                    <a:pt x="38" y="39"/>
                    <a:pt x="38" y="39"/>
                    <a:pt x="38" y="39"/>
                  </a:cubicBezTo>
                  <a:cubicBezTo>
                    <a:pt x="38" y="38"/>
                    <a:pt x="38" y="38"/>
                    <a:pt x="39" y="37"/>
                  </a:cubicBezTo>
                  <a:cubicBezTo>
                    <a:pt x="39" y="37"/>
                    <a:pt x="40" y="36"/>
                    <a:pt x="40" y="36"/>
                  </a:cubicBezTo>
                  <a:cubicBezTo>
                    <a:pt x="37" y="33"/>
                    <a:pt x="37" y="33"/>
                    <a:pt x="37" y="33"/>
                  </a:cubicBezTo>
                  <a:cubicBezTo>
                    <a:pt x="36" y="33"/>
                    <a:pt x="36" y="34"/>
                    <a:pt x="36" y="34"/>
                  </a:cubicBezTo>
                  <a:close/>
                  <a:moveTo>
                    <a:pt x="41" y="44"/>
                  </a:moveTo>
                  <a:cubicBezTo>
                    <a:pt x="53" y="57"/>
                    <a:pt x="53" y="57"/>
                    <a:pt x="53" y="57"/>
                  </a:cubicBezTo>
                  <a:cubicBezTo>
                    <a:pt x="54" y="58"/>
                    <a:pt x="57" y="58"/>
                    <a:pt x="58" y="57"/>
                  </a:cubicBezTo>
                  <a:cubicBezTo>
                    <a:pt x="59" y="56"/>
                    <a:pt x="60" y="55"/>
                    <a:pt x="60" y="54"/>
                  </a:cubicBezTo>
                  <a:cubicBezTo>
                    <a:pt x="60" y="53"/>
                    <a:pt x="59" y="52"/>
                    <a:pt x="58" y="51"/>
                  </a:cubicBezTo>
                  <a:cubicBezTo>
                    <a:pt x="46" y="39"/>
                    <a:pt x="46" y="39"/>
                    <a:pt x="46" y="39"/>
                  </a:cubicBezTo>
                  <a:cubicBezTo>
                    <a:pt x="45" y="38"/>
                    <a:pt x="44" y="38"/>
                    <a:pt x="43" y="38"/>
                  </a:cubicBezTo>
                  <a:cubicBezTo>
                    <a:pt x="43" y="38"/>
                    <a:pt x="42" y="38"/>
                    <a:pt x="42" y="38"/>
                  </a:cubicBezTo>
                  <a:cubicBezTo>
                    <a:pt x="42" y="38"/>
                    <a:pt x="42" y="38"/>
                    <a:pt x="41" y="38"/>
                  </a:cubicBezTo>
                  <a:cubicBezTo>
                    <a:pt x="41" y="38"/>
                    <a:pt x="41" y="38"/>
                    <a:pt x="40" y="39"/>
                  </a:cubicBezTo>
                  <a:cubicBezTo>
                    <a:pt x="40" y="39"/>
                    <a:pt x="40" y="39"/>
                    <a:pt x="40" y="40"/>
                  </a:cubicBezTo>
                  <a:cubicBezTo>
                    <a:pt x="39" y="40"/>
                    <a:pt x="39" y="40"/>
                    <a:pt x="39" y="40"/>
                  </a:cubicBezTo>
                  <a:cubicBezTo>
                    <a:pt x="39" y="42"/>
                    <a:pt x="39" y="43"/>
                    <a:pt x="41" y="44"/>
                  </a:cubicBezTo>
                  <a:close/>
                </a:path>
              </a:pathLst>
            </a:custGeom>
            <a:grpFill/>
            <a:ln>
              <a:noFill/>
            </a:ln>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35" name="Freeform 41"/>
            <p:cNvSpPr>
              <a:spLocks noEditPoints="1"/>
            </p:cNvSpPr>
            <p:nvPr/>
          </p:nvSpPr>
          <p:spPr bwMode="auto">
            <a:xfrm>
              <a:off x="7319804" y="5173856"/>
              <a:ext cx="397043" cy="383809"/>
            </a:xfrm>
            <a:custGeom>
              <a:avLst/>
              <a:gdLst>
                <a:gd name="T0" fmla="*/ 12 w 63"/>
                <a:gd name="T1" fmla="*/ 10 h 61"/>
                <a:gd name="T2" fmla="*/ 13 w 63"/>
                <a:gd name="T3" fmla="*/ 10 h 61"/>
                <a:gd name="T4" fmla="*/ 13 w 63"/>
                <a:gd name="T5" fmla="*/ 12 h 61"/>
                <a:gd name="T6" fmla="*/ 13 w 63"/>
                <a:gd name="T7" fmla="*/ 29 h 61"/>
                <a:gd name="T8" fmla="*/ 13 w 63"/>
                <a:gd name="T9" fmla="*/ 31 h 61"/>
                <a:gd name="T10" fmla="*/ 13 w 63"/>
                <a:gd name="T11" fmla="*/ 31 h 61"/>
                <a:gd name="T12" fmla="*/ 12 w 63"/>
                <a:gd name="T13" fmla="*/ 31 h 61"/>
                <a:gd name="T14" fmla="*/ 12 w 63"/>
                <a:gd name="T15" fmla="*/ 10 h 61"/>
                <a:gd name="T16" fmla="*/ 61 w 63"/>
                <a:gd name="T17" fmla="*/ 59 h 61"/>
                <a:gd name="T18" fmla="*/ 56 w 63"/>
                <a:gd name="T19" fmla="*/ 61 h 61"/>
                <a:gd name="T20" fmla="*/ 51 w 63"/>
                <a:gd name="T21" fmla="*/ 59 h 61"/>
                <a:gd name="T22" fmla="*/ 38 w 63"/>
                <a:gd name="T23" fmla="*/ 47 h 61"/>
                <a:gd name="T24" fmla="*/ 36 w 63"/>
                <a:gd name="T25" fmla="*/ 42 h 61"/>
                <a:gd name="T26" fmla="*/ 32 w 63"/>
                <a:gd name="T27" fmla="*/ 38 h 61"/>
                <a:gd name="T28" fmla="*/ 22 w 63"/>
                <a:gd name="T29" fmla="*/ 41 h 61"/>
                <a:gd name="T30" fmla="*/ 8 w 63"/>
                <a:gd name="T31" fmla="*/ 35 h 61"/>
                <a:gd name="T32" fmla="*/ 8 w 63"/>
                <a:gd name="T33" fmla="*/ 6 h 61"/>
                <a:gd name="T34" fmla="*/ 22 w 63"/>
                <a:gd name="T35" fmla="*/ 0 h 61"/>
                <a:gd name="T36" fmla="*/ 36 w 63"/>
                <a:gd name="T37" fmla="*/ 6 h 61"/>
                <a:gd name="T38" fmla="*/ 39 w 63"/>
                <a:gd name="T39" fmla="*/ 31 h 61"/>
                <a:gd name="T40" fmla="*/ 43 w 63"/>
                <a:gd name="T41" fmla="*/ 35 h 61"/>
                <a:gd name="T42" fmla="*/ 48 w 63"/>
                <a:gd name="T43" fmla="*/ 37 h 61"/>
                <a:gd name="T44" fmla="*/ 60 w 63"/>
                <a:gd name="T45" fmla="*/ 49 h 61"/>
                <a:gd name="T46" fmla="*/ 61 w 63"/>
                <a:gd name="T47" fmla="*/ 59 h 61"/>
                <a:gd name="T48" fmla="*/ 10 w 63"/>
                <a:gd name="T49" fmla="*/ 8 h 61"/>
                <a:gd name="T50" fmla="*/ 5 w 63"/>
                <a:gd name="T51" fmla="*/ 21 h 61"/>
                <a:gd name="T52" fmla="*/ 10 w 63"/>
                <a:gd name="T53" fmla="*/ 33 h 61"/>
                <a:gd name="T54" fmla="*/ 22 w 63"/>
                <a:gd name="T55" fmla="*/ 38 h 61"/>
                <a:gd name="T56" fmla="*/ 34 w 63"/>
                <a:gd name="T57" fmla="*/ 33 h 61"/>
                <a:gd name="T58" fmla="*/ 39 w 63"/>
                <a:gd name="T59" fmla="*/ 21 h 61"/>
                <a:gd name="T60" fmla="*/ 34 w 63"/>
                <a:gd name="T61" fmla="*/ 8 h 61"/>
                <a:gd name="T62" fmla="*/ 22 w 63"/>
                <a:gd name="T63" fmla="*/ 3 h 61"/>
                <a:gd name="T64" fmla="*/ 10 w 63"/>
                <a:gd name="T65" fmla="*/ 8 h 61"/>
                <a:gd name="T66" fmla="*/ 36 w 63"/>
                <a:gd name="T67" fmla="*/ 34 h 61"/>
                <a:gd name="T68" fmla="*/ 34 w 63"/>
                <a:gd name="T69" fmla="*/ 35 h 61"/>
                <a:gd name="T70" fmla="*/ 38 w 63"/>
                <a:gd name="T71" fmla="*/ 39 h 61"/>
                <a:gd name="T72" fmla="*/ 39 w 63"/>
                <a:gd name="T73" fmla="*/ 37 h 61"/>
                <a:gd name="T74" fmla="*/ 40 w 63"/>
                <a:gd name="T75" fmla="*/ 36 h 61"/>
                <a:gd name="T76" fmla="*/ 37 w 63"/>
                <a:gd name="T77" fmla="*/ 33 h 61"/>
                <a:gd name="T78" fmla="*/ 36 w 63"/>
                <a:gd name="T79" fmla="*/ 34 h 61"/>
                <a:gd name="T80" fmla="*/ 41 w 63"/>
                <a:gd name="T81" fmla="*/ 44 h 61"/>
                <a:gd name="T82" fmla="*/ 53 w 63"/>
                <a:gd name="T83" fmla="*/ 57 h 61"/>
                <a:gd name="T84" fmla="*/ 58 w 63"/>
                <a:gd name="T85" fmla="*/ 57 h 61"/>
                <a:gd name="T86" fmla="*/ 60 w 63"/>
                <a:gd name="T87" fmla="*/ 54 h 61"/>
                <a:gd name="T88" fmla="*/ 58 w 63"/>
                <a:gd name="T89" fmla="*/ 51 h 61"/>
                <a:gd name="T90" fmla="*/ 46 w 63"/>
                <a:gd name="T91" fmla="*/ 39 h 61"/>
                <a:gd name="T92" fmla="*/ 43 w 63"/>
                <a:gd name="T93" fmla="*/ 38 h 61"/>
                <a:gd name="T94" fmla="*/ 42 w 63"/>
                <a:gd name="T95" fmla="*/ 38 h 61"/>
                <a:gd name="T96" fmla="*/ 41 w 63"/>
                <a:gd name="T97" fmla="*/ 38 h 61"/>
                <a:gd name="T98" fmla="*/ 40 w 63"/>
                <a:gd name="T99" fmla="*/ 39 h 61"/>
                <a:gd name="T100" fmla="*/ 40 w 63"/>
                <a:gd name="T101" fmla="*/ 40 h 61"/>
                <a:gd name="T102" fmla="*/ 39 w 63"/>
                <a:gd name="T103" fmla="*/ 40 h 61"/>
                <a:gd name="T104" fmla="*/ 41 w 63"/>
                <a:gd name="T105" fmla="*/ 4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 h="61">
                  <a:moveTo>
                    <a:pt x="12" y="10"/>
                  </a:moveTo>
                  <a:cubicBezTo>
                    <a:pt x="12" y="10"/>
                    <a:pt x="13" y="10"/>
                    <a:pt x="13" y="10"/>
                  </a:cubicBezTo>
                  <a:cubicBezTo>
                    <a:pt x="14" y="11"/>
                    <a:pt x="14" y="11"/>
                    <a:pt x="13" y="12"/>
                  </a:cubicBezTo>
                  <a:cubicBezTo>
                    <a:pt x="8" y="17"/>
                    <a:pt x="8" y="24"/>
                    <a:pt x="13" y="29"/>
                  </a:cubicBezTo>
                  <a:cubicBezTo>
                    <a:pt x="14" y="30"/>
                    <a:pt x="14" y="30"/>
                    <a:pt x="13" y="31"/>
                  </a:cubicBezTo>
                  <a:cubicBezTo>
                    <a:pt x="13" y="31"/>
                    <a:pt x="13" y="31"/>
                    <a:pt x="13" y="31"/>
                  </a:cubicBezTo>
                  <a:cubicBezTo>
                    <a:pt x="12" y="31"/>
                    <a:pt x="12" y="31"/>
                    <a:pt x="12" y="31"/>
                  </a:cubicBezTo>
                  <a:cubicBezTo>
                    <a:pt x="6" y="25"/>
                    <a:pt x="6" y="16"/>
                    <a:pt x="12" y="10"/>
                  </a:cubicBezTo>
                  <a:close/>
                  <a:moveTo>
                    <a:pt x="61" y="59"/>
                  </a:moveTo>
                  <a:cubicBezTo>
                    <a:pt x="59" y="60"/>
                    <a:pt x="58" y="61"/>
                    <a:pt x="56" y="61"/>
                  </a:cubicBezTo>
                  <a:cubicBezTo>
                    <a:pt x="54" y="61"/>
                    <a:pt x="52" y="60"/>
                    <a:pt x="51" y="59"/>
                  </a:cubicBezTo>
                  <a:cubicBezTo>
                    <a:pt x="38" y="47"/>
                    <a:pt x="38" y="47"/>
                    <a:pt x="38" y="47"/>
                  </a:cubicBezTo>
                  <a:cubicBezTo>
                    <a:pt x="37" y="45"/>
                    <a:pt x="36" y="43"/>
                    <a:pt x="36" y="42"/>
                  </a:cubicBezTo>
                  <a:cubicBezTo>
                    <a:pt x="32" y="38"/>
                    <a:pt x="32" y="38"/>
                    <a:pt x="32" y="38"/>
                  </a:cubicBezTo>
                  <a:cubicBezTo>
                    <a:pt x="29" y="40"/>
                    <a:pt x="26" y="41"/>
                    <a:pt x="22" y="41"/>
                  </a:cubicBezTo>
                  <a:cubicBezTo>
                    <a:pt x="17" y="41"/>
                    <a:pt x="12" y="38"/>
                    <a:pt x="8" y="35"/>
                  </a:cubicBezTo>
                  <a:cubicBezTo>
                    <a:pt x="0" y="27"/>
                    <a:pt x="0" y="14"/>
                    <a:pt x="8" y="6"/>
                  </a:cubicBezTo>
                  <a:cubicBezTo>
                    <a:pt x="12" y="3"/>
                    <a:pt x="17" y="0"/>
                    <a:pt x="22" y="0"/>
                  </a:cubicBezTo>
                  <a:cubicBezTo>
                    <a:pt x="28" y="0"/>
                    <a:pt x="33" y="3"/>
                    <a:pt x="36" y="6"/>
                  </a:cubicBezTo>
                  <a:cubicBezTo>
                    <a:pt x="43" y="13"/>
                    <a:pt x="44" y="23"/>
                    <a:pt x="39" y="31"/>
                  </a:cubicBezTo>
                  <a:cubicBezTo>
                    <a:pt x="43" y="35"/>
                    <a:pt x="43" y="35"/>
                    <a:pt x="43" y="35"/>
                  </a:cubicBezTo>
                  <a:cubicBezTo>
                    <a:pt x="45" y="35"/>
                    <a:pt x="47" y="35"/>
                    <a:pt x="48" y="37"/>
                  </a:cubicBezTo>
                  <a:cubicBezTo>
                    <a:pt x="60" y="49"/>
                    <a:pt x="60" y="49"/>
                    <a:pt x="60" y="49"/>
                  </a:cubicBezTo>
                  <a:cubicBezTo>
                    <a:pt x="63" y="52"/>
                    <a:pt x="63" y="56"/>
                    <a:pt x="61" y="59"/>
                  </a:cubicBezTo>
                  <a:close/>
                  <a:moveTo>
                    <a:pt x="10" y="8"/>
                  </a:moveTo>
                  <a:cubicBezTo>
                    <a:pt x="7" y="12"/>
                    <a:pt x="5" y="16"/>
                    <a:pt x="5" y="21"/>
                  </a:cubicBezTo>
                  <a:cubicBezTo>
                    <a:pt x="5" y="25"/>
                    <a:pt x="7" y="29"/>
                    <a:pt x="10" y="33"/>
                  </a:cubicBezTo>
                  <a:cubicBezTo>
                    <a:pt x="13" y="36"/>
                    <a:pt x="18" y="38"/>
                    <a:pt x="22" y="38"/>
                  </a:cubicBezTo>
                  <a:cubicBezTo>
                    <a:pt x="27" y="38"/>
                    <a:pt x="31" y="36"/>
                    <a:pt x="34" y="33"/>
                  </a:cubicBezTo>
                  <a:cubicBezTo>
                    <a:pt x="37" y="29"/>
                    <a:pt x="39" y="25"/>
                    <a:pt x="39" y="21"/>
                  </a:cubicBezTo>
                  <a:cubicBezTo>
                    <a:pt x="39" y="16"/>
                    <a:pt x="37" y="12"/>
                    <a:pt x="34" y="8"/>
                  </a:cubicBezTo>
                  <a:cubicBezTo>
                    <a:pt x="31" y="5"/>
                    <a:pt x="27" y="3"/>
                    <a:pt x="22" y="3"/>
                  </a:cubicBezTo>
                  <a:cubicBezTo>
                    <a:pt x="18" y="3"/>
                    <a:pt x="13" y="5"/>
                    <a:pt x="10" y="8"/>
                  </a:cubicBezTo>
                  <a:close/>
                  <a:moveTo>
                    <a:pt x="36" y="34"/>
                  </a:moveTo>
                  <a:cubicBezTo>
                    <a:pt x="35" y="34"/>
                    <a:pt x="35" y="35"/>
                    <a:pt x="34" y="35"/>
                  </a:cubicBezTo>
                  <a:cubicBezTo>
                    <a:pt x="38" y="39"/>
                    <a:pt x="38" y="39"/>
                    <a:pt x="38" y="39"/>
                  </a:cubicBezTo>
                  <a:cubicBezTo>
                    <a:pt x="38" y="38"/>
                    <a:pt x="38" y="38"/>
                    <a:pt x="39" y="37"/>
                  </a:cubicBezTo>
                  <a:cubicBezTo>
                    <a:pt x="39" y="37"/>
                    <a:pt x="40" y="36"/>
                    <a:pt x="40" y="36"/>
                  </a:cubicBezTo>
                  <a:cubicBezTo>
                    <a:pt x="37" y="33"/>
                    <a:pt x="37" y="33"/>
                    <a:pt x="37" y="33"/>
                  </a:cubicBezTo>
                  <a:cubicBezTo>
                    <a:pt x="36" y="33"/>
                    <a:pt x="36" y="34"/>
                    <a:pt x="36" y="34"/>
                  </a:cubicBezTo>
                  <a:close/>
                  <a:moveTo>
                    <a:pt x="41" y="44"/>
                  </a:moveTo>
                  <a:cubicBezTo>
                    <a:pt x="53" y="57"/>
                    <a:pt x="53" y="57"/>
                    <a:pt x="53" y="57"/>
                  </a:cubicBezTo>
                  <a:cubicBezTo>
                    <a:pt x="54" y="58"/>
                    <a:pt x="57" y="58"/>
                    <a:pt x="58" y="57"/>
                  </a:cubicBezTo>
                  <a:cubicBezTo>
                    <a:pt x="59" y="56"/>
                    <a:pt x="60" y="55"/>
                    <a:pt x="60" y="54"/>
                  </a:cubicBezTo>
                  <a:cubicBezTo>
                    <a:pt x="60" y="53"/>
                    <a:pt x="59" y="52"/>
                    <a:pt x="58" y="51"/>
                  </a:cubicBezTo>
                  <a:cubicBezTo>
                    <a:pt x="46" y="39"/>
                    <a:pt x="46" y="39"/>
                    <a:pt x="46" y="39"/>
                  </a:cubicBezTo>
                  <a:cubicBezTo>
                    <a:pt x="45" y="38"/>
                    <a:pt x="44" y="38"/>
                    <a:pt x="43" y="38"/>
                  </a:cubicBezTo>
                  <a:cubicBezTo>
                    <a:pt x="43" y="38"/>
                    <a:pt x="42" y="38"/>
                    <a:pt x="42" y="38"/>
                  </a:cubicBezTo>
                  <a:cubicBezTo>
                    <a:pt x="42" y="38"/>
                    <a:pt x="42" y="38"/>
                    <a:pt x="41" y="38"/>
                  </a:cubicBezTo>
                  <a:cubicBezTo>
                    <a:pt x="41" y="38"/>
                    <a:pt x="41" y="38"/>
                    <a:pt x="40" y="39"/>
                  </a:cubicBezTo>
                  <a:cubicBezTo>
                    <a:pt x="40" y="39"/>
                    <a:pt x="40" y="39"/>
                    <a:pt x="40" y="40"/>
                  </a:cubicBezTo>
                  <a:cubicBezTo>
                    <a:pt x="39" y="40"/>
                    <a:pt x="39" y="40"/>
                    <a:pt x="39" y="40"/>
                  </a:cubicBezTo>
                  <a:cubicBezTo>
                    <a:pt x="39" y="42"/>
                    <a:pt x="39" y="43"/>
                    <a:pt x="41" y="44"/>
                  </a:cubicBezTo>
                  <a:close/>
                </a:path>
              </a:pathLst>
            </a:custGeom>
            <a:grpFill/>
            <a:ln>
              <a:noFill/>
            </a:ln>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36" name="Freeform 46"/>
            <p:cNvSpPr>
              <a:spLocks noEditPoints="1"/>
            </p:cNvSpPr>
            <p:nvPr/>
          </p:nvSpPr>
          <p:spPr bwMode="auto">
            <a:xfrm>
              <a:off x="7866024" y="4675976"/>
              <a:ext cx="315253" cy="315255"/>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4 w 35"/>
                <a:gd name="T21" fmla="*/ 12 h 35"/>
                <a:gd name="T22" fmla="*/ 19 w 35"/>
                <a:gd name="T23" fmla="*/ 18 h 35"/>
                <a:gd name="T24" fmla="*/ 24 w 35"/>
                <a:gd name="T25" fmla="*/ 23 h 35"/>
                <a:gd name="T26" fmla="*/ 24 w 35"/>
                <a:gd name="T27" fmla="*/ 24 h 35"/>
                <a:gd name="T28" fmla="*/ 24 w 35"/>
                <a:gd name="T29" fmla="*/ 25 h 35"/>
                <a:gd name="T30" fmla="*/ 23 w 35"/>
                <a:gd name="T31" fmla="*/ 24 h 35"/>
                <a:gd name="T32" fmla="*/ 18 w 35"/>
                <a:gd name="T33" fmla="*/ 19 h 35"/>
                <a:gd name="T34" fmla="*/ 12 w 35"/>
                <a:gd name="T35" fmla="*/ 24 h 35"/>
                <a:gd name="T36" fmla="*/ 12 w 35"/>
                <a:gd name="T37" fmla="*/ 25 h 35"/>
                <a:gd name="T38" fmla="*/ 11 w 35"/>
                <a:gd name="T39" fmla="*/ 24 h 35"/>
                <a:gd name="T40" fmla="*/ 11 w 35"/>
                <a:gd name="T41" fmla="*/ 23 h 35"/>
                <a:gd name="T42" fmla="*/ 16 w 35"/>
                <a:gd name="T43" fmla="*/ 18 h 35"/>
                <a:gd name="T44" fmla="*/ 11 w 35"/>
                <a:gd name="T45" fmla="*/ 12 h 35"/>
                <a:gd name="T46" fmla="*/ 11 w 35"/>
                <a:gd name="T47" fmla="*/ 11 h 35"/>
                <a:gd name="T48" fmla="*/ 12 w 35"/>
                <a:gd name="T49" fmla="*/ 11 h 35"/>
                <a:gd name="T50" fmla="*/ 18 w 35"/>
                <a:gd name="T51" fmla="*/ 16 h 35"/>
                <a:gd name="T52" fmla="*/ 23 w 35"/>
                <a:gd name="T53" fmla="*/ 11 h 35"/>
                <a:gd name="T54" fmla="*/ 24 w 35"/>
                <a:gd name="T55" fmla="*/ 11 h 35"/>
                <a:gd name="T56" fmla="*/ 24 w 35"/>
                <a:gd name="T57"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35">
                  <a:moveTo>
                    <a:pt x="18" y="0"/>
                  </a:moveTo>
                  <a:cubicBezTo>
                    <a:pt x="8" y="0"/>
                    <a:pt x="0" y="8"/>
                    <a:pt x="0" y="18"/>
                  </a:cubicBezTo>
                  <a:cubicBezTo>
                    <a:pt x="0" y="27"/>
                    <a:pt x="8" y="35"/>
                    <a:pt x="18" y="35"/>
                  </a:cubicBezTo>
                  <a:cubicBezTo>
                    <a:pt x="27" y="35"/>
                    <a:pt x="35" y="27"/>
                    <a:pt x="35" y="18"/>
                  </a:cubicBezTo>
                  <a:cubicBezTo>
                    <a:pt x="35" y="8"/>
                    <a:pt x="27"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4" y="12"/>
                  </a:moveTo>
                  <a:cubicBezTo>
                    <a:pt x="19" y="18"/>
                    <a:pt x="19" y="18"/>
                    <a:pt x="19" y="18"/>
                  </a:cubicBezTo>
                  <a:cubicBezTo>
                    <a:pt x="24" y="23"/>
                    <a:pt x="24" y="23"/>
                    <a:pt x="24" y="23"/>
                  </a:cubicBezTo>
                  <a:cubicBezTo>
                    <a:pt x="25" y="23"/>
                    <a:pt x="25" y="24"/>
                    <a:pt x="24" y="24"/>
                  </a:cubicBezTo>
                  <a:cubicBezTo>
                    <a:pt x="24" y="24"/>
                    <a:pt x="24" y="25"/>
                    <a:pt x="24" y="25"/>
                  </a:cubicBezTo>
                  <a:cubicBezTo>
                    <a:pt x="23" y="25"/>
                    <a:pt x="23" y="24"/>
                    <a:pt x="23" y="24"/>
                  </a:cubicBezTo>
                  <a:cubicBezTo>
                    <a:pt x="18" y="19"/>
                    <a:pt x="18" y="19"/>
                    <a:pt x="18" y="19"/>
                  </a:cubicBezTo>
                  <a:cubicBezTo>
                    <a:pt x="12" y="24"/>
                    <a:pt x="12" y="24"/>
                    <a:pt x="12" y="24"/>
                  </a:cubicBezTo>
                  <a:cubicBezTo>
                    <a:pt x="12" y="24"/>
                    <a:pt x="12" y="25"/>
                    <a:pt x="12" y="25"/>
                  </a:cubicBezTo>
                  <a:cubicBezTo>
                    <a:pt x="11" y="25"/>
                    <a:pt x="11" y="24"/>
                    <a:pt x="11" y="24"/>
                  </a:cubicBezTo>
                  <a:cubicBezTo>
                    <a:pt x="11" y="24"/>
                    <a:pt x="11" y="23"/>
                    <a:pt x="11" y="23"/>
                  </a:cubicBezTo>
                  <a:cubicBezTo>
                    <a:pt x="16" y="18"/>
                    <a:pt x="16" y="18"/>
                    <a:pt x="16" y="18"/>
                  </a:cubicBezTo>
                  <a:cubicBezTo>
                    <a:pt x="11" y="12"/>
                    <a:pt x="11" y="12"/>
                    <a:pt x="11" y="12"/>
                  </a:cubicBezTo>
                  <a:cubicBezTo>
                    <a:pt x="11" y="12"/>
                    <a:pt x="11" y="11"/>
                    <a:pt x="11" y="11"/>
                  </a:cubicBezTo>
                  <a:cubicBezTo>
                    <a:pt x="11" y="10"/>
                    <a:pt x="12" y="10"/>
                    <a:pt x="12" y="11"/>
                  </a:cubicBezTo>
                  <a:cubicBezTo>
                    <a:pt x="18" y="16"/>
                    <a:pt x="18" y="16"/>
                    <a:pt x="18" y="16"/>
                  </a:cubicBezTo>
                  <a:cubicBezTo>
                    <a:pt x="23" y="11"/>
                    <a:pt x="23" y="11"/>
                    <a:pt x="23" y="11"/>
                  </a:cubicBezTo>
                  <a:cubicBezTo>
                    <a:pt x="23" y="10"/>
                    <a:pt x="24" y="10"/>
                    <a:pt x="24" y="11"/>
                  </a:cubicBezTo>
                  <a:cubicBezTo>
                    <a:pt x="25" y="11"/>
                    <a:pt x="25" y="12"/>
                    <a:pt x="24" y="12"/>
                  </a:cubicBezTo>
                  <a:close/>
                </a:path>
              </a:pathLst>
            </a:custGeom>
            <a:grpFill/>
            <a:ln>
              <a:noFill/>
            </a:ln>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37" name="Freeform 14"/>
            <p:cNvSpPr>
              <a:spLocks noEditPoints="1"/>
            </p:cNvSpPr>
            <p:nvPr/>
          </p:nvSpPr>
          <p:spPr bwMode="auto">
            <a:xfrm>
              <a:off x="3324968" y="3698332"/>
              <a:ext cx="280525" cy="327280"/>
            </a:xfrm>
            <a:custGeom>
              <a:avLst/>
              <a:gdLst>
                <a:gd name="T0" fmla="*/ 36 w 56"/>
                <a:gd name="T1" fmla="*/ 14 h 65"/>
                <a:gd name="T2" fmla="*/ 43 w 56"/>
                <a:gd name="T3" fmla="*/ 2 h 65"/>
                <a:gd name="T4" fmla="*/ 41 w 56"/>
                <a:gd name="T5" fmla="*/ 0 h 65"/>
                <a:gd name="T6" fmla="*/ 13 w 56"/>
                <a:gd name="T7" fmla="*/ 1 h 65"/>
                <a:gd name="T8" fmla="*/ 20 w 56"/>
                <a:gd name="T9" fmla="*/ 14 h 65"/>
                <a:gd name="T10" fmla="*/ 0 w 56"/>
                <a:gd name="T11" fmla="*/ 37 h 65"/>
                <a:gd name="T12" fmla="*/ 7 w 56"/>
                <a:gd name="T13" fmla="*/ 65 h 65"/>
                <a:gd name="T14" fmla="*/ 56 w 56"/>
                <a:gd name="T15" fmla="*/ 58 h 65"/>
                <a:gd name="T16" fmla="*/ 36 w 56"/>
                <a:gd name="T17" fmla="*/ 15 h 65"/>
                <a:gd name="T18" fmla="*/ 23 w 56"/>
                <a:gd name="T19" fmla="*/ 4 h 65"/>
                <a:gd name="T20" fmla="*/ 21 w 56"/>
                <a:gd name="T21" fmla="*/ 5 h 65"/>
                <a:gd name="T22" fmla="*/ 22 w 56"/>
                <a:gd name="T23" fmla="*/ 13 h 65"/>
                <a:gd name="T24" fmla="*/ 39 w 56"/>
                <a:gd name="T25" fmla="*/ 3 h 65"/>
                <a:gd name="T26" fmla="*/ 26 w 56"/>
                <a:gd name="T27" fmla="*/ 13 h 65"/>
                <a:gd name="T28" fmla="*/ 33 w 56"/>
                <a:gd name="T29" fmla="*/ 15 h 65"/>
                <a:gd name="T30" fmla="*/ 23 w 56"/>
                <a:gd name="T31" fmla="*/ 16 h 65"/>
                <a:gd name="T32" fmla="*/ 53 w 56"/>
                <a:gd name="T33" fmla="*/ 58 h 65"/>
                <a:gd name="T34" fmla="*/ 7 w 56"/>
                <a:gd name="T35" fmla="*/ 62 h 65"/>
                <a:gd name="T36" fmla="*/ 3 w 56"/>
                <a:gd name="T37" fmla="*/ 37 h 65"/>
                <a:gd name="T38" fmla="*/ 34 w 56"/>
                <a:gd name="T39" fmla="*/ 18 h 65"/>
                <a:gd name="T40" fmla="*/ 53 w 56"/>
                <a:gd name="T41" fmla="*/ 58 h 65"/>
                <a:gd name="T42" fmla="*/ 8 w 56"/>
                <a:gd name="T43" fmla="*/ 54 h 65"/>
                <a:gd name="T44" fmla="*/ 12 w 56"/>
                <a:gd name="T45" fmla="*/ 58 h 65"/>
                <a:gd name="T46" fmla="*/ 6 w 56"/>
                <a:gd name="T47" fmla="*/ 54 h 65"/>
                <a:gd name="T48" fmla="*/ 23 w 56"/>
                <a:gd name="T49" fmla="*/ 21 h 65"/>
                <a:gd name="T50" fmla="*/ 23 w 56"/>
                <a:gd name="T51" fmla="*/ 23 h 65"/>
                <a:gd name="T52" fmla="*/ 28 w 56"/>
                <a:gd name="T53" fmla="*/ 28 h 65"/>
                <a:gd name="T54" fmla="*/ 28 w 56"/>
                <a:gd name="T55" fmla="*/ 53 h 65"/>
                <a:gd name="T56" fmla="*/ 28 w 56"/>
                <a:gd name="T57" fmla="*/ 28 h 65"/>
                <a:gd name="T58" fmla="*/ 17 w 56"/>
                <a:gd name="T59" fmla="*/ 41 h 65"/>
                <a:gd name="T60" fmla="*/ 38 w 56"/>
                <a:gd name="T61" fmla="*/ 41 h 65"/>
                <a:gd name="T62" fmla="*/ 26 w 56"/>
                <a:gd name="T63" fmla="*/ 37 h 65"/>
                <a:gd name="T64" fmla="*/ 32 w 56"/>
                <a:gd name="T65" fmla="*/ 44 h 65"/>
                <a:gd name="T66" fmla="*/ 29 w 56"/>
                <a:gd name="T67" fmla="*/ 49 h 65"/>
                <a:gd name="T68" fmla="*/ 27 w 56"/>
                <a:gd name="T69" fmla="*/ 49 h 65"/>
                <a:gd name="T70" fmla="*/ 24 w 56"/>
                <a:gd name="T71" fmla="*/ 44 h 65"/>
                <a:gd name="T72" fmla="*/ 26 w 56"/>
                <a:gd name="T73" fmla="*/ 44 h 65"/>
                <a:gd name="T74" fmla="*/ 30 w 56"/>
                <a:gd name="T75" fmla="*/ 44 h 65"/>
                <a:gd name="T76" fmla="*/ 24 w 56"/>
                <a:gd name="T77" fmla="*/ 37 h 65"/>
                <a:gd name="T78" fmla="*/ 27 w 56"/>
                <a:gd name="T79" fmla="*/ 32 h 65"/>
                <a:gd name="T80" fmla="*/ 29 w 56"/>
                <a:gd name="T81" fmla="*/ 32 h 65"/>
                <a:gd name="T82" fmla="*/ 32 w 56"/>
                <a:gd name="T83" fmla="*/ 37 h 65"/>
                <a:gd name="T84" fmla="*/ 30 w 56"/>
                <a:gd name="T85" fmla="*/ 37 h 65"/>
                <a:gd name="T86" fmla="*/ 26 w 56"/>
                <a:gd name="T87" fmla="*/ 3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 h="65">
                  <a:moveTo>
                    <a:pt x="36" y="15"/>
                  </a:moveTo>
                  <a:cubicBezTo>
                    <a:pt x="36" y="14"/>
                    <a:pt x="36" y="14"/>
                    <a:pt x="36" y="14"/>
                  </a:cubicBezTo>
                  <a:cubicBezTo>
                    <a:pt x="43" y="3"/>
                    <a:pt x="43" y="3"/>
                    <a:pt x="43" y="3"/>
                  </a:cubicBezTo>
                  <a:cubicBezTo>
                    <a:pt x="43" y="3"/>
                    <a:pt x="43" y="3"/>
                    <a:pt x="43" y="2"/>
                  </a:cubicBezTo>
                  <a:cubicBezTo>
                    <a:pt x="43" y="1"/>
                    <a:pt x="42" y="0"/>
                    <a:pt x="41" y="0"/>
                  </a:cubicBezTo>
                  <a:cubicBezTo>
                    <a:pt x="41" y="0"/>
                    <a:pt x="41" y="0"/>
                    <a:pt x="41" y="0"/>
                  </a:cubicBezTo>
                  <a:cubicBezTo>
                    <a:pt x="14" y="0"/>
                    <a:pt x="14" y="0"/>
                    <a:pt x="14" y="0"/>
                  </a:cubicBezTo>
                  <a:cubicBezTo>
                    <a:pt x="14" y="0"/>
                    <a:pt x="13" y="0"/>
                    <a:pt x="13" y="1"/>
                  </a:cubicBezTo>
                  <a:cubicBezTo>
                    <a:pt x="12" y="2"/>
                    <a:pt x="12" y="3"/>
                    <a:pt x="13" y="3"/>
                  </a:cubicBezTo>
                  <a:cubicBezTo>
                    <a:pt x="20" y="14"/>
                    <a:pt x="20" y="14"/>
                    <a:pt x="20" y="14"/>
                  </a:cubicBezTo>
                  <a:cubicBezTo>
                    <a:pt x="20" y="15"/>
                    <a:pt x="20" y="15"/>
                    <a:pt x="20" y="15"/>
                  </a:cubicBezTo>
                  <a:cubicBezTo>
                    <a:pt x="9" y="16"/>
                    <a:pt x="0" y="26"/>
                    <a:pt x="0" y="37"/>
                  </a:cubicBezTo>
                  <a:cubicBezTo>
                    <a:pt x="0" y="58"/>
                    <a:pt x="0" y="58"/>
                    <a:pt x="0" y="58"/>
                  </a:cubicBezTo>
                  <a:cubicBezTo>
                    <a:pt x="0" y="61"/>
                    <a:pt x="3" y="65"/>
                    <a:pt x="7" y="65"/>
                  </a:cubicBezTo>
                  <a:cubicBezTo>
                    <a:pt x="49" y="65"/>
                    <a:pt x="49" y="65"/>
                    <a:pt x="49" y="65"/>
                  </a:cubicBezTo>
                  <a:cubicBezTo>
                    <a:pt x="53" y="65"/>
                    <a:pt x="56" y="61"/>
                    <a:pt x="56" y="58"/>
                  </a:cubicBezTo>
                  <a:cubicBezTo>
                    <a:pt x="56" y="37"/>
                    <a:pt x="56" y="37"/>
                    <a:pt x="56" y="37"/>
                  </a:cubicBezTo>
                  <a:cubicBezTo>
                    <a:pt x="56" y="26"/>
                    <a:pt x="47" y="16"/>
                    <a:pt x="36" y="15"/>
                  </a:cubicBezTo>
                  <a:close/>
                  <a:moveTo>
                    <a:pt x="26" y="13"/>
                  </a:moveTo>
                  <a:cubicBezTo>
                    <a:pt x="23" y="4"/>
                    <a:pt x="23" y="4"/>
                    <a:pt x="23" y="4"/>
                  </a:cubicBezTo>
                  <a:cubicBezTo>
                    <a:pt x="22" y="3"/>
                    <a:pt x="22" y="3"/>
                    <a:pt x="21" y="3"/>
                  </a:cubicBezTo>
                  <a:cubicBezTo>
                    <a:pt x="21" y="4"/>
                    <a:pt x="21" y="4"/>
                    <a:pt x="21" y="5"/>
                  </a:cubicBezTo>
                  <a:cubicBezTo>
                    <a:pt x="24" y="13"/>
                    <a:pt x="24" y="13"/>
                    <a:pt x="24" y="13"/>
                  </a:cubicBezTo>
                  <a:cubicBezTo>
                    <a:pt x="22" y="13"/>
                    <a:pt x="22" y="13"/>
                    <a:pt x="22" y="13"/>
                  </a:cubicBezTo>
                  <a:cubicBezTo>
                    <a:pt x="16" y="3"/>
                    <a:pt x="16" y="3"/>
                    <a:pt x="16" y="3"/>
                  </a:cubicBezTo>
                  <a:cubicBezTo>
                    <a:pt x="39" y="3"/>
                    <a:pt x="39" y="3"/>
                    <a:pt x="39" y="3"/>
                  </a:cubicBezTo>
                  <a:cubicBezTo>
                    <a:pt x="33" y="13"/>
                    <a:pt x="33" y="13"/>
                    <a:pt x="33" y="13"/>
                  </a:cubicBezTo>
                  <a:lnTo>
                    <a:pt x="26" y="13"/>
                  </a:lnTo>
                  <a:close/>
                  <a:moveTo>
                    <a:pt x="23" y="15"/>
                  </a:moveTo>
                  <a:cubicBezTo>
                    <a:pt x="33" y="15"/>
                    <a:pt x="33" y="15"/>
                    <a:pt x="33" y="15"/>
                  </a:cubicBezTo>
                  <a:cubicBezTo>
                    <a:pt x="33" y="16"/>
                    <a:pt x="33" y="16"/>
                    <a:pt x="33" y="16"/>
                  </a:cubicBezTo>
                  <a:cubicBezTo>
                    <a:pt x="23" y="16"/>
                    <a:pt x="23" y="16"/>
                    <a:pt x="23" y="16"/>
                  </a:cubicBezTo>
                  <a:lnTo>
                    <a:pt x="23" y="15"/>
                  </a:lnTo>
                  <a:close/>
                  <a:moveTo>
                    <a:pt x="53" y="58"/>
                  </a:moveTo>
                  <a:cubicBezTo>
                    <a:pt x="53" y="60"/>
                    <a:pt x="51" y="62"/>
                    <a:pt x="49" y="62"/>
                  </a:cubicBezTo>
                  <a:cubicBezTo>
                    <a:pt x="7" y="62"/>
                    <a:pt x="7" y="62"/>
                    <a:pt x="7" y="62"/>
                  </a:cubicBezTo>
                  <a:cubicBezTo>
                    <a:pt x="5" y="62"/>
                    <a:pt x="3" y="60"/>
                    <a:pt x="3" y="58"/>
                  </a:cubicBezTo>
                  <a:cubicBezTo>
                    <a:pt x="3" y="37"/>
                    <a:pt x="3" y="37"/>
                    <a:pt x="3" y="37"/>
                  </a:cubicBezTo>
                  <a:cubicBezTo>
                    <a:pt x="3" y="26"/>
                    <a:pt x="11" y="18"/>
                    <a:pt x="22" y="18"/>
                  </a:cubicBezTo>
                  <a:cubicBezTo>
                    <a:pt x="34" y="18"/>
                    <a:pt x="34" y="18"/>
                    <a:pt x="34" y="18"/>
                  </a:cubicBezTo>
                  <a:cubicBezTo>
                    <a:pt x="44" y="18"/>
                    <a:pt x="53" y="26"/>
                    <a:pt x="53" y="37"/>
                  </a:cubicBezTo>
                  <a:lnTo>
                    <a:pt x="53" y="58"/>
                  </a:lnTo>
                  <a:close/>
                  <a:moveTo>
                    <a:pt x="8" y="38"/>
                  </a:moveTo>
                  <a:cubicBezTo>
                    <a:pt x="8" y="54"/>
                    <a:pt x="8" y="54"/>
                    <a:pt x="8" y="54"/>
                  </a:cubicBezTo>
                  <a:cubicBezTo>
                    <a:pt x="8" y="55"/>
                    <a:pt x="9" y="57"/>
                    <a:pt x="11" y="57"/>
                  </a:cubicBezTo>
                  <a:cubicBezTo>
                    <a:pt x="11" y="57"/>
                    <a:pt x="12" y="57"/>
                    <a:pt x="12" y="58"/>
                  </a:cubicBezTo>
                  <a:cubicBezTo>
                    <a:pt x="12" y="58"/>
                    <a:pt x="11" y="59"/>
                    <a:pt x="11" y="59"/>
                  </a:cubicBezTo>
                  <a:cubicBezTo>
                    <a:pt x="8" y="59"/>
                    <a:pt x="6" y="56"/>
                    <a:pt x="6" y="54"/>
                  </a:cubicBezTo>
                  <a:cubicBezTo>
                    <a:pt x="6" y="38"/>
                    <a:pt x="6" y="38"/>
                    <a:pt x="6" y="38"/>
                  </a:cubicBezTo>
                  <a:cubicBezTo>
                    <a:pt x="6" y="28"/>
                    <a:pt x="14" y="21"/>
                    <a:pt x="23" y="21"/>
                  </a:cubicBezTo>
                  <a:cubicBezTo>
                    <a:pt x="24" y="21"/>
                    <a:pt x="24" y="21"/>
                    <a:pt x="24" y="22"/>
                  </a:cubicBezTo>
                  <a:cubicBezTo>
                    <a:pt x="24" y="22"/>
                    <a:pt x="24" y="23"/>
                    <a:pt x="23" y="23"/>
                  </a:cubicBezTo>
                  <a:cubicBezTo>
                    <a:pt x="15" y="23"/>
                    <a:pt x="8" y="29"/>
                    <a:pt x="8" y="38"/>
                  </a:cubicBezTo>
                  <a:close/>
                  <a:moveTo>
                    <a:pt x="28" y="28"/>
                  </a:moveTo>
                  <a:cubicBezTo>
                    <a:pt x="21" y="28"/>
                    <a:pt x="15" y="34"/>
                    <a:pt x="15" y="41"/>
                  </a:cubicBezTo>
                  <a:cubicBezTo>
                    <a:pt x="15" y="47"/>
                    <a:pt x="21" y="53"/>
                    <a:pt x="28" y="53"/>
                  </a:cubicBezTo>
                  <a:cubicBezTo>
                    <a:pt x="35" y="53"/>
                    <a:pt x="40" y="47"/>
                    <a:pt x="40" y="41"/>
                  </a:cubicBezTo>
                  <a:cubicBezTo>
                    <a:pt x="40" y="34"/>
                    <a:pt x="35" y="28"/>
                    <a:pt x="28" y="28"/>
                  </a:cubicBezTo>
                  <a:close/>
                  <a:moveTo>
                    <a:pt x="28" y="51"/>
                  </a:moveTo>
                  <a:cubicBezTo>
                    <a:pt x="22" y="51"/>
                    <a:pt x="17" y="46"/>
                    <a:pt x="17" y="41"/>
                  </a:cubicBezTo>
                  <a:cubicBezTo>
                    <a:pt x="17" y="35"/>
                    <a:pt x="22" y="30"/>
                    <a:pt x="28" y="30"/>
                  </a:cubicBezTo>
                  <a:cubicBezTo>
                    <a:pt x="33" y="30"/>
                    <a:pt x="38" y="35"/>
                    <a:pt x="38" y="41"/>
                  </a:cubicBezTo>
                  <a:cubicBezTo>
                    <a:pt x="38" y="46"/>
                    <a:pt x="33" y="51"/>
                    <a:pt x="28" y="51"/>
                  </a:cubicBezTo>
                  <a:close/>
                  <a:moveTo>
                    <a:pt x="26" y="37"/>
                  </a:moveTo>
                  <a:cubicBezTo>
                    <a:pt x="26" y="39"/>
                    <a:pt x="27" y="40"/>
                    <a:pt x="28" y="40"/>
                  </a:cubicBezTo>
                  <a:cubicBezTo>
                    <a:pt x="30" y="40"/>
                    <a:pt x="32" y="41"/>
                    <a:pt x="32" y="44"/>
                  </a:cubicBezTo>
                  <a:cubicBezTo>
                    <a:pt x="32" y="46"/>
                    <a:pt x="31" y="47"/>
                    <a:pt x="29" y="48"/>
                  </a:cubicBezTo>
                  <a:cubicBezTo>
                    <a:pt x="29" y="49"/>
                    <a:pt x="29" y="49"/>
                    <a:pt x="29" y="49"/>
                  </a:cubicBezTo>
                  <a:cubicBezTo>
                    <a:pt x="29" y="49"/>
                    <a:pt x="28" y="50"/>
                    <a:pt x="28" y="50"/>
                  </a:cubicBezTo>
                  <a:cubicBezTo>
                    <a:pt x="27" y="50"/>
                    <a:pt x="27" y="49"/>
                    <a:pt x="27" y="49"/>
                  </a:cubicBezTo>
                  <a:cubicBezTo>
                    <a:pt x="27" y="48"/>
                    <a:pt x="27" y="48"/>
                    <a:pt x="27" y="48"/>
                  </a:cubicBezTo>
                  <a:cubicBezTo>
                    <a:pt x="25" y="47"/>
                    <a:pt x="24" y="46"/>
                    <a:pt x="24" y="44"/>
                  </a:cubicBezTo>
                  <a:cubicBezTo>
                    <a:pt x="24" y="43"/>
                    <a:pt x="24" y="43"/>
                    <a:pt x="25" y="43"/>
                  </a:cubicBezTo>
                  <a:cubicBezTo>
                    <a:pt x="25" y="43"/>
                    <a:pt x="26" y="43"/>
                    <a:pt x="26" y="44"/>
                  </a:cubicBezTo>
                  <a:cubicBezTo>
                    <a:pt x="26" y="45"/>
                    <a:pt x="27" y="46"/>
                    <a:pt x="28" y="46"/>
                  </a:cubicBezTo>
                  <a:cubicBezTo>
                    <a:pt x="29" y="46"/>
                    <a:pt x="30" y="45"/>
                    <a:pt x="30" y="44"/>
                  </a:cubicBezTo>
                  <a:cubicBezTo>
                    <a:pt x="30" y="42"/>
                    <a:pt x="29" y="42"/>
                    <a:pt x="28" y="42"/>
                  </a:cubicBezTo>
                  <a:cubicBezTo>
                    <a:pt x="25" y="42"/>
                    <a:pt x="24" y="40"/>
                    <a:pt x="24" y="37"/>
                  </a:cubicBezTo>
                  <a:cubicBezTo>
                    <a:pt x="24" y="36"/>
                    <a:pt x="25" y="34"/>
                    <a:pt x="27" y="34"/>
                  </a:cubicBezTo>
                  <a:cubicBezTo>
                    <a:pt x="27" y="32"/>
                    <a:pt x="27" y="32"/>
                    <a:pt x="27" y="32"/>
                  </a:cubicBezTo>
                  <a:cubicBezTo>
                    <a:pt x="27" y="32"/>
                    <a:pt x="27" y="31"/>
                    <a:pt x="28" y="31"/>
                  </a:cubicBezTo>
                  <a:cubicBezTo>
                    <a:pt x="28" y="31"/>
                    <a:pt x="29" y="32"/>
                    <a:pt x="29" y="32"/>
                  </a:cubicBezTo>
                  <a:cubicBezTo>
                    <a:pt x="29" y="33"/>
                    <a:pt x="29" y="33"/>
                    <a:pt x="29" y="33"/>
                  </a:cubicBezTo>
                  <a:cubicBezTo>
                    <a:pt x="30" y="34"/>
                    <a:pt x="32" y="35"/>
                    <a:pt x="32" y="37"/>
                  </a:cubicBezTo>
                  <a:cubicBezTo>
                    <a:pt x="32" y="38"/>
                    <a:pt x="31" y="38"/>
                    <a:pt x="31" y="38"/>
                  </a:cubicBezTo>
                  <a:cubicBezTo>
                    <a:pt x="30" y="38"/>
                    <a:pt x="30" y="38"/>
                    <a:pt x="30" y="37"/>
                  </a:cubicBezTo>
                  <a:cubicBezTo>
                    <a:pt x="30" y="36"/>
                    <a:pt x="29" y="35"/>
                    <a:pt x="28" y="35"/>
                  </a:cubicBezTo>
                  <a:cubicBezTo>
                    <a:pt x="27" y="35"/>
                    <a:pt x="26" y="36"/>
                    <a:pt x="26" y="37"/>
                  </a:cubicBezTo>
                  <a:close/>
                </a:path>
              </a:pathLst>
            </a:custGeom>
            <a:grpFill/>
            <a:ln>
              <a:noFill/>
            </a:ln>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38" name="Freeform 49"/>
            <p:cNvSpPr>
              <a:spLocks noEditPoints="1"/>
            </p:cNvSpPr>
            <p:nvPr/>
          </p:nvSpPr>
          <p:spPr bwMode="auto">
            <a:xfrm>
              <a:off x="3306314" y="4096824"/>
              <a:ext cx="218436" cy="214390"/>
            </a:xfrm>
            <a:custGeom>
              <a:avLst/>
              <a:gdLst>
                <a:gd name="T0" fmla="*/ 12 w 68"/>
                <a:gd name="T1" fmla="*/ 0 h 67"/>
                <a:gd name="T2" fmla="*/ 0 w 68"/>
                <a:gd name="T3" fmla="*/ 56 h 67"/>
                <a:gd name="T4" fmla="*/ 57 w 68"/>
                <a:gd name="T5" fmla="*/ 67 h 67"/>
                <a:gd name="T6" fmla="*/ 68 w 68"/>
                <a:gd name="T7" fmla="*/ 11 h 67"/>
                <a:gd name="T8" fmla="*/ 65 w 68"/>
                <a:gd name="T9" fmla="*/ 11 h 67"/>
                <a:gd name="T10" fmla="*/ 57 w 68"/>
                <a:gd name="T11" fmla="*/ 64 h 67"/>
                <a:gd name="T12" fmla="*/ 3 w 68"/>
                <a:gd name="T13" fmla="*/ 56 h 67"/>
                <a:gd name="T14" fmla="*/ 12 w 68"/>
                <a:gd name="T15" fmla="*/ 3 h 67"/>
                <a:gd name="T16" fmla="*/ 65 w 68"/>
                <a:gd name="T17" fmla="*/ 11 h 67"/>
                <a:gd name="T18" fmla="*/ 12 w 68"/>
                <a:gd name="T19" fmla="*/ 5 h 67"/>
                <a:gd name="T20" fmla="*/ 6 w 68"/>
                <a:gd name="T21" fmla="*/ 56 h 67"/>
                <a:gd name="T22" fmla="*/ 56 w 68"/>
                <a:gd name="T23" fmla="*/ 62 h 67"/>
                <a:gd name="T24" fmla="*/ 63 w 68"/>
                <a:gd name="T25" fmla="*/ 12 h 67"/>
                <a:gd name="T26" fmla="*/ 61 w 68"/>
                <a:gd name="T27" fmla="*/ 12 h 67"/>
                <a:gd name="T28" fmla="*/ 35 w 68"/>
                <a:gd name="T29" fmla="*/ 33 h 67"/>
                <a:gd name="T30" fmla="*/ 56 w 68"/>
                <a:gd name="T31" fmla="*/ 7 h 67"/>
                <a:gd name="T32" fmla="*/ 12 w 68"/>
                <a:gd name="T33" fmla="*/ 7 h 67"/>
                <a:gd name="T34" fmla="*/ 33 w 68"/>
                <a:gd name="T35" fmla="*/ 33 h 67"/>
                <a:gd name="T36" fmla="*/ 8 w 68"/>
                <a:gd name="T37" fmla="*/ 12 h 67"/>
                <a:gd name="T38" fmla="*/ 8 w 68"/>
                <a:gd name="T39" fmla="*/ 56 h 67"/>
                <a:gd name="T40" fmla="*/ 33 w 68"/>
                <a:gd name="T41" fmla="*/ 35 h 67"/>
                <a:gd name="T42" fmla="*/ 12 w 68"/>
                <a:gd name="T43" fmla="*/ 60 h 67"/>
                <a:gd name="T44" fmla="*/ 56 w 68"/>
                <a:gd name="T45" fmla="*/ 60 h 67"/>
                <a:gd name="T46" fmla="*/ 35 w 68"/>
                <a:gd name="T47" fmla="*/ 35 h 67"/>
                <a:gd name="T48" fmla="*/ 61 w 68"/>
                <a:gd name="T49" fmla="*/ 56 h 67"/>
                <a:gd name="T50" fmla="*/ 12 w 68"/>
                <a:gd name="T51" fmla="*/ 20 h 67"/>
                <a:gd name="T52" fmla="*/ 19 w 68"/>
                <a:gd name="T53" fmla="*/ 19 h 67"/>
                <a:gd name="T54" fmla="*/ 20 w 68"/>
                <a:gd name="T55" fmla="*/ 12 h 67"/>
                <a:gd name="T56" fmla="*/ 21 w 68"/>
                <a:gd name="T57" fmla="*/ 19 h 67"/>
                <a:gd name="T58" fmla="*/ 29 w 68"/>
                <a:gd name="T59" fmla="*/ 20 h 67"/>
                <a:gd name="T60" fmla="*/ 21 w 68"/>
                <a:gd name="T61" fmla="*/ 21 h 67"/>
                <a:gd name="T62" fmla="*/ 20 w 68"/>
                <a:gd name="T63" fmla="*/ 28 h 67"/>
                <a:gd name="T64" fmla="*/ 19 w 68"/>
                <a:gd name="T65" fmla="*/ 21 h 67"/>
                <a:gd name="T66" fmla="*/ 12 w 68"/>
                <a:gd name="T67" fmla="*/ 20 h 67"/>
                <a:gd name="T68" fmla="*/ 26 w 68"/>
                <a:gd name="T69" fmla="*/ 53 h 67"/>
                <a:gd name="T70" fmla="*/ 25 w 68"/>
                <a:gd name="T71" fmla="*/ 53 h 67"/>
                <a:gd name="T72" fmla="*/ 16 w 68"/>
                <a:gd name="T73" fmla="*/ 53 h 67"/>
                <a:gd name="T74" fmla="*/ 15 w 68"/>
                <a:gd name="T75" fmla="*/ 53 h 67"/>
                <a:gd name="T76" fmla="*/ 19 w 68"/>
                <a:gd name="T77" fmla="*/ 47 h 67"/>
                <a:gd name="T78" fmla="*/ 15 w 68"/>
                <a:gd name="T79" fmla="*/ 42 h 67"/>
                <a:gd name="T80" fmla="*/ 20 w 68"/>
                <a:gd name="T81" fmla="*/ 46 h 67"/>
                <a:gd name="T82" fmla="*/ 26 w 68"/>
                <a:gd name="T83" fmla="*/ 42 h 67"/>
                <a:gd name="T84" fmla="*/ 22 w 68"/>
                <a:gd name="T85" fmla="*/ 47 h 67"/>
                <a:gd name="T86" fmla="*/ 40 w 68"/>
                <a:gd name="T87" fmla="*/ 19 h 67"/>
                <a:gd name="T88" fmla="*/ 56 w 68"/>
                <a:gd name="T89" fmla="*/ 18 h 67"/>
                <a:gd name="T90" fmla="*/ 56 w 68"/>
                <a:gd name="T91" fmla="*/ 20 h 67"/>
                <a:gd name="T92" fmla="*/ 40 w 68"/>
                <a:gd name="T93" fmla="*/ 19 h 67"/>
                <a:gd name="T94" fmla="*/ 55 w 68"/>
                <a:gd name="T95" fmla="*/ 45 h 67"/>
                <a:gd name="T96" fmla="*/ 40 w 68"/>
                <a:gd name="T97" fmla="*/ 44 h 67"/>
                <a:gd name="T98" fmla="*/ 55 w 68"/>
                <a:gd name="T99" fmla="*/ 43 h 67"/>
                <a:gd name="T100" fmla="*/ 56 w 68"/>
                <a:gd name="T101" fmla="*/ 50 h 67"/>
                <a:gd name="T102" fmla="*/ 41 w 68"/>
                <a:gd name="T103" fmla="*/ 51 h 67"/>
                <a:gd name="T104" fmla="*/ 41 w 68"/>
                <a:gd name="T105" fmla="*/ 49 h 67"/>
                <a:gd name="T106" fmla="*/ 56 w 68"/>
                <a:gd name="T107"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67">
                  <a:moveTo>
                    <a:pt x="57" y="0"/>
                  </a:moveTo>
                  <a:cubicBezTo>
                    <a:pt x="12" y="0"/>
                    <a:pt x="12" y="0"/>
                    <a:pt x="12" y="0"/>
                  </a:cubicBezTo>
                  <a:cubicBezTo>
                    <a:pt x="5" y="0"/>
                    <a:pt x="0" y="5"/>
                    <a:pt x="0" y="11"/>
                  </a:cubicBezTo>
                  <a:cubicBezTo>
                    <a:pt x="0" y="56"/>
                    <a:pt x="0" y="56"/>
                    <a:pt x="0" y="56"/>
                  </a:cubicBezTo>
                  <a:cubicBezTo>
                    <a:pt x="0" y="62"/>
                    <a:pt x="5" y="67"/>
                    <a:pt x="12" y="67"/>
                  </a:cubicBezTo>
                  <a:cubicBezTo>
                    <a:pt x="57" y="67"/>
                    <a:pt x="57" y="67"/>
                    <a:pt x="57" y="67"/>
                  </a:cubicBezTo>
                  <a:cubicBezTo>
                    <a:pt x="63" y="67"/>
                    <a:pt x="68" y="62"/>
                    <a:pt x="68" y="56"/>
                  </a:cubicBezTo>
                  <a:cubicBezTo>
                    <a:pt x="68" y="11"/>
                    <a:pt x="68" y="11"/>
                    <a:pt x="68" y="11"/>
                  </a:cubicBezTo>
                  <a:cubicBezTo>
                    <a:pt x="68" y="5"/>
                    <a:pt x="63" y="0"/>
                    <a:pt x="57" y="0"/>
                  </a:cubicBezTo>
                  <a:close/>
                  <a:moveTo>
                    <a:pt x="65" y="11"/>
                  </a:moveTo>
                  <a:cubicBezTo>
                    <a:pt x="65" y="56"/>
                    <a:pt x="65" y="56"/>
                    <a:pt x="65" y="56"/>
                  </a:cubicBezTo>
                  <a:cubicBezTo>
                    <a:pt x="65" y="61"/>
                    <a:pt x="61" y="64"/>
                    <a:pt x="57" y="64"/>
                  </a:cubicBezTo>
                  <a:cubicBezTo>
                    <a:pt x="12" y="64"/>
                    <a:pt x="12" y="64"/>
                    <a:pt x="12" y="64"/>
                  </a:cubicBezTo>
                  <a:cubicBezTo>
                    <a:pt x="7" y="64"/>
                    <a:pt x="3" y="61"/>
                    <a:pt x="3" y="56"/>
                  </a:cubicBezTo>
                  <a:cubicBezTo>
                    <a:pt x="3" y="11"/>
                    <a:pt x="3" y="11"/>
                    <a:pt x="3" y="11"/>
                  </a:cubicBezTo>
                  <a:cubicBezTo>
                    <a:pt x="3" y="7"/>
                    <a:pt x="7" y="3"/>
                    <a:pt x="12" y="3"/>
                  </a:cubicBezTo>
                  <a:cubicBezTo>
                    <a:pt x="57" y="3"/>
                    <a:pt x="57" y="3"/>
                    <a:pt x="57" y="3"/>
                  </a:cubicBezTo>
                  <a:cubicBezTo>
                    <a:pt x="61" y="3"/>
                    <a:pt x="65" y="7"/>
                    <a:pt x="65" y="11"/>
                  </a:cubicBezTo>
                  <a:close/>
                  <a:moveTo>
                    <a:pt x="56" y="5"/>
                  </a:moveTo>
                  <a:cubicBezTo>
                    <a:pt x="12" y="5"/>
                    <a:pt x="12" y="5"/>
                    <a:pt x="12" y="5"/>
                  </a:cubicBezTo>
                  <a:cubicBezTo>
                    <a:pt x="9" y="5"/>
                    <a:pt x="6" y="8"/>
                    <a:pt x="6" y="12"/>
                  </a:cubicBezTo>
                  <a:cubicBezTo>
                    <a:pt x="6" y="56"/>
                    <a:pt x="6" y="56"/>
                    <a:pt x="6" y="56"/>
                  </a:cubicBezTo>
                  <a:cubicBezTo>
                    <a:pt x="6" y="59"/>
                    <a:pt x="9" y="62"/>
                    <a:pt x="12" y="62"/>
                  </a:cubicBezTo>
                  <a:cubicBezTo>
                    <a:pt x="56" y="62"/>
                    <a:pt x="56" y="62"/>
                    <a:pt x="56" y="62"/>
                  </a:cubicBezTo>
                  <a:cubicBezTo>
                    <a:pt x="60" y="62"/>
                    <a:pt x="63" y="59"/>
                    <a:pt x="63" y="56"/>
                  </a:cubicBezTo>
                  <a:cubicBezTo>
                    <a:pt x="63" y="12"/>
                    <a:pt x="63" y="12"/>
                    <a:pt x="63" y="12"/>
                  </a:cubicBezTo>
                  <a:cubicBezTo>
                    <a:pt x="63" y="8"/>
                    <a:pt x="60" y="5"/>
                    <a:pt x="56" y="5"/>
                  </a:cubicBezTo>
                  <a:close/>
                  <a:moveTo>
                    <a:pt x="61" y="12"/>
                  </a:moveTo>
                  <a:cubicBezTo>
                    <a:pt x="61" y="33"/>
                    <a:pt x="61" y="33"/>
                    <a:pt x="61" y="33"/>
                  </a:cubicBezTo>
                  <a:cubicBezTo>
                    <a:pt x="35" y="33"/>
                    <a:pt x="35" y="33"/>
                    <a:pt x="35" y="33"/>
                  </a:cubicBezTo>
                  <a:cubicBezTo>
                    <a:pt x="35" y="7"/>
                    <a:pt x="35" y="7"/>
                    <a:pt x="35" y="7"/>
                  </a:cubicBezTo>
                  <a:cubicBezTo>
                    <a:pt x="56" y="7"/>
                    <a:pt x="56" y="7"/>
                    <a:pt x="56" y="7"/>
                  </a:cubicBezTo>
                  <a:cubicBezTo>
                    <a:pt x="59" y="7"/>
                    <a:pt x="61" y="9"/>
                    <a:pt x="61" y="12"/>
                  </a:cubicBezTo>
                  <a:close/>
                  <a:moveTo>
                    <a:pt x="12" y="7"/>
                  </a:moveTo>
                  <a:cubicBezTo>
                    <a:pt x="33" y="7"/>
                    <a:pt x="33" y="7"/>
                    <a:pt x="33" y="7"/>
                  </a:cubicBezTo>
                  <a:cubicBezTo>
                    <a:pt x="33" y="33"/>
                    <a:pt x="33" y="33"/>
                    <a:pt x="33" y="33"/>
                  </a:cubicBezTo>
                  <a:cubicBezTo>
                    <a:pt x="8" y="33"/>
                    <a:pt x="8" y="33"/>
                    <a:pt x="8" y="33"/>
                  </a:cubicBezTo>
                  <a:cubicBezTo>
                    <a:pt x="8" y="12"/>
                    <a:pt x="8" y="12"/>
                    <a:pt x="8" y="12"/>
                  </a:cubicBezTo>
                  <a:cubicBezTo>
                    <a:pt x="8" y="9"/>
                    <a:pt x="10" y="7"/>
                    <a:pt x="12" y="7"/>
                  </a:cubicBezTo>
                  <a:close/>
                  <a:moveTo>
                    <a:pt x="8" y="56"/>
                  </a:moveTo>
                  <a:cubicBezTo>
                    <a:pt x="8" y="35"/>
                    <a:pt x="8" y="35"/>
                    <a:pt x="8" y="35"/>
                  </a:cubicBezTo>
                  <a:cubicBezTo>
                    <a:pt x="33" y="35"/>
                    <a:pt x="33" y="35"/>
                    <a:pt x="33" y="35"/>
                  </a:cubicBezTo>
                  <a:cubicBezTo>
                    <a:pt x="33" y="60"/>
                    <a:pt x="33" y="60"/>
                    <a:pt x="33" y="60"/>
                  </a:cubicBezTo>
                  <a:cubicBezTo>
                    <a:pt x="12" y="60"/>
                    <a:pt x="12" y="60"/>
                    <a:pt x="12" y="60"/>
                  </a:cubicBezTo>
                  <a:cubicBezTo>
                    <a:pt x="10" y="60"/>
                    <a:pt x="8" y="58"/>
                    <a:pt x="8" y="56"/>
                  </a:cubicBezTo>
                  <a:close/>
                  <a:moveTo>
                    <a:pt x="56" y="60"/>
                  </a:moveTo>
                  <a:cubicBezTo>
                    <a:pt x="35" y="60"/>
                    <a:pt x="35" y="60"/>
                    <a:pt x="35" y="60"/>
                  </a:cubicBezTo>
                  <a:cubicBezTo>
                    <a:pt x="35" y="35"/>
                    <a:pt x="35" y="35"/>
                    <a:pt x="35" y="35"/>
                  </a:cubicBezTo>
                  <a:cubicBezTo>
                    <a:pt x="61" y="35"/>
                    <a:pt x="61" y="35"/>
                    <a:pt x="61" y="35"/>
                  </a:cubicBezTo>
                  <a:cubicBezTo>
                    <a:pt x="61" y="56"/>
                    <a:pt x="61" y="56"/>
                    <a:pt x="61" y="56"/>
                  </a:cubicBezTo>
                  <a:cubicBezTo>
                    <a:pt x="61" y="58"/>
                    <a:pt x="59" y="60"/>
                    <a:pt x="56" y="60"/>
                  </a:cubicBezTo>
                  <a:close/>
                  <a:moveTo>
                    <a:pt x="12" y="20"/>
                  </a:moveTo>
                  <a:cubicBezTo>
                    <a:pt x="12" y="19"/>
                    <a:pt x="13" y="19"/>
                    <a:pt x="13" y="19"/>
                  </a:cubicBezTo>
                  <a:cubicBezTo>
                    <a:pt x="19" y="19"/>
                    <a:pt x="19" y="19"/>
                    <a:pt x="19" y="19"/>
                  </a:cubicBezTo>
                  <a:cubicBezTo>
                    <a:pt x="19" y="13"/>
                    <a:pt x="19" y="13"/>
                    <a:pt x="19" y="13"/>
                  </a:cubicBezTo>
                  <a:cubicBezTo>
                    <a:pt x="19" y="12"/>
                    <a:pt x="20" y="12"/>
                    <a:pt x="20" y="12"/>
                  </a:cubicBezTo>
                  <a:cubicBezTo>
                    <a:pt x="21" y="12"/>
                    <a:pt x="21" y="12"/>
                    <a:pt x="21" y="13"/>
                  </a:cubicBezTo>
                  <a:cubicBezTo>
                    <a:pt x="21" y="19"/>
                    <a:pt x="21" y="19"/>
                    <a:pt x="21" y="19"/>
                  </a:cubicBezTo>
                  <a:cubicBezTo>
                    <a:pt x="28" y="19"/>
                    <a:pt x="28" y="19"/>
                    <a:pt x="28" y="19"/>
                  </a:cubicBezTo>
                  <a:cubicBezTo>
                    <a:pt x="28" y="19"/>
                    <a:pt x="29" y="19"/>
                    <a:pt x="29" y="20"/>
                  </a:cubicBezTo>
                  <a:cubicBezTo>
                    <a:pt x="29" y="20"/>
                    <a:pt x="28" y="21"/>
                    <a:pt x="28" y="21"/>
                  </a:cubicBezTo>
                  <a:cubicBezTo>
                    <a:pt x="21" y="21"/>
                    <a:pt x="21" y="21"/>
                    <a:pt x="21" y="21"/>
                  </a:cubicBezTo>
                  <a:cubicBezTo>
                    <a:pt x="21" y="27"/>
                    <a:pt x="21" y="27"/>
                    <a:pt x="21" y="27"/>
                  </a:cubicBezTo>
                  <a:cubicBezTo>
                    <a:pt x="21" y="27"/>
                    <a:pt x="21" y="28"/>
                    <a:pt x="20" y="28"/>
                  </a:cubicBezTo>
                  <a:cubicBezTo>
                    <a:pt x="20" y="28"/>
                    <a:pt x="19" y="27"/>
                    <a:pt x="19" y="27"/>
                  </a:cubicBezTo>
                  <a:cubicBezTo>
                    <a:pt x="19" y="21"/>
                    <a:pt x="19" y="21"/>
                    <a:pt x="19" y="21"/>
                  </a:cubicBezTo>
                  <a:cubicBezTo>
                    <a:pt x="13" y="21"/>
                    <a:pt x="13" y="21"/>
                    <a:pt x="13" y="21"/>
                  </a:cubicBezTo>
                  <a:cubicBezTo>
                    <a:pt x="13" y="21"/>
                    <a:pt x="12" y="20"/>
                    <a:pt x="12" y="20"/>
                  </a:cubicBezTo>
                  <a:close/>
                  <a:moveTo>
                    <a:pt x="26" y="52"/>
                  </a:moveTo>
                  <a:cubicBezTo>
                    <a:pt x="27" y="52"/>
                    <a:pt x="27" y="53"/>
                    <a:pt x="26" y="53"/>
                  </a:cubicBezTo>
                  <a:cubicBezTo>
                    <a:pt x="26" y="53"/>
                    <a:pt x="26" y="53"/>
                    <a:pt x="25" y="53"/>
                  </a:cubicBezTo>
                  <a:cubicBezTo>
                    <a:pt x="25" y="53"/>
                    <a:pt x="25" y="53"/>
                    <a:pt x="25" y="53"/>
                  </a:cubicBezTo>
                  <a:cubicBezTo>
                    <a:pt x="20" y="49"/>
                    <a:pt x="20" y="49"/>
                    <a:pt x="20" y="49"/>
                  </a:cubicBezTo>
                  <a:cubicBezTo>
                    <a:pt x="16" y="53"/>
                    <a:pt x="16" y="53"/>
                    <a:pt x="16" y="53"/>
                  </a:cubicBezTo>
                  <a:cubicBezTo>
                    <a:pt x="16" y="53"/>
                    <a:pt x="16" y="53"/>
                    <a:pt x="15" y="53"/>
                  </a:cubicBezTo>
                  <a:cubicBezTo>
                    <a:pt x="15" y="53"/>
                    <a:pt x="15" y="53"/>
                    <a:pt x="15" y="53"/>
                  </a:cubicBezTo>
                  <a:cubicBezTo>
                    <a:pt x="14" y="53"/>
                    <a:pt x="14" y="52"/>
                    <a:pt x="15" y="52"/>
                  </a:cubicBezTo>
                  <a:cubicBezTo>
                    <a:pt x="19" y="47"/>
                    <a:pt x="19" y="47"/>
                    <a:pt x="19" y="47"/>
                  </a:cubicBezTo>
                  <a:cubicBezTo>
                    <a:pt x="15" y="43"/>
                    <a:pt x="15" y="43"/>
                    <a:pt x="15" y="43"/>
                  </a:cubicBezTo>
                  <a:cubicBezTo>
                    <a:pt x="14" y="43"/>
                    <a:pt x="14" y="42"/>
                    <a:pt x="15" y="42"/>
                  </a:cubicBezTo>
                  <a:cubicBezTo>
                    <a:pt x="15" y="41"/>
                    <a:pt x="16" y="41"/>
                    <a:pt x="16" y="42"/>
                  </a:cubicBezTo>
                  <a:cubicBezTo>
                    <a:pt x="20" y="46"/>
                    <a:pt x="20" y="46"/>
                    <a:pt x="20" y="46"/>
                  </a:cubicBezTo>
                  <a:cubicBezTo>
                    <a:pt x="25" y="42"/>
                    <a:pt x="25" y="42"/>
                    <a:pt x="25" y="42"/>
                  </a:cubicBezTo>
                  <a:cubicBezTo>
                    <a:pt x="25" y="41"/>
                    <a:pt x="26" y="41"/>
                    <a:pt x="26" y="42"/>
                  </a:cubicBezTo>
                  <a:cubicBezTo>
                    <a:pt x="27" y="42"/>
                    <a:pt x="27" y="43"/>
                    <a:pt x="26" y="43"/>
                  </a:cubicBezTo>
                  <a:cubicBezTo>
                    <a:pt x="22" y="47"/>
                    <a:pt x="22" y="47"/>
                    <a:pt x="22" y="47"/>
                  </a:cubicBezTo>
                  <a:lnTo>
                    <a:pt x="26" y="52"/>
                  </a:lnTo>
                  <a:close/>
                  <a:moveTo>
                    <a:pt x="40" y="19"/>
                  </a:moveTo>
                  <a:cubicBezTo>
                    <a:pt x="40" y="19"/>
                    <a:pt x="41" y="18"/>
                    <a:pt x="41" y="18"/>
                  </a:cubicBezTo>
                  <a:cubicBezTo>
                    <a:pt x="56" y="18"/>
                    <a:pt x="56" y="18"/>
                    <a:pt x="56" y="18"/>
                  </a:cubicBezTo>
                  <a:cubicBezTo>
                    <a:pt x="56" y="18"/>
                    <a:pt x="57" y="19"/>
                    <a:pt x="57" y="19"/>
                  </a:cubicBezTo>
                  <a:cubicBezTo>
                    <a:pt x="57" y="20"/>
                    <a:pt x="56" y="20"/>
                    <a:pt x="56" y="20"/>
                  </a:cubicBezTo>
                  <a:cubicBezTo>
                    <a:pt x="41" y="20"/>
                    <a:pt x="41" y="20"/>
                    <a:pt x="41" y="20"/>
                  </a:cubicBezTo>
                  <a:cubicBezTo>
                    <a:pt x="41" y="20"/>
                    <a:pt x="40" y="20"/>
                    <a:pt x="40" y="19"/>
                  </a:cubicBezTo>
                  <a:close/>
                  <a:moveTo>
                    <a:pt x="56" y="44"/>
                  </a:moveTo>
                  <a:cubicBezTo>
                    <a:pt x="56" y="45"/>
                    <a:pt x="56" y="45"/>
                    <a:pt x="55" y="45"/>
                  </a:cubicBezTo>
                  <a:cubicBezTo>
                    <a:pt x="41" y="45"/>
                    <a:pt x="41" y="45"/>
                    <a:pt x="41" y="45"/>
                  </a:cubicBezTo>
                  <a:cubicBezTo>
                    <a:pt x="41" y="45"/>
                    <a:pt x="40" y="45"/>
                    <a:pt x="40" y="44"/>
                  </a:cubicBezTo>
                  <a:cubicBezTo>
                    <a:pt x="40" y="44"/>
                    <a:pt x="41" y="43"/>
                    <a:pt x="41" y="43"/>
                  </a:cubicBezTo>
                  <a:cubicBezTo>
                    <a:pt x="55" y="43"/>
                    <a:pt x="55" y="43"/>
                    <a:pt x="55" y="43"/>
                  </a:cubicBezTo>
                  <a:cubicBezTo>
                    <a:pt x="56" y="43"/>
                    <a:pt x="56" y="44"/>
                    <a:pt x="56" y="44"/>
                  </a:cubicBezTo>
                  <a:close/>
                  <a:moveTo>
                    <a:pt x="56" y="50"/>
                  </a:moveTo>
                  <a:cubicBezTo>
                    <a:pt x="56" y="51"/>
                    <a:pt x="56" y="51"/>
                    <a:pt x="55" y="51"/>
                  </a:cubicBezTo>
                  <a:cubicBezTo>
                    <a:pt x="41" y="51"/>
                    <a:pt x="41" y="51"/>
                    <a:pt x="41" y="51"/>
                  </a:cubicBezTo>
                  <a:cubicBezTo>
                    <a:pt x="41" y="51"/>
                    <a:pt x="40" y="51"/>
                    <a:pt x="40" y="50"/>
                  </a:cubicBezTo>
                  <a:cubicBezTo>
                    <a:pt x="40" y="50"/>
                    <a:pt x="41" y="49"/>
                    <a:pt x="41" y="49"/>
                  </a:cubicBezTo>
                  <a:cubicBezTo>
                    <a:pt x="55" y="49"/>
                    <a:pt x="55" y="49"/>
                    <a:pt x="55" y="49"/>
                  </a:cubicBezTo>
                  <a:cubicBezTo>
                    <a:pt x="56" y="49"/>
                    <a:pt x="56" y="50"/>
                    <a:pt x="56" y="50"/>
                  </a:cubicBezTo>
                  <a:close/>
                </a:path>
              </a:pathLst>
            </a:custGeom>
            <a:grpFill/>
            <a:ln>
              <a:noFill/>
            </a:ln>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39" name="Freeform 50"/>
            <p:cNvSpPr>
              <a:spLocks noEditPoints="1"/>
            </p:cNvSpPr>
            <p:nvPr/>
          </p:nvSpPr>
          <p:spPr bwMode="auto">
            <a:xfrm>
              <a:off x="8173878" y="1667655"/>
              <a:ext cx="301451" cy="291404"/>
            </a:xfrm>
            <a:custGeom>
              <a:avLst/>
              <a:gdLst>
                <a:gd name="T0" fmla="*/ 12 w 63"/>
                <a:gd name="T1" fmla="*/ 10 h 61"/>
                <a:gd name="T2" fmla="*/ 13 w 63"/>
                <a:gd name="T3" fmla="*/ 10 h 61"/>
                <a:gd name="T4" fmla="*/ 13 w 63"/>
                <a:gd name="T5" fmla="*/ 12 h 61"/>
                <a:gd name="T6" fmla="*/ 13 w 63"/>
                <a:gd name="T7" fmla="*/ 29 h 61"/>
                <a:gd name="T8" fmla="*/ 13 w 63"/>
                <a:gd name="T9" fmla="*/ 31 h 61"/>
                <a:gd name="T10" fmla="*/ 13 w 63"/>
                <a:gd name="T11" fmla="*/ 31 h 61"/>
                <a:gd name="T12" fmla="*/ 12 w 63"/>
                <a:gd name="T13" fmla="*/ 31 h 61"/>
                <a:gd name="T14" fmla="*/ 12 w 63"/>
                <a:gd name="T15" fmla="*/ 10 h 61"/>
                <a:gd name="T16" fmla="*/ 61 w 63"/>
                <a:gd name="T17" fmla="*/ 59 h 61"/>
                <a:gd name="T18" fmla="*/ 56 w 63"/>
                <a:gd name="T19" fmla="*/ 61 h 61"/>
                <a:gd name="T20" fmla="*/ 51 w 63"/>
                <a:gd name="T21" fmla="*/ 59 h 61"/>
                <a:gd name="T22" fmla="*/ 38 w 63"/>
                <a:gd name="T23" fmla="*/ 47 h 61"/>
                <a:gd name="T24" fmla="*/ 36 w 63"/>
                <a:gd name="T25" fmla="*/ 42 h 61"/>
                <a:gd name="T26" fmla="*/ 32 w 63"/>
                <a:gd name="T27" fmla="*/ 38 h 61"/>
                <a:gd name="T28" fmla="*/ 22 w 63"/>
                <a:gd name="T29" fmla="*/ 41 h 61"/>
                <a:gd name="T30" fmla="*/ 8 w 63"/>
                <a:gd name="T31" fmla="*/ 35 h 61"/>
                <a:gd name="T32" fmla="*/ 8 w 63"/>
                <a:gd name="T33" fmla="*/ 6 h 61"/>
                <a:gd name="T34" fmla="*/ 22 w 63"/>
                <a:gd name="T35" fmla="*/ 0 h 61"/>
                <a:gd name="T36" fmla="*/ 36 w 63"/>
                <a:gd name="T37" fmla="*/ 6 h 61"/>
                <a:gd name="T38" fmla="*/ 39 w 63"/>
                <a:gd name="T39" fmla="*/ 31 h 61"/>
                <a:gd name="T40" fmla="*/ 43 w 63"/>
                <a:gd name="T41" fmla="*/ 35 h 61"/>
                <a:gd name="T42" fmla="*/ 48 w 63"/>
                <a:gd name="T43" fmla="*/ 37 h 61"/>
                <a:gd name="T44" fmla="*/ 60 w 63"/>
                <a:gd name="T45" fmla="*/ 49 h 61"/>
                <a:gd name="T46" fmla="*/ 61 w 63"/>
                <a:gd name="T47" fmla="*/ 59 h 61"/>
                <a:gd name="T48" fmla="*/ 10 w 63"/>
                <a:gd name="T49" fmla="*/ 8 h 61"/>
                <a:gd name="T50" fmla="*/ 5 w 63"/>
                <a:gd name="T51" fmla="*/ 21 h 61"/>
                <a:gd name="T52" fmla="*/ 10 w 63"/>
                <a:gd name="T53" fmla="*/ 33 h 61"/>
                <a:gd name="T54" fmla="*/ 22 w 63"/>
                <a:gd name="T55" fmla="*/ 38 h 61"/>
                <a:gd name="T56" fmla="*/ 34 w 63"/>
                <a:gd name="T57" fmla="*/ 33 h 61"/>
                <a:gd name="T58" fmla="*/ 39 w 63"/>
                <a:gd name="T59" fmla="*/ 21 h 61"/>
                <a:gd name="T60" fmla="*/ 34 w 63"/>
                <a:gd name="T61" fmla="*/ 8 h 61"/>
                <a:gd name="T62" fmla="*/ 22 w 63"/>
                <a:gd name="T63" fmla="*/ 3 h 61"/>
                <a:gd name="T64" fmla="*/ 10 w 63"/>
                <a:gd name="T65" fmla="*/ 8 h 61"/>
                <a:gd name="T66" fmla="*/ 36 w 63"/>
                <a:gd name="T67" fmla="*/ 34 h 61"/>
                <a:gd name="T68" fmla="*/ 34 w 63"/>
                <a:gd name="T69" fmla="*/ 35 h 61"/>
                <a:gd name="T70" fmla="*/ 38 w 63"/>
                <a:gd name="T71" fmla="*/ 39 h 61"/>
                <a:gd name="T72" fmla="*/ 39 w 63"/>
                <a:gd name="T73" fmla="*/ 37 h 61"/>
                <a:gd name="T74" fmla="*/ 40 w 63"/>
                <a:gd name="T75" fmla="*/ 36 h 61"/>
                <a:gd name="T76" fmla="*/ 37 w 63"/>
                <a:gd name="T77" fmla="*/ 33 h 61"/>
                <a:gd name="T78" fmla="*/ 36 w 63"/>
                <a:gd name="T79" fmla="*/ 34 h 61"/>
                <a:gd name="T80" fmla="*/ 41 w 63"/>
                <a:gd name="T81" fmla="*/ 44 h 61"/>
                <a:gd name="T82" fmla="*/ 53 w 63"/>
                <a:gd name="T83" fmla="*/ 57 h 61"/>
                <a:gd name="T84" fmla="*/ 58 w 63"/>
                <a:gd name="T85" fmla="*/ 57 h 61"/>
                <a:gd name="T86" fmla="*/ 60 w 63"/>
                <a:gd name="T87" fmla="*/ 54 h 61"/>
                <a:gd name="T88" fmla="*/ 58 w 63"/>
                <a:gd name="T89" fmla="*/ 51 h 61"/>
                <a:gd name="T90" fmla="*/ 46 w 63"/>
                <a:gd name="T91" fmla="*/ 39 h 61"/>
                <a:gd name="T92" fmla="*/ 43 w 63"/>
                <a:gd name="T93" fmla="*/ 38 h 61"/>
                <a:gd name="T94" fmla="*/ 42 w 63"/>
                <a:gd name="T95" fmla="*/ 38 h 61"/>
                <a:gd name="T96" fmla="*/ 41 w 63"/>
                <a:gd name="T97" fmla="*/ 38 h 61"/>
                <a:gd name="T98" fmla="*/ 40 w 63"/>
                <a:gd name="T99" fmla="*/ 39 h 61"/>
                <a:gd name="T100" fmla="*/ 40 w 63"/>
                <a:gd name="T101" fmla="*/ 40 h 61"/>
                <a:gd name="T102" fmla="*/ 39 w 63"/>
                <a:gd name="T103" fmla="*/ 40 h 61"/>
                <a:gd name="T104" fmla="*/ 41 w 63"/>
                <a:gd name="T105" fmla="*/ 4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 h="61">
                  <a:moveTo>
                    <a:pt x="12" y="10"/>
                  </a:moveTo>
                  <a:cubicBezTo>
                    <a:pt x="12" y="10"/>
                    <a:pt x="13" y="10"/>
                    <a:pt x="13" y="10"/>
                  </a:cubicBezTo>
                  <a:cubicBezTo>
                    <a:pt x="14" y="11"/>
                    <a:pt x="14" y="11"/>
                    <a:pt x="13" y="12"/>
                  </a:cubicBezTo>
                  <a:cubicBezTo>
                    <a:pt x="8" y="17"/>
                    <a:pt x="8" y="24"/>
                    <a:pt x="13" y="29"/>
                  </a:cubicBezTo>
                  <a:cubicBezTo>
                    <a:pt x="14" y="30"/>
                    <a:pt x="14" y="30"/>
                    <a:pt x="13" y="31"/>
                  </a:cubicBezTo>
                  <a:cubicBezTo>
                    <a:pt x="13" y="31"/>
                    <a:pt x="13" y="31"/>
                    <a:pt x="13" y="31"/>
                  </a:cubicBezTo>
                  <a:cubicBezTo>
                    <a:pt x="12" y="31"/>
                    <a:pt x="12" y="31"/>
                    <a:pt x="12" y="31"/>
                  </a:cubicBezTo>
                  <a:cubicBezTo>
                    <a:pt x="6" y="25"/>
                    <a:pt x="6" y="16"/>
                    <a:pt x="12" y="10"/>
                  </a:cubicBezTo>
                  <a:close/>
                  <a:moveTo>
                    <a:pt x="61" y="59"/>
                  </a:moveTo>
                  <a:cubicBezTo>
                    <a:pt x="59" y="60"/>
                    <a:pt x="58" y="61"/>
                    <a:pt x="56" y="61"/>
                  </a:cubicBezTo>
                  <a:cubicBezTo>
                    <a:pt x="54" y="61"/>
                    <a:pt x="52" y="60"/>
                    <a:pt x="51" y="59"/>
                  </a:cubicBezTo>
                  <a:cubicBezTo>
                    <a:pt x="38" y="47"/>
                    <a:pt x="38" y="47"/>
                    <a:pt x="38" y="47"/>
                  </a:cubicBezTo>
                  <a:cubicBezTo>
                    <a:pt x="37" y="45"/>
                    <a:pt x="36" y="43"/>
                    <a:pt x="36" y="42"/>
                  </a:cubicBezTo>
                  <a:cubicBezTo>
                    <a:pt x="32" y="38"/>
                    <a:pt x="32" y="38"/>
                    <a:pt x="32" y="38"/>
                  </a:cubicBezTo>
                  <a:cubicBezTo>
                    <a:pt x="29" y="40"/>
                    <a:pt x="26" y="41"/>
                    <a:pt x="22" y="41"/>
                  </a:cubicBezTo>
                  <a:cubicBezTo>
                    <a:pt x="17" y="41"/>
                    <a:pt x="12" y="38"/>
                    <a:pt x="8" y="35"/>
                  </a:cubicBezTo>
                  <a:cubicBezTo>
                    <a:pt x="0" y="27"/>
                    <a:pt x="0" y="14"/>
                    <a:pt x="8" y="6"/>
                  </a:cubicBezTo>
                  <a:cubicBezTo>
                    <a:pt x="12" y="3"/>
                    <a:pt x="17" y="0"/>
                    <a:pt x="22" y="0"/>
                  </a:cubicBezTo>
                  <a:cubicBezTo>
                    <a:pt x="28" y="0"/>
                    <a:pt x="33" y="3"/>
                    <a:pt x="36" y="6"/>
                  </a:cubicBezTo>
                  <a:cubicBezTo>
                    <a:pt x="43" y="13"/>
                    <a:pt x="44" y="23"/>
                    <a:pt x="39" y="31"/>
                  </a:cubicBezTo>
                  <a:cubicBezTo>
                    <a:pt x="43" y="35"/>
                    <a:pt x="43" y="35"/>
                    <a:pt x="43" y="35"/>
                  </a:cubicBezTo>
                  <a:cubicBezTo>
                    <a:pt x="45" y="35"/>
                    <a:pt x="47" y="35"/>
                    <a:pt x="48" y="37"/>
                  </a:cubicBezTo>
                  <a:cubicBezTo>
                    <a:pt x="60" y="49"/>
                    <a:pt x="60" y="49"/>
                    <a:pt x="60" y="49"/>
                  </a:cubicBezTo>
                  <a:cubicBezTo>
                    <a:pt x="63" y="52"/>
                    <a:pt x="63" y="56"/>
                    <a:pt x="61" y="59"/>
                  </a:cubicBezTo>
                  <a:close/>
                  <a:moveTo>
                    <a:pt x="10" y="8"/>
                  </a:moveTo>
                  <a:cubicBezTo>
                    <a:pt x="7" y="12"/>
                    <a:pt x="5" y="16"/>
                    <a:pt x="5" y="21"/>
                  </a:cubicBezTo>
                  <a:cubicBezTo>
                    <a:pt x="5" y="25"/>
                    <a:pt x="7" y="29"/>
                    <a:pt x="10" y="33"/>
                  </a:cubicBezTo>
                  <a:cubicBezTo>
                    <a:pt x="13" y="36"/>
                    <a:pt x="18" y="38"/>
                    <a:pt x="22" y="38"/>
                  </a:cubicBezTo>
                  <a:cubicBezTo>
                    <a:pt x="27" y="38"/>
                    <a:pt x="31" y="36"/>
                    <a:pt x="34" y="33"/>
                  </a:cubicBezTo>
                  <a:cubicBezTo>
                    <a:pt x="37" y="29"/>
                    <a:pt x="39" y="25"/>
                    <a:pt x="39" y="21"/>
                  </a:cubicBezTo>
                  <a:cubicBezTo>
                    <a:pt x="39" y="16"/>
                    <a:pt x="37" y="12"/>
                    <a:pt x="34" y="8"/>
                  </a:cubicBezTo>
                  <a:cubicBezTo>
                    <a:pt x="31" y="5"/>
                    <a:pt x="27" y="3"/>
                    <a:pt x="22" y="3"/>
                  </a:cubicBezTo>
                  <a:cubicBezTo>
                    <a:pt x="18" y="3"/>
                    <a:pt x="13" y="5"/>
                    <a:pt x="10" y="8"/>
                  </a:cubicBezTo>
                  <a:close/>
                  <a:moveTo>
                    <a:pt x="36" y="34"/>
                  </a:moveTo>
                  <a:cubicBezTo>
                    <a:pt x="35" y="34"/>
                    <a:pt x="35" y="35"/>
                    <a:pt x="34" y="35"/>
                  </a:cubicBezTo>
                  <a:cubicBezTo>
                    <a:pt x="38" y="39"/>
                    <a:pt x="38" y="39"/>
                    <a:pt x="38" y="39"/>
                  </a:cubicBezTo>
                  <a:cubicBezTo>
                    <a:pt x="38" y="38"/>
                    <a:pt x="38" y="38"/>
                    <a:pt x="39" y="37"/>
                  </a:cubicBezTo>
                  <a:cubicBezTo>
                    <a:pt x="39" y="37"/>
                    <a:pt x="40" y="36"/>
                    <a:pt x="40" y="36"/>
                  </a:cubicBezTo>
                  <a:cubicBezTo>
                    <a:pt x="37" y="33"/>
                    <a:pt x="37" y="33"/>
                    <a:pt x="37" y="33"/>
                  </a:cubicBezTo>
                  <a:cubicBezTo>
                    <a:pt x="36" y="33"/>
                    <a:pt x="36" y="34"/>
                    <a:pt x="36" y="34"/>
                  </a:cubicBezTo>
                  <a:close/>
                  <a:moveTo>
                    <a:pt x="41" y="44"/>
                  </a:moveTo>
                  <a:cubicBezTo>
                    <a:pt x="53" y="57"/>
                    <a:pt x="53" y="57"/>
                    <a:pt x="53" y="57"/>
                  </a:cubicBezTo>
                  <a:cubicBezTo>
                    <a:pt x="54" y="58"/>
                    <a:pt x="57" y="58"/>
                    <a:pt x="58" y="57"/>
                  </a:cubicBezTo>
                  <a:cubicBezTo>
                    <a:pt x="59" y="56"/>
                    <a:pt x="60" y="55"/>
                    <a:pt x="60" y="54"/>
                  </a:cubicBezTo>
                  <a:cubicBezTo>
                    <a:pt x="60" y="53"/>
                    <a:pt x="59" y="52"/>
                    <a:pt x="58" y="51"/>
                  </a:cubicBezTo>
                  <a:cubicBezTo>
                    <a:pt x="46" y="39"/>
                    <a:pt x="46" y="39"/>
                    <a:pt x="46" y="39"/>
                  </a:cubicBezTo>
                  <a:cubicBezTo>
                    <a:pt x="45" y="38"/>
                    <a:pt x="44" y="38"/>
                    <a:pt x="43" y="38"/>
                  </a:cubicBezTo>
                  <a:cubicBezTo>
                    <a:pt x="43" y="38"/>
                    <a:pt x="42" y="38"/>
                    <a:pt x="42" y="38"/>
                  </a:cubicBezTo>
                  <a:cubicBezTo>
                    <a:pt x="42" y="38"/>
                    <a:pt x="42" y="38"/>
                    <a:pt x="41" y="38"/>
                  </a:cubicBezTo>
                  <a:cubicBezTo>
                    <a:pt x="41" y="38"/>
                    <a:pt x="41" y="38"/>
                    <a:pt x="40" y="39"/>
                  </a:cubicBezTo>
                  <a:cubicBezTo>
                    <a:pt x="40" y="39"/>
                    <a:pt x="40" y="39"/>
                    <a:pt x="40" y="40"/>
                  </a:cubicBezTo>
                  <a:cubicBezTo>
                    <a:pt x="39" y="40"/>
                    <a:pt x="39" y="40"/>
                    <a:pt x="39" y="40"/>
                  </a:cubicBezTo>
                  <a:cubicBezTo>
                    <a:pt x="39" y="42"/>
                    <a:pt x="39" y="43"/>
                    <a:pt x="41" y="44"/>
                  </a:cubicBezTo>
                  <a:close/>
                </a:path>
              </a:pathLst>
            </a:custGeom>
            <a:grpFill/>
            <a:ln>
              <a:noFill/>
            </a:ln>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40" name="Freeform 36"/>
            <p:cNvSpPr>
              <a:spLocks noEditPoints="1"/>
            </p:cNvSpPr>
            <p:nvPr/>
          </p:nvSpPr>
          <p:spPr bwMode="auto">
            <a:xfrm>
              <a:off x="4420392" y="3824677"/>
              <a:ext cx="329120" cy="329123"/>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7 w 35"/>
                <a:gd name="T21" fmla="*/ 12 h 35"/>
                <a:gd name="T22" fmla="*/ 27 w 35"/>
                <a:gd name="T23" fmla="*/ 14 h 35"/>
                <a:gd name="T24" fmla="*/ 16 w 35"/>
                <a:gd name="T25" fmla="*/ 23 h 35"/>
                <a:gd name="T26" fmla="*/ 16 w 35"/>
                <a:gd name="T27" fmla="*/ 23 h 35"/>
                <a:gd name="T28" fmla="*/ 15 w 35"/>
                <a:gd name="T29" fmla="*/ 23 h 35"/>
                <a:gd name="T30" fmla="*/ 9 w 35"/>
                <a:gd name="T31" fmla="*/ 18 h 35"/>
                <a:gd name="T32" fmla="*/ 9 w 35"/>
                <a:gd name="T33" fmla="*/ 16 h 35"/>
                <a:gd name="T34" fmla="*/ 10 w 35"/>
                <a:gd name="T35" fmla="*/ 16 h 35"/>
                <a:gd name="T36" fmla="*/ 16 w 35"/>
                <a:gd name="T37" fmla="*/ 21 h 35"/>
                <a:gd name="T38" fmla="*/ 26 w 35"/>
                <a:gd name="T39" fmla="*/ 12 h 35"/>
                <a:gd name="T40" fmla="*/ 27 w 35"/>
                <a:gd name="T41"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5">
                  <a:moveTo>
                    <a:pt x="18" y="0"/>
                  </a:moveTo>
                  <a:cubicBezTo>
                    <a:pt x="8" y="0"/>
                    <a:pt x="0" y="8"/>
                    <a:pt x="0" y="18"/>
                  </a:cubicBezTo>
                  <a:cubicBezTo>
                    <a:pt x="0" y="27"/>
                    <a:pt x="8" y="35"/>
                    <a:pt x="18" y="35"/>
                  </a:cubicBezTo>
                  <a:cubicBezTo>
                    <a:pt x="28" y="35"/>
                    <a:pt x="35" y="27"/>
                    <a:pt x="35" y="18"/>
                  </a:cubicBezTo>
                  <a:cubicBezTo>
                    <a:pt x="35" y="8"/>
                    <a:pt x="28"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7" y="12"/>
                  </a:moveTo>
                  <a:cubicBezTo>
                    <a:pt x="28" y="13"/>
                    <a:pt x="28" y="13"/>
                    <a:pt x="27" y="14"/>
                  </a:cubicBezTo>
                  <a:cubicBezTo>
                    <a:pt x="16" y="23"/>
                    <a:pt x="16" y="23"/>
                    <a:pt x="16" y="23"/>
                  </a:cubicBezTo>
                  <a:cubicBezTo>
                    <a:pt x="16" y="23"/>
                    <a:pt x="16" y="23"/>
                    <a:pt x="16" y="23"/>
                  </a:cubicBezTo>
                  <a:cubicBezTo>
                    <a:pt x="15" y="23"/>
                    <a:pt x="15" y="23"/>
                    <a:pt x="15" y="23"/>
                  </a:cubicBezTo>
                  <a:cubicBezTo>
                    <a:pt x="9" y="18"/>
                    <a:pt x="9" y="18"/>
                    <a:pt x="9" y="18"/>
                  </a:cubicBezTo>
                  <a:cubicBezTo>
                    <a:pt x="8" y="18"/>
                    <a:pt x="8" y="17"/>
                    <a:pt x="9" y="16"/>
                  </a:cubicBezTo>
                  <a:cubicBezTo>
                    <a:pt x="9" y="16"/>
                    <a:pt x="10" y="16"/>
                    <a:pt x="10" y="16"/>
                  </a:cubicBezTo>
                  <a:cubicBezTo>
                    <a:pt x="16" y="21"/>
                    <a:pt x="16" y="21"/>
                    <a:pt x="16" y="21"/>
                  </a:cubicBezTo>
                  <a:cubicBezTo>
                    <a:pt x="26" y="12"/>
                    <a:pt x="26" y="12"/>
                    <a:pt x="26" y="12"/>
                  </a:cubicBezTo>
                  <a:cubicBezTo>
                    <a:pt x="26" y="12"/>
                    <a:pt x="27" y="12"/>
                    <a:pt x="27" y="12"/>
                  </a:cubicBezTo>
                  <a:close/>
                </a:path>
              </a:pathLst>
            </a:custGeom>
            <a:grpFill/>
            <a:ln>
              <a:noFill/>
            </a:ln>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41" name="Freeform 36"/>
            <p:cNvSpPr>
              <a:spLocks noEditPoints="1"/>
            </p:cNvSpPr>
            <p:nvPr/>
          </p:nvSpPr>
          <p:spPr bwMode="auto">
            <a:xfrm>
              <a:off x="6730273" y="2777288"/>
              <a:ext cx="265777" cy="265779"/>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7 w 35"/>
                <a:gd name="T21" fmla="*/ 12 h 35"/>
                <a:gd name="T22" fmla="*/ 27 w 35"/>
                <a:gd name="T23" fmla="*/ 14 h 35"/>
                <a:gd name="T24" fmla="*/ 16 w 35"/>
                <a:gd name="T25" fmla="*/ 23 h 35"/>
                <a:gd name="T26" fmla="*/ 16 w 35"/>
                <a:gd name="T27" fmla="*/ 23 h 35"/>
                <a:gd name="T28" fmla="*/ 15 w 35"/>
                <a:gd name="T29" fmla="*/ 23 h 35"/>
                <a:gd name="T30" fmla="*/ 9 w 35"/>
                <a:gd name="T31" fmla="*/ 18 h 35"/>
                <a:gd name="T32" fmla="*/ 9 w 35"/>
                <a:gd name="T33" fmla="*/ 16 h 35"/>
                <a:gd name="T34" fmla="*/ 10 w 35"/>
                <a:gd name="T35" fmla="*/ 16 h 35"/>
                <a:gd name="T36" fmla="*/ 16 w 35"/>
                <a:gd name="T37" fmla="*/ 21 h 35"/>
                <a:gd name="T38" fmla="*/ 26 w 35"/>
                <a:gd name="T39" fmla="*/ 12 h 35"/>
                <a:gd name="T40" fmla="*/ 27 w 35"/>
                <a:gd name="T41"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5">
                  <a:moveTo>
                    <a:pt x="18" y="0"/>
                  </a:moveTo>
                  <a:cubicBezTo>
                    <a:pt x="8" y="0"/>
                    <a:pt x="0" y="8"/>
                    <a:pt x="0" y="18"/>
                  </a:cubicBezTo>
                  <a:cubicBezTo>
                    <a:pt x="0" y="27"/>
                    <a:pt x="8" y="35"/>
                    <a:pt x="18" y="35"/>
                  </a:cubicBezTo>
                  <a:cubicBezTo>
                    <a:pt x="28" y="35"/>
                    <a:pt x="35" y="27"/>
                    <a:pt x="35" y="18"/>
                  </a:cubicBezTo>
                  <a:cubicBezTo>
                    <a:pt x="35" y="8"/>
                    <a:pt x="28"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7" y="12"/>
                  </a:moveTo>
                  <a:cubicBezTo>
                    <a:pt x="28" y="13"/>
                    <a:pt x="28" y="13"/>
                    <a:pt x="27" y="14"/>
                  </a:cubicBezTo>
                  <a:cubicBezTo>
                    <a:pt x="16" y="23"/>
                    <a:pt x="16" y="23"/>
                    <a:pt x="16" y="23"/>
                  </a:cubicBezTo>
                  <a:cubicBezTo>
                    <a:pt x="16" y="23"/>
                    <a:pt x="16" y="23"/>
                    <a:pt x="16" y="23"/>
                  </a:cubicBezTo>
                  <a:cubicBezTo>
                    <a:pt x="15" y="23"/>
                    <a:pt x="15" y="23"/>
                    <a:pt x="15" y="23"/>
                  </a:cubicBezTo>
                  <a:cubicBezTo>
                    <a:pt x="9" y="18"/>
                    <a:pt x="9" y="18"/>
                    <a:pt x="9" y="18"/>
                  </a:cubicBezTo>
                  <a:cubicBezTo>
                    <a:pt x="8" y="18"/>
                    <a:pt x="8" y="17"/>
                    <a:pt x="9" y="16"/>
                  </a:cubicBezTo>
                  <a:cubicBezTo>
                    <a:pt x="9" y="16"/>
                    <a:pt x="10" y="16"/>
                    <a:pt x="10" y="16"/>
                  </a:cubicBezTo>
                  <a:cubicBezTo>
                    <a:pt x="16" y="21"/>
                    <a:pt x="16" y="21"/>
                    <a:pt x="16" y="21"/>
                  </a:cubicBezTo>
                  <a:cubicBezTo>
                    <a:pt x="26" y="12"/>
                    <a:pt x="26" y="12"/>
                    <a:pt x="26" y="12"/>
                  </a:cubicBezTo>
                  <a:cubicBezTo>
                    <a:pt x="26" y="12"/>
                    <a:pt x="27" y="12"/>
                    <a:pt x="27" y="12"/>
                  </a:cubicBezTo>
                  <a:close/>
                </a:path>
              </a:pathLst>
            </a:custGeom>
            <a:grpFill/>
            <a:ln>
              <a:noFill/>
            </a:ln>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42" name="Freeform 31"/>
            <p:cNvSpPr>
              <a:spLocks noEditPoints="1"/>
            </p:cNvSpPr>
            <p:nvPr/>
          </p:nvSpPr>
          <p:spPr bwMode="auto">
            <a:xfrm>
              <a:off x="5418709" y="4208219"/>
              <a:ext cx="424442" cy="461620"/>
            </a:xfrm>
            <a:custGeom>
              <a:avLst/>
              <a:gdLst>
                <a:gd name="T0" fmla="*/ 42 w 58"/>
                <a:gd name="T1" fmla="*/ 4 h 63"/>
                <a:gd name="T2" fmla="*/ 41 w 58"/>
                <a:gd name="T3" fmla="*/ 10 h 63"/>
                <a:gd name="T4" fmla="*/ 17 w 58"/>
                <a:gd name="T5" fmla="*/ 47 h 63"/>
                <a:gd name="T6" fmla="*/ 15 w 58"/>
                <a:gd name="T7" fmla="*/ 54 h 63"/>
                <a:gd name="T8" fmla="*/ 19 w 58"/>
                <a:gd name="T9" fmla="*/ 47 h 63"/>
                <a:gd name="T10" fmla="*/ 49 w 58"/>
                <a:gd name="T11" fmla="*/ 19 h 63"/>
                <a:gd name="T12" fmla="*/ 53 w 58"/>
                <a:gd name="T13" fmla="*/ 14 h 63"/>
                <a:gd name="T14" fmla="*/ 48 w 58"/>
                <a:gd name="T15" fmla="*/ 19 h 63"/>
                <a:gd name="T16" fmla="*/ 4 w 58"/>
                <a:gd name="T17" fmla="*/ 43 h 63"/>
                <a:gd name="T18" fmla="*/ 11 w 58"/>
                <a:gd name="T19" fmla="*/ 41 h 63"/>
                <a:gd name="T20" fmla="*/ 57 w 58"/>
                <a:gd name="T21" fmla="*/ 28 h 63"/>
                <a:gd name="T22" fmla="*/ 51 w 58"/>
                <a:gd name="T23" fmla="*/ 30 h 63"/>
                <a:gd name="T24" fmla="*/ 57 w 58"/>
                <a:gd name="T25" fmla="*/ 28 h 63"/>
                <a:gd name="T26" fmla="*/ 1 w 58"/>
                <a:gd name="T27" fmla="*/ 28 h 63"/>
                <a:gd name="T28" fmla="*/ 7 w 58"/>
                <a:gd name="T29" fmla="*/ 30 h 63"/>
                <a:gd name="T30" fmla="*/ 48 w 58"/>
                <a:gd name="T31" fmla="*/ 39 h 63"/>
                <a:gd name="T32" fmla="*/ 54 w 58"/>
                <a:gd name="T33" fmla="*/ 44 h 63"/>
                <a:gd name="T34" fmla="*/ 49 w 58"/>
                <a:gd name="T35" fmla="*/ 39 h 63"/>
                <a:gd name="T36" fmla="*/ 5 w 58"/>
                <a:gd name="T37" fmla="*/ 16 h 63"/>
                <a:gd name="T38" fmla="*/ 11 w 58"/>
                <a:gd name="T39" fmla="*/ 18 h 63"/>
                <a:gd name="T40" fmla="*/ 41 w 58"/>
                <a:gd name="T41" fmla="*/ 47 h 63"/>
                <a:gd name="T42" fmla="*/ 42 w 58"/>
                <a:gd name="T43" fmla="*/ 54 h 63"/>
                <a:gd name="T44" fmla="*/ 44 w 58"/>
                <a:gd name="T45" fmla="*/ 53 h 63"/>
                <a:gd name="T46" fmla="*/ 18 w 58"/>
                <a:gd name="T47" fmla="*/ 11 h 63"/>
                <a:gd name="T48" fmla="*/ 16 w 58"/>
                <a:gd name="T49" fmla="*/ 4 h 63"/>
                <a:gd name="T50" fmla="*/ 17 w 58"/>
                <a:gd name="T51" fmla="*/ 10 h 63"/>
                <a:gd name="T52" fmla="*/ 30 w 58"/>
                <a:gd name="T53" fmla="*/ 1 h 63"/>
                <a:gd name="T54" fmla="*/ 28 w 58"/>
                <a:gd name="T55" fmla="*/ 7 h 63"/>
                <a:gd name="T56" fmla="*/ 40 w 58"/>
                <a:gd name="T57" fmla="*/ 41 h 63"/>
                <a:gd name="T58" fmla="*/ 37 w 58"/>
                <a:gd name="T59" fmla="*/ 51 h 63"/>
                <a:gd name="T60" fmla="*/ 38 w 58"/>
                <a:gd name="T61" fmla="*/ 55 h 63"/>
                <a:gd name="T62" fmla="*/ 35 w 58"/>
                <a:gd name="T63" fmla="*/ 60 h 63"/>
                <a:gd name="T64" fmla="*/ 28 w 58"/>
                <a:gd name="T65" fmla="*/ 63 h 63"/>
                <a:gd name="T66" fmla="*/ 21 w 58"/>
                <a:gd name="T67" fmla="*/ 58 h 63"/>
                <a:gd name="T68" fmla="*/ 22 w 58"/>
                <a:gd name="T69" fmla="*/ 53 h 63"/>
                <a:gd name="T70" fmla="*/ 21 w 58"/>
                <a:gd name="T71" fmla="*/ 49 h 63"/>
                <a:gd name="T72" fmla="*/ 13 w 58"/>
                <a:gd name="T73" fmla="*/ 29 h 63"/>
                <a:gd name="T74" fmla="*/ 33 w 58"/>
                <a:gd name="T75" fmla="*/ 61 h 63"/>
                <a:gd name="T76" fmla="*/ 25 w 58"/>
                <a:gd name="T77" fmla="*/ 61 h 63"/>
                <a:gd name="T78" fmla="*/ 33 w 58"/>
                <a:gd name="T79" fmla="*/ 61 h 63"/>
                <a:gd name="T80" fmla="*/ 23 w 58"/>
                <a:gd name="T81" fmla="*/ 58 h 63"/>
                <a:gd name="T82" fmla="*/ 31 w 58"/>
                <a:gd name="T83" fmla="*/ 58 h 63"/>
                <a:gd name="T84" fmla="*/ 34 w 58"/>
                <a:gd name="T85" fmla="*/ 57 h 63"/>
                <a:gd name="T86" fmla="*/ 23 w 58"/>
                <a:gd name="T87" fmla="*/ 55 h 63"/>
                <a:gd name="T88" fmla="*/ 36 w 58"/>
                <a:gd name="T89" fmla="*/ 55 h 63"/>
                <a:gd name="T90" fmla="*/ 25 w 58"/>
                <a:gd name="T91" fmla="*/ 52 h 63"/>
                <a:gd name="T92" fmla="*/ 34 w 58"/>
                <a:gd name="T93" fmla="*/ 52 h 63"/>
                <a:gd name="T94" fmla="*/ 34 w 58"/>
                <a:gd name="T95" fmla="*/ 50 h 63"/>
                <a:gd name="T96" fmla="*/ 25 w 58"/>
                <a:gd name="T97" fmla="*/ 49 h 63"/>
                <a:gd name="T98" fmla="*/ 34 w 58"/>
                <a:gd name="T99" fmla="*/ 50 h 63"/>
                <a:gd name="T100" fmla="*/ 15 w 58"/>
                <a:gd name="T101" fmla="*/ 29 h 63"/>
                <a:gd name="T102" fmla="*/ 25 w 58"/>
                <a:gd name="T103" fmla="*/ 47 h 63"/>
                <a:gd name="T104" fmla="*/ 24 w 58"/>
                <a:gd name="T105" fmla="*/ 31 h 63"/>
                <a:gd name="T106" fmla="*/ 31 w 58"/>
                <a:gd name="T107" fmla="*/ 47 h 63"/>
                <a:gd name="T108" fmla="*/ 35 w 58"/>
                <a:gd name="T109" fmla="*/ 32 h 63"/>
                <a:gd name="T110" fmla="*/ 35 w 58"/>
                <a:gd name="T111" fmla="*/ 4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 h="63">
                  <a:moveTo>
                    <a:pt x="40" y="11"/>
                  </a:moveTo>
                  <a:cubicBezTo>
                    <a:pt x="39" y="10"/>
                    <a:pt x="39" y="10"/>
                    <a:pt x="39" y="9"/>
                  </a:cubicBezTo>
                  <a:cubicBezTo>
                    <a:pt x="42" y="4"/>
                    <a:pt x="42" y="4"/>
                    <a:pt x="42" y="4"/>
                  </a:cubicBezTo>
                  <a:cubicBezTo>
                    <a:pt x="43" y="4"/>
                    <a:pt x="43" y="3"/>
                    <a:pt x="44" y="4"/>
                  </a:cubicBezTo>
                  <a:cubicBezTo>
                    <a:pt x="44" y="4"/>
                    <a:pt x="44" y="5"/>
                    <a:pt x="44" y="5"/>
                  </a:cubicBezTo>
                  <a:cubicBezTo>
                    <a:pt x="41" y="10"/>
                    <a:pt x="41" y="10"/>
                    <a:pt x="41" y="10"/>
                  </a:cubicBezTo>
                  <a:cubicBezTo>
                    <a:pt x="41" y="10"/>
                    <a:pt x="41" y="11"/>
                    <a:pt x="40" y="11"/>
                  </a:cubicBezTo>
                  <a:cubicBezTo>
                    <a:pt x="40" y="11"/>
                    <a:pt x="40" y="11"/>
                    <a:pt x="40" y="11"/>
                  </a:cubicBezTo>
                  <a:close/>
                  <a:moveTo>
                    <a:pt x="17" y="47"/>
                  </a:moveTo>
                  <a:cubicBezTo>
                    <a:pt x="14" y="53"/>
                    <a:pt x="14" y="53"/>
                    <a:pt x="14" y="53"/>
                  </a:cubicBezTo>
                  <a:cubicBezTo>
                    <a:pt x="14" y="53"/>
                    <a:pt x="14" y="54"/>
                    <a:pt x="15" y="54"/>
                  </a:cubicBezTo>
                  <a:cubicBezTo>
                    <a:pt x="15" y="54"/>
                    <a:pt x="15" y="54"/>
                    <a:pt x="15" y="54"/>
                  </a:cubicBezTo>
                  <a:cubicBezTo>
                    <a:pt x="16" y="54"/>
                    <a:pt x="16" y="54"/>
                    <a:pt x="16" y="54"/>
                  </a:cubicBezTo>
                  <a:cubicBezTo>
                    <a:pt x="19" y="48"/>
                    <a:pt x="19" y="48"/>
                    <a:pt x="19" y="48"/>
                  </a:cubicBezTo>
                  <a:cubicBezTo>
                    <a:pt x="19" y="48"/>
                    <a:pt x="19" y="47"/>
                    <a:pt x="19" y="47"/>
                  </a:cubicBezTo>
                  <a:cubicBezTo>
                    <a:pt x="18" y="47"/>
                    <a:pt x="18" y="47"/>
                    <a:pt x="17" y="47"/>
                  </a:cubicBezTo>
                  <a:close/>
                  <a:moveTo>
                    <a:pt x="48" y="19"/>
                  </a:moveTo>
                  <a:cubicBezTo>
                    <a:pt x="49" y="19"/>
                    <a:pt x="49" y="19"/>
                    <a:pt x="49" y="19"/>
                  </a:cubicBezTo>
                  <a:cubicBezTo>
                    <a:pt x="54" y="16"/>
                    <a:pt x="54" y="16"/>
                    <a:pt x="54" y="16"/>
                  </a:cubicBezTo>
                  <a:cubicBezTo>
                    <a:pt x="55" y="15"/>
                    <a:pt x="55" y="15"/>
                    <a:pt x="54" y="14"/>
                  </a:cubicBezTo>
                  <a:cubicBezTo>
                    <a:pt x="54" y="14"/>
                    <a:pt x="54" y="14"/>
                    <a:pt x="53" y="14"/>
                  </a:cubicBezTo>
                  <a:cubicBezTo>
                    <a:pt x="48" y="17"/>
                    <a:pt x="48" y="17"/>
                    <a:pt x="48" y="17"/>
                  </a:cubicBezTo>
                  <a:cubicBezTo>
                    <a:pt x="47" y="17"/>
                    <a:pt x="47" y="18"/>
                    <a:pt x="48" y="18"/>
                  </a:cubicBezTo>
                  <a:cubicBezTo>
                    <a:pt x="48" y="19"/>
                    <a:pt x="48" y="19"/>
                    <a:pt x="48" y="19"/>
                  </a:cubicBezTo>
                  <a:close/>
                  <a:moveTo>
                    <a:pt x="10" y="39"/>
                  </a:moveTo>
                  <a:cubicBezTo>
                    <a:pt x="5" y="42"/>
                    <a:pt x="5" y="42"/>
                    <a:pt x="5" y="42"/>
                  </a:cubicBezTo>
                  <a:cubicBezTo>
                    <a:pt x="4" y="42"/>
                    <a:pt x="4" y="43"/>
                    <a:pt x="4" y="43"/>
                  </a:cubicBezTo>
                  <a:cubicBezTo>
                    <a:pt x="4" y="44"/>
                    <a:pt x="5" y="44"/>
                    <a:pt x="5" y="44"/>
                  </a:cubicBezTo>
                  <a:cubicBezTo>
                    <a:pt x="5" y="44"/>
                    <a:pt x="5" y="44"/>
                    <a:pt x="6" y="44"/>
                  </a:cubicBezTo>
                  <a:cubicBezTo>
                    <a:pt x="11" y="41"/>
                    <a:pt x="11" y="41"/>
                    <a:pt x="11" y="41"/>
                  </a:cubicBezTo>
                  <a:cubicBezTo>
                    <a:pt x="11" y="40"/>
                    <a:pt x="11" y="40"/>
                    <a:pt x="11" y="39"/>
                  </a:cubicBezTo>
                  <a:cubicBezTo>
                    <a:pt x="11" y="39"/>
                    <a:pt x="10" y="39"/>
                    <a:pt x="10" y="39"/>
                  </a:cubicBezTo>
                  <a:close/>
                  <a:moveTo>
                    <a:pt x="57" y="28"/>
                  </a:moveTo>
                  <a:cubicBezTo>
                    <a:pt x="51" y="28"/>
                    <a:pt x="51" y="28"/>
                    <a:pt x="51" y="28"/>
                  </a:cubicBezTo>
                  <a:cubicBezTo>
                    <a:pt x="51" y="28"/>
                    <a:pt x="50" y="28"/>
                    <a:pt x="50" y="29"/>
                  </a:cubicBezTo>
                  <a:cubicBezTo>
                    <a:pt x="50" y="29"/>
                    <a:pt x="51" y="30"/>
                    <a:pt x="51" y="30"/>
                  </a:cubicBezTo>
                  <a:cubicBezTo>
                    <a:pt x="57" y="30"/>
                    <a:pt x="57" y="30"/>
                    <a:pt x="57" y="30"/>
                  </a:cubicBezTo>
                  <a:cubicBezTo>
                    <a:pt x="58" y="30"/>
                    <a:pt x="58" y="29"/>
                    <a:pt x="58" y="29"/>
                  </a:cubicBezTo>
                  <a:cubicBezTo>
                    <a:pt x="58" y="28"/>
                    <a:pt x="58" y="28"/>
                    <a:pt x="57" y="28"/>
                  </a:cubicBezTo>
                  <a:close/>
                  <a:moveTo>
                    <a:pt x="8" y="29"/>
                  </a:moveTo>
                  <a:cubicBezTo>
                    <a:pt x="8" y="28"/>
                    <a:pt x="8" y="28"/>
                    <a:pt x="7" y="28"/>
                  </a:cubicBezTo>
                  <a:cubicBezTo>
                    <a:pt x="1" y="28"/>
                    <a:pt x="1" y="28"/>
                    <a:pt x="1" y="28"/>
                  </a:cubicBezTo>
                  <a:cubicBezTo>
                    <a:pt x="1" y="28"/>
                    <a:pt x="0" y="28"/>
                    <a:pt x="0" y="29"/>
                  </a:cubicBezTo>
                  <a:cubicBezTo>
                    <a:pt x="0" y="29"/>
                    <a:pt x="1" y="30"/>
                    <a:pt x="1" y="30"/>
                  </a:cubicBezTo>
                  <a:cubicBezTo>
                    <a:pt x="7" y="30"/>
                    <a:pt x="7" y="30"/>
                    <a:pt x="7" y="30"/>
                  </a:cubicBezTo>
                  <a:cubicBezTo>
                    <a:pt x="8" y="30"/>
                    <a:pt x="8" y="29"/>
                    <a:pt x="8" y="29"/>
                  </a:cubicBezTo>
                  <a:close/>
                  <a:moveTo>
                    <a:pt x="49" y="39"/>
                  </a:moveTo>
                  <a:cubicBezTo>
                    <a:pt x="48" y="39"/>
                    <a:pt x="48" y="39"/>
                    <a:pt x="48" y="39"/>
                  </a:cubicBezTo>
                  <a:cubicBezTo>
                    <a:pt x="47" y="40"/>
                    <a:pt x="47" y="40"/>
                    <a:pt x="48" y="41"/>
                  </a:cubicBezTo>
                  <a:cubicBezTo>
                    <a:pt x="53" y="44"/>
                    <a:pt x="53" y="44"/>
                    <a:pt x="53" y="44"/>
                  </a:cubicBezTo>
                  <a:cubicBezTo>
                    <a:pt x="53" y="44"/>
                    <a:pt x="53" y="44"/>
                    <a:pt x="54" y="44"/>
                  </a:cubicBezTo>
                  <a:cubicBezTo>
                    <a:pt x="54" y="44"/>
                    <a:pt x="54" y="44"/>
                    <a:pt x="54" y="43"/>
                  </a:cubicBezTo>
                  <a:cubicBezTo>
                    <a:pt x="55" y="43"/>
                    <a:pt x="55" y="42"/>
                    <a:pt x="54" y="42"/>
                  </a:cubicBezTo>
                  <a:lnTo>
                    <a:pt x="49" y="39"/>
                  </a:lnTo>
                  <a:close/>
                  <a:moveTo>
                    <a:pt x="6" y="14"/>
                  </a:moveTo>
                  <a:cubicBezTo>
                    <a:pt x="5" y="14"/>
                    <a:pt x="4" y="14"/>
                    <a:pt x="4" y="14"/>
                  </a:cubicBezTo>
                  <a:cubicBezTo>
                    <a:pt x="4" y="15"/>
                    <a:pt x="4" y="15"/>
                    <a:pt x="5" y="16"/>
                  </a:cubicBezTo>
                  <a:cubicBezTo>
                    <a:pt x="10" y="19"/>
                    <a:pt x="10" y="19"/>
                    <a:pt x="10" y="19"/>
                  </a:cubicBezTo>
                  <a:cubicBezTo>
                    <a:pt x="10" y="19"/>
                    <a:pt x="10" y="19"/>
                    <a:pt x="10" y="19"/>
                  </a:cubicBezTo>
                  <a:cubicBezTo>
                    <a:pt x="11" y="19"/>
                    <a:pt x="11" y="19"/>
                    <a:pt x="11" y="18"/>
                  </a:cubicBezTo>
                  <a:cubicBezTo>
                    <a:pt x="11" y="18"/>
                    <a:pt x="11" y="17"/>
                    <a:pt x="11" y="17"/>
                  </a:cubicBezTo>
                  <a:lnTo>
                    <a:pt x="6" y="14"/>
                  </a:lnTo>
                  <a:close/>
                  <a:moveTo>
                    <a:pt x="41" y="47"/>
                  </a:moveTo>
                  <a:cubicBezTo>
                    <a:pt x="41" y="47"/>
                    <a:pt x="40" y="47"/>
                    <a:pt x="40" y="47"/>
                  </a:cubicBezTo>
                  <a:cubicBezTo>
                    <a:pt x="39" y="47"/>
                    <a:pt x="39" y="48"/>
                    <a:pt x="39" y="48"/>
                  </a:cubicBezTo>
                  <a:cubicBezTo>
                    <a:pt x="42" y="54"/>
                    <a:pt x="42" y="54"/>
                    <a:pt x="42" y="54"/>
                  </a:cubicBezTo>
                  <a:cubicBezTo>
                    <a:pt x="43" y="54"/>
                    <a:pt x="43" y="54"/>
                    <a:pt x="43" y="54"/>
                  </a:cubicBezTo>
                  <a:cubicBezTo>
                    <a:pt x="43" y="54"/>
                    <a:pt x="44" y="54"/>
                    <a:pt x="44" y="54"/>
                  </a:cubicBezTo>
                  <a:cubicBezTo>
                    <a:pt x="44" y="54"/>
                    <a:pt x="44" y="53"/>
                    <a:pt x="44" y="53"/>
                  </a:cubicBezTo>
                  <a:lnTo>
                    <a:pt x="41" y="47"/>
                  </a:lnTo>
                  <a:close/>
                  <a:moveTo>
                    <a:pt x="17" y="10"/>
                  </a:moveTo>
                  <a:cubicBezTo>
                    <a:pt x="18" y="10"/>
                    <a:pt x="18" y="11"/>
                    <a:pt x="18" y="11"/>
                  </a:cubicBezTo>
                  <a:cubicBezTo>
                    <a:pt x="18" y="11"/>
                    <a:pt x="19" y="11"/>
                    <a:pt x="19" y="11"/>
                  </a:cubicBezTo>
                  <a:cubicBezTo>
                    <a:pt x="19" y="10"/>
                    <a:pt x="19" y="10"/>
                    <a:pt x="19" y="9"/>
                  </a:cubicBezTo>
                  <a:cubicBezTo>
                    <a:pt x="16" y="4"/>
                    <a:pt x="16" y="4"/>
                    <a:pt x="16" y="4"/>
                  </a:cubicBezTo>
                  <a:cubicBezTo>
                    <a:pt x="16" y="4"/>
                    <a:pt x="15" y="3"/>
                    <a:pt x="15" y="4"/>
                  </a:cubicBezTo>
                  <a:cubicBezTo>
                    <a:pt x="14" y="4"/>
                    <a:pt x="14" y="5"/>
                    <a:pt x="14" y="5"/>
                  </a:cubicBezTo>
                  <a:lnTo>
                    <a:pt x="17" y="10"/>
                  </a:lnTo>
                  <a:close/>
                  <a:moveTo>
                    <a:pt x="29" y="8"/>
                  </a:moveTo>
                  <a:cubicBezTo>
                    <a:pt x="30" y="8"/>
                    <a:pt x="30" y="7"/>
                    <a:pt x="30" y="7"/>
                  </a:cubicBezTo>
                  <a:cubicBezTo>
                    <a:pt x="30" y="1"/>
                    <a:pt x="30" y="1"/>
                    <a:pt x="30" y="1"/>
                  </a:cubicBezTo>
                  <a:cubicBezTo>
                    <a:pt x="30" y="0"/>
                    <a:pt x="30" y="0"/>
                    <a:pt x="29" y="0"/>
                  </a:cubicBezTo>
                  <a:cubicBezTo>
                    <a:pt x="29" y="0"/>
                    <a:pt x="28" y="0"/>
                    <a:pt x="28" y="1"/>
                  </a:cubicBezTo>
                  <a:cubicBezTo>
                    <a:pt x="28" y="7"/>
                    <a:pt x="28" y="7"/>
                    <a:pt x="28" y="7"/>
                  </a:cubicBezTo>
                  <a:cubicBezTo>
                    <a:pt x="28" y="7"/>
                    <a:pt x="29" y="8"/>
                    <a:pt x="29" y="8"/>
                  </a:cubicBezTo>
                  <a:close/>
                  <a:moveTo>
                    <a:pt x="45" y="29"/>
                  </a:moveTo>
                  <a:cubicBezTo>
                    <a:pt x="45" y="33"/>
                    <a:pt x="44" y="38"/>
                    <a:pt x="40" y="41"/>
                  </a:cubicBezTo>
                  <a:cubicBezTo>
                    <a:pt x="38" y="43"/>
                    <a:pt x="37" y="46"/>
                    <a:pt x="37" y="47"/>
                  </a:cubicBezTo>
                  <a:cubicBezTo>
                    <a:pt x="38" y="48"/>
                    <a:pt x="38" y="48"/>
                    <a:pt x="38" y="49"/>
                  </a:cubicBezTo>
                  <a:cubicBezTo>
                    <a:pt x="38" y="50"/>
                    <a:pt x="38" y="50"/>
                    <a:pt x="37" y="51"/>
                  </a:cubicBezTo>
                  <a:cubicBezTo>
                    <a:pt x="38" y="51"/>
                    <a:pt x="38" y="51"/>
                    <a:pt x="38" y="52"/>
                  </a:cubicBezTo>
                  <a:cubicBezTo>
                    <a:pt x="38" y="53"/>
                    <a:pt x="38" y="53"/>
                    <a:pt x="37" y="53"/>
                  </a:cubicBezTo>
                  <a:cubicBezTo>
                    <a:pt x="38" y="54"/>
                    <a:pt x="38" y="54"/>
                    <a:pt x="38" y="55"/>
                  </a:cubicBezTo>
                  <a:cubicBezTo>
                    <a:pt x="38" y="56"/>
                    <a:pt x="38" y="56"/>
                    <a:pt x="37" y="56"/>
                  </a:cubicBezTo>
                  <a:cubicBezTo>
                    <a:pt x="38" y="57"/>
                    <a:pt x="38" y="57"/>
                    <a:pt x="38" y="58"/>
                  </a:cubicBezTo>
                  <a:cubicBezTo>
                    <a:pt x="38" y="59"/>
                    <a:pt x="37" y="60"/>
                    <a:pt x="35" y="60"/>
                  </a:cubicBezTo>
                  <a:cubicBezTo>
                    <a:pt x="35" y="60"/>
                    <a:pt x="35" y="61"/>
                    <a:pt x="35" y="61"/>
                  </a:cubicBezTo>
                  <a:cubicBezTo>
                    <a:pt x="35" y="63"/>
                    <a:pt x="33" y="63"/>
                    <a:pt x="31" y="63"/>
                  </a:cubicBezTo>
                  <a:cubicBezTo>
                    <a:pt x="28" y="63"/>
                    <a:pt x="28" y="63"/>
                    <a:pt x="28" y="63"/>
                  </a:cubicBezTo>
                  <a:cubicBezTo>
                    <a:pt x="26" y="63"/>
                    <a:pt x="23" y="63"/>
                    <a:pt x="23" y="61"/>
                  </a:cubicBezTo>
                  <a:cubicBezTo>
                    <a:pt x="23" y="61"/>
                    <a:pt x="23" y="60"/>
                    <a:pt x="23" y="60"/>
                  </a:cubicBezTo>
                  <a:cubicBezTo>
                    <a:pt x="22" y="60"/>
                    <a:pt x="21" y="59"/>
                    <a:pt x="21" y="58"/>
                  </a:cubicBezTo>
                  <a:cubicBezTo>
                    <a:pt x="21" y="57"/>
                    <a:pt x="21" y="57"/>
                    <a:pt x="22" y="56"/>
                  </a:cubicBezTo>
                  <a:cubicBezTo>
                    <a:pt x="21" y="56"/>
                    <a:pt x="21" y="56"/>
                    <a:pt x="21" y="55"/>
                  </a:cubicBezTo>
                  <a:cubicBezTo>
                    <a:pt x="21" y="54"/>
                    <a:pt x="21" y="54"/>
                    <a:pt x="22" y="53"/>
                  </a:cubicBezTo>
                  <a:cubicBezTo>
                    <a:pt x="21" y="53"/>
                    <a:pt x="21" y="53"/>
                    <a:pt x="21" y="52"/>
                  </a:cubicBezTo>
                  <a:cubicBezTo>
                    <a:pt x="21" y="51"/>
                    <a:pt x="21" y="51"/>
                    <a:pt x="22" y="51"/>
                  </a:cubicBezTo>
                  <a:cubicBezTo>
                    <a:pt x="21" y="50"/>
                    <a:pt x="21" y="50"/>
                    <a:pt x="21" y="49"/>
                  </a:cubicBezTo>
                  <a:cubicBezTo>
                    <a:pt x="21" y="48"/>
                    <a:pt x="21" y="48"/>
                    <a:pt x="22" y="47"/>
                  </a:cubicBezTo>
                  <a:cubicBezTo>
                    <a:pt x="22" y="46"/>
                    <a:pt x="21" y="43"/>
                    <a:pt x="18" y="41"/>
                  </a:cubicBezTo>
                  <a:cubicBezTo>
                    <a:pt x="15" y="38"/>
                    <a:pt x="13" y="33"/>
                    <a:pt x="13" y="29"/>
                  </a:cubicBezTo>
                  <a:cubicBezTo>
                    <a:pt x="13" y="20"/>
                    <a:pt x="20" y="13"/>
                    <a:pt x="29" y="13"/>
                  </a:cubicBezTo>
                  <a:cubicBezTo>
                    <a:pt x="38" y="13"/>
                    <a:pt x="45" y="20"/>
                    <a:pt x="45" y="29"/>
                  </a:cubicBezTo>
                  <a:close/>
                  <a:moveTo>
                    <a:pt x="33" y="61"/>
                  </a:moveTo>
                  <a:cubicBezTo>
                    <a:pt x="33" y="61"/>
                    <a:pt x="32" y="60"/>
                    <a:pt x="31" y="60"/>
                  </a:cubicBezTo>
                  <a:cubicBezTo>
                    <a:pt x="28" y="60"/>
                    <a:pt x="28" y="60"/>
                    <a:pt x="28" y="60"/>
                  </a:cubicBezTo>
                  <a:cubicBezTo>
                    <a:pt x="26" y="60"/>
                    <a:pt x="26" y="61"/>
                    <a:pt x="25" y="61"/>
                  </a:cubicBezTo>
                  <a:cubicBezTo>
                    <a:pt x="26" y="61"/>
                    <a:pt x="26" y="61"/>
                    <a:pt x="28" y="61"/>
                  </a:cubicBezTo>
                  <a:cubicBezTo>
                    <a:pt x="31" y="61"/>
                    <a:pt x="31" y="61"/>
                    <a:pt x="31" y="61"/>
                  </a:cubicBezTo>
                  <a:cubicBezTo>
                    <a:pt x="32" y="61"/>
                    <a:pt x="33" y="61"/>
                    <a:pt x="33" y="61"/>
                  </a:cubicBezTo>
                  <a:close/>
                  <a:moveTo>
                    <a:pt x="34" y="57"/>
                  </a:moveTo>
                  <a:cubicBezTo>
                    <a:pt x="25" y="57"/>
                    <a:pt x="25" y="57"/>
                    <a:pt x="25" y="57"/>
                  </a:cubicBezTo>
                  <a:cubicBezTo>
                    <a:pt x="24" y="57"/>
                    <a:pt x="23" y="58"/>
                    <a:pt x="23" y="58"/>
                  </a:cubicBezTo>
                  <a:cubicBezTo>
                    <a:pt x="23" y="58"/>
                    <a:pt x="24" y="58"/>
                    <a:pt x="25" y="58"/>
                  </a:cubicBezTo>
                  <a:cubicBezTo>
                    <a:pt x="28" y="58"/>
                    <a:pt x="28" y="58"/>
                    <a:pt x="28" y="58"/>
                  </a:cubicBezTo>
                  <a:cubicBezTo>
                    <a:pt x="31" y="58"/>
                    <a:pt x="31" y="58"/>
                    <a:pt x="31" y="58"/>
                  </a:cubicBezTo>
                  <a:cubicBezTo>
                    <a:pt x="34" y="58"/>
                    <a:pt x="34" y="58"/>
                    <a:pt x="34" y="58"/>
                  </a:cubicBezTo>
                  <a:cubicBezTo>
                    <a:pt x="35" y="58"/>
                    <a:pt x="35" y="58"/>
                    <a:pt x="36" y="58"/>
                  </a:cubicBezTo>
                  <a:cubicBezTo>
                    <a:pt x="35" y="58"/>
                    <a:pt x="35" y="57"/>
                    <a:pt x="34" y="57"/>
                  </a:cubicBezTo>
                  <a:close/>
                  <a:moveTo>
                    <a:pt x="34" y="54"/>
                  </a:moveTo>
                  <a:cubicBezTo>
                    <a:pt x="25" y="54"/>
                    <a:pt x="25" y="54"/>
                    <a:pt x="25" y="54"/>
                  </a:cubicBezTo>
                  <a:cubicBezTo>
                    <a:pt x="24" y="54"/>
                    <a:pt x="23" y="55"/>
                    <a:pt x="23" y="55"/>
                  </a:cubicBezTo>
                  <a:cubicBezTo>
                    <a:pt x="23" y="55"/>
                    <a:pt x="24" y="55"/>
                    <a:pt x="25" y="55"/>
                  </a:cubicBezTo>
                  <a:cubicBezTo>
                    <a:pt x="34" y="55"/>
                    <a:pt x="34" y="55"/>
                    <a:pt x="34" y="55"/>
                  </a:cubicBezTo>
                  <a:cubicBezTo>
                    <a:pt x="35" y="55"/>
                    <a:pt x="35" y="55"/>
                    <a:pt x="36" y="55"/>
                  </a:cubicBezTo>
                  <a:cubicBezTo>
                    <a:pt x="35" y="55"/>
                    <a:pt x="35" y="54"/>
                    <a:pt x="34" y="54"/>
                  </a:cubicBezTo>
                  <a:close/>
                  <a:moveTo>
                    <a:pt x="34" y="52"/>
                  </a:moveTo>
                  <a:cubicBezTo>
                    <a:pt x="25" y="52"/>
                    <a:pt x="25" y="52"/>
                    <a:pt x="25" y="52"/>
                  </a:cubicBezTo>
                  <a:cubicBezTo>
                    <a:pt x="24" y="52"/>
                    <a:pt x="23" y="52"/>
                    <a:pt x="23" y="52"/>
                  </a:cubicBezTo>
                  <a:cubicBezTo>
                    <a:pt x="23" y="52"/>
                    <a:pt x="24" y="52"/>
                    <a:pt x="25" y="52"/>
                  </a:cubicBezTo>
                  <a:cubicBezTo>
                    <a:pt x="34" y="52"/>
                    <a:pt x="34" y="52"/>
                    <a:pt x="34" y="52"/>
                  </a:cubicBezTo>
                  <a:cubicBezTo>
                    <a:pt x="35" y="52"/>
                    <a:pt x="35" y="52"/>
                    <a:pt x="36" y="52"/>
                  </a:cubicBezTo>
                  <a:cubicBezTo>
                    <a:pt x="35" y="52"/>
                    <a:pt x="35" y="52"/>
                    <a:pt x="34" y="52"/>
                  </a:cubicBezTo>
                  <a:close/>
                  <a:moveTo>
                    <a:pt x="34" y="50"/>
                  </a:moveTo>
                  <a:cubicBezTo>
                    <a:pt x="35" y="50"/>
                    <a:pt x="35" y="49"/>
                    <a:pt x="36" y="49"/>
                  </a:cubicBezTo>
                  <a:cubicBezTo>
                    <a:pt x="35" y="49"/>
                    <a:pt x="35" y="49"/>
                    <a:pt x="34" y="49"/>
                  </a:cubicBezTo>
                  <a:cubicBezTo>
                    <a:pt x="25" y="49"/>
                    <a:pt x="25" y="49"/>
                    <a:pt x="25" y="49"/>
                  </a:cubicBezTo>
                  <a:cubicBezTo>
                    <a:pt x="24" y="49"/>
                    <a:pt x="23" y="49"/>
                    <a:pt x="23" y="49"/>
                  </a:cubicBezTo>
                  <a:cubicBezTo>
                    <a:pt x="23" y="49"/>
                    <a:pt x="24" y="50"/>
                    <a:pt x="25" y="50"/>
                  </a:cubicBezTo>
                  <a:lnTo>
                    <a:pt x="34" y="50"/>
                  </a:lnTo>
                  <a:close/>
                  <a:moveTo>
                    <a:pt x="43" y="29"/>
                  </a:moveTo>
                  <a:cubicBezTo>
                    <a:pt x="43" y="21"/>
                    <a:pt x="37" y="15"/>
                    <a:pt x="29" y="15"/>
                  </a:cubicBezTo>
                  <a:cubicBezTo>
                    <a:pt x="22" y="15"/>
                    <a:pt x="15" y="21"/>
                    <a:pt x="15" y="29"/>
                  </a:cubicBezTo>
                  <a:cubicBezTo>
                    <a:pt x="15" y="33"/>
                    <a:pt x="17" y="36"/>
                    <a:pt x="20" y="39"/>
                  </a:cubicBezTo>
                  <a:cubicBezTo>
                    <a:pt x="22" y="42"/>
                    <a:pt x="23" y="44"/>
                    <a:pt x="24" y="47"/>
                  </a:cubicBezTo>
                  <a:cubicBezTo>
                    <a:pt x="25" y="47"/>
                    <a:pt x="25" y="47"/>
                    <a:pt x="25" y="47"/>
                  </a:cubicBezTo>
                  <a:cubicBezTo>
                    <a:pt x="26" y="47"/>
                    <a:pt x="26" y="47"/>
                    <a:pt x="26" y="47"/>
                  </a:cubicBezTo>
                  <a:cubicBezTo>
                    <a:pt x="23" y="32"/>
                    <a:pt x="23" y="32"/>
                    <a:pt x="23" y="32"/>
                  </a:cubicBezTo>
                  <a:cubicBezTo>
                    <a:pt x="23" y="32"/>
                    <a:pt x="24" y="31"/>
                    <a:pt x="24" y="31"/>
                  </a:cubicBezTo>
                  <a:cubicBezTo>
                    <a:pt x="25" y="31"/>
                    <a:pt x="25" y="31"/>
                    <a:pt x="25" y="32"/>
                  </a:cubicBezTo>
                  <a:cubicBezTo>
                    <a:pt x="28" y="47"/>
                    <a:pt x="28" y="47"/>
                    <a:pt x="28" y="47"/>
                  </a:cubicBezTo>
                  <a:cubicBezTo>
                    <a:pt x="31" y="47"/>
                    <a:pt x="31" y="47"/>
                    <a:pt x="31" y="47"/>
                  </a:cubicBezTo>
                  <a:cubicBezTo>
                    <a:pt x="33" y="32"/>
                    <a:pt x="33" y="32"/>
                    <a:pt x="33" y="32"/>
                  </a:cubicBezTo>
                  <a:cubicBezTo>
                    <a:pt x="33" y="31"/>
                    <a:pt x="34" y="31"/>
                    <a:pt x="35" y="31"/>
                  </a:cubicBezTo>
                  <a:cubicBezTo>
                    <a:pt x="35" y="31"/>
                    <a:pt x="35" y="32"/>
                    <a:pt x="35" y="32"/>
                  </a:cubicBezTo>
                  <a:cubicBezTo>
                    <a:pt x="33" y="47"/>
                    <a:pt x="33" y="47"/>
                    <a:pt x="33" y="47"/>
                  </a:cubicBezTo>
                  <a:cubicBezTo>
                    <a:pt x="34" y="47"/>
                    <a:pt x="34" y="47"/>
                    <a:pt x="34" y="47"/>
                  </a:cubicBezTo>
                  <a:cubicBezTo>
                    <a:pt x="35" y="47"/>
                    <a:pt x="35" y="47"/>
                    <a:pt x="35" y="47"/>
                  </a:cubicBezTo>
                  <a:cubicBezTo>
                    <a:pt x="35" y="44"/>
                    <a:pt x="37" y="42"/>
                    <a:pt x="39" y="39"/>
                  </a:cubicBezTo>
                  <a:cubicBezTo>
                    <a:pt x="42" y="36"/>
                    <a:pt x="43" y="33"/>
                    <a:pt x="43"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43" name="Freeform 32"/>
            <p:cNvSpPr>
              <a:spLocks noEditPoints="1"/>
            </p:cNvSpPr>
            <p:nvPr/>
          </p:nvSpPr>
          <p:spPr bwMode="auto">
            <a:xfrm>
              <a:off x="4905404" y="3395343"/>
              <a:ext cx="397375" cy="443694"/>
            </a:xfrm>
            <a:custGeom>
              <a:avLst/>
              <a:gdLst>
                <a:gd name="T0" fmla="*/ 55 w 69"/>
                <a:gd name="T1" fmla="*/ 0 h 77"/>
                <a:gd name="T2" fmla="*/ 45 w 69"/>
                <a:gd name="T3" fmla="*/ 5 h 77"/>
                <a:gd name="T4" fmla="*/ 31 w 69"/>
                <a:gd name="T5" fmla="*/ 7 h 77"/>
                <a:gd name="T6" fmla="*/ 24 w 69"/>
                <a:gd name="T7" fmla="*/ 7 h 77"/>
                <a:gd name="T8" fmla="*/ 10 w 69"/>
                <a:gd name="T9" fmla="*/ 5 h 77"/>
                <a:gd name="T10" fmla="*/ 0 w 69"/>
                <a:gd name="T11" fmla="*/ 69 h 77"/>
                <a:gd name="T12" fmla="*/ 69 w 69"/>
                <a:gd name="T13" fmla="*/ 14 h 77"/>
                <a:gd name="T14" fmla="*/ 10 w 69"/>
                <a:gd name="T15" fmla="*/ 13 h 77"/>
                <a:gd name="T16" fmla="*/ 24 w 69"/>
                <a:gd name="T17" fmla="*/ 10 h 77"/>
                <a:gd name="T18" fmla="*/ 31 w 69"/>
                <a:gd name="T19" fmla="*/ 10 h 77"/>
                <a:gd name="T20" fmla="*/ 45 w 69"/>
                <a:gd name="T21" fmla="*/ 13 h 77"/>
                <a:gd name="T22" fmla="*/ 55 w 69"/>
                <a:gd name="T23" fmla="*/ 17 h 77"/>
                <a:gd name="T24" fmla="*/ 66 w 69"/>
                <a:gd name="T25" fmla="*/ 14 h 77"/>
                <a:gd name="T26" fmla="*/ 7 w 69"/>
                <a:gd name="T27" fmla="*/ 10 h 77"/>
                <a:gd name="T28" fmla="*/ 61 w 69"/>
                <a:gd name="T29" fmla="*/ 74 h 77"/>
                <a:gd name="T30" fmla="*/ 34 w 69"/>
                <a:gd name="T31" fmla="*/ 39 h 77"/>
                <a:gd name="T32" fmla="*/ 34 w 69"/>
                <a:gd name="T33" fmla="*/ 39 h 77"/>
                <a:gd name="T34" fmla="*/ 33 w 69"/>
                <a:gd name="T35" fmla="*/ 36 h 77"/>
                <a:gd name="T36" fmla="*/ 44 w 69"/>
                <a:gd name="T37" fmla="*/ 33 h 77"/>
                <a:gd name="T38" fmla="*/ 45 w 69"/>
                <a:gd name="T39" fmla="*/ 36 h 77"/>
                <a:gd name="T40" fmla="*/ 54 w 69"/>
                <a:gd name="T41" fmla="*/ 39 h 77"/>
                <a:gd name="T42" fmla="*/ 54 w 69"/>
                <a:gd name="T43" fmla="*/ 39 h 77"/>
                <a:gd name="T44" fmla="*/ 53 w 69"/>
                <a:gd name="T45" fmla="*/ 36 h 77"/>
                <a:gd name="T46" fmla="*/ 14 w 69"/>
                <a:gd name="T47" fmla="*/ 43 h 77"/>
                <a:gd name="T48" fmla="*/ 15 w 69"/>
                <a:gd name="T49" fmla="*/ 46 h 77"/>
                <a:gd name="T50" fmla="*/ 24 w 69"/>
                <a:gd name="T51" fmla="*/ 49 h 77"/>
                <a:gd name="T52" fmla="*/ 24 w 69"/>
                <a:gd name="T53" fmla="*/ 49 h 77"/>
                <a:gd name="T54" fmla="*/ 23 w 69"/>
                <a:gd name="T55" fmla="*/ 46 h 77"/>
                <a:gd name="T56" fmla="*/ 34 w 69"/>
                <a:gd name="T57" fmla="*/ 43 h 77"/>
                <a:gd name="T58" fmla="*/ 35 w 69"/>
                <a:gd name="T59" fmla="*/ 46 h 77"/>
                <a:gd name="T60" fmla="*/ 44 w 69"/>
                <a:gd name="T61" fmla="*/ 49 h 77"/>
                <a:gd name="T62" fmla="*/ 44 w 69"/>
                <a:gd name="T63" fmla="*/ 49 h 77"/>
                <a:gd name="T64" fmla="*/ 43 w 69"/>
                <a:gd name="T65" fmla="*/ 46 h 77"/>
                <a:gd name="T66" fmla="*/ 54 w 69"/>
                <a:gd name="T67" fmla="*/ 43 h 77"/>
                <a:gd name="T68" fmla="*/ 55 w 69"/>
                <a:gd name="T69" fmla="*/ 46 h 77"/>
                <a:gd name="T70" fmla="*/ 14 w 69"/>
                <a:gd name="T71" fmla="*/ 59 h 77"/>
                <a:gd name="T72" fmla="*/ 14 w 69"/>
                <a:gd name="T73" fmla="*/ 59 h 77"/>
                <a:gd name="T74" fmla="*/ 13 w 69"/>
                <a:gd name="T75" fmla="*/ 56 h 77"/>
                <a:gd name="T76" fmla="*/ 24 w 69"/>
                <a:gd name="T77" fmla="*/ 53 h 77"/>
                <a:gd name="T78" fmla="*/ 25 w 69"/>
                <a:gd name="T79" fmla="*/ 56 h 77"/>
                <a:gd name="T80" fmla="*/ 34 w 69"/>
                <a:gd name="T81" fmla="*/ 59 h 77"/>
                <a:gd name="T82" fmla="*/ 34 w 69"/>
                <a:gd name="T83" fmla="*/ 59 h 77"/>
                <a:gd name="T84" fmla="*/ 33 w 69"/>
                <a:gd name="T85" fmla="*/ 56 h 77"/>
                <a:gd name="T86" fmla="*/ 44 w 69"/>
                <a:gd name="T87" fmla="*/ 53 h 77"/>
                <a:gd name="T88" fmla="*/ 45 w 69"/>
                <a:gd name="T89" fmla="*/ 56 h 77"/>
                <a:gd name="T90" fmla="*/ 54 w 69"/>
                <a:gd name="T91" fmla="*/ 59 h 77"/>
                <a:gd name="T92" fmla="*/ 54 w 69"/>
                <a:gd name="T93" fmla="*/ 59 h 77"/>
                <a:gd name="T94" fmla="*/ 53 w 69"/>
                <a:gd name="T95" fmla="*/ 56 h 77"/>
                <a:gd name="T96" fmla="*/ 14 w 69"/>
                <a:gd name="T97" fmla="*/ 63 h 77"/>
                <a:gd name="T98" fmla="*/ 15 w 69"/>
                <a:gd name="T99" fmla="*/ 65 h 77"/>
                <a:gd name="T100" fmla="*/ 24 w 69"/>
                <a:gd name="T101" fmla="*/ 68 h 77"/>
                <a:gd name="T102" fmla="*/ 24 w 69"/>
                <a:gd name="T103" fmla="*/ 68 h 77"/>
                <a:gd name="T104" fmla="*/ 23 w 69"/>
                <a:gd name="T105" fmla="*/ 6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77">
                  <a:moveTo>
                    <a:pt x="61" y="7"/>
                  </a:moveTo>
                  <a:cubicBezTo>
                    <a:pt x="59" y="7"/>
                    <a:pt x="59" y="7"/>
                    <a:pt x="59" y="7"/>
                  </a:cubicBezTo>
                  <a:cubicBezTo>
                    <a:pt x="59" y="5"/>
                    <a:pt x="59" y="5"/>
                    <a:pt x="59" y="5"/>
                  </a:cubicBezTo>
                  <a:cubicBezTo>
                    <a:pt x="59" y="2"/>
                    <a:pt x="57" y="0"/>
                    <a:pt x="55" y="0"/>
                  </a:cubicBezTo>
                  <a:cubicBezTo>
                    <a:pt x="53" y="0"/>
                    <a:pt x="51" y="2"/>
                    <a:pt x="51" y="5"/>
                  </a:cubicBezTo>
                  <a:cubicBezTo>
                    <a:pt x="51" y="7"/>
                    <a:pt x="51" y="7"/>
                    <a:pt x="51" y="7"/>
                  </a:cubicBezTo>
                  <a:cubicBezTo>
                    <a:pt x="45" y="7"/>
                    <a:pt x="45" y="7"/>
                    <a:pt x="45" y="7"/>
                  </a:cubicBezTo>
                  <a:cubicBezTo>
                    <a:pt x="45" y="5"/>
                    <a:pt x="45" y="5"/>
                    <a:pt x="45" y="5"/>
                  </a:cubicBezTo>
                  <a:cubicBezTo>
                    <a:pt x="45" y="2"/>
                    <a:pt x="43" y="0"/>
                    <a:pt x="41" y="0"/>
                  </a:cubicBezTo>
                  <a:cubicBezTo>
                    <a:pt x="39" y="0"/>
                    <a:pt x="37" y="2"/>
                    <a:pt x="37" y="5"/>
                  </a:cubicBezTo>
                  <a:cubicBezTo>
                    <a:pt x="37" y="7"/>
                    <a:pt x="37" y="7"/>
                    <a:pt x="37" y="7"/>
                  </a:cubicBezTo>
                  <a:cubicBezTo>
                    <a:pt x="31" y="7"/>
                    <a:pt x="31" y="7"/>
                    <a:pt x="31" y="7"/>
                  </a:cubicBezTo>
                  <a:cubicBezTo>
                    <a:pt x="31" y="5"/>
                    <a:pt x="31" y="5"/>
                    <a:pt x="31" y="5"/>
                  </a:cubicBezTo>
                  <a:cubicBezTo>
                    <a:pt x="31" y="2"/>
                    <a:pt x="29" y="0"/>
                    <a:pt x="27" y="0"/>
                  </a:cubicBezTo>
                  <a:cubicBezTo>
                    <a:pt x="25" y="0"/>
                    <a:pt x="24" y="2"/>
                    <a:pt x="24" y="5"/>
                  </a:cubicBezTo>
                  <a:cubicBezTo>
                    <a:pt x="24" y="7"/>
                    <a:pt x="24" y="7"/>
                    <a:pt x="24" y="7"/>
                  </a:cubicBezTo>
                  <a:cubicBezTo>
                    <a:pt x="17" y="7"/>
                    <a:pt x="17" y="7"/>
                    <a:pt x="17" y="7"/>
                  </a:cubicBezTo>
                  <a:cubicBezTo>
                    <a:pt x="17" y="5"/>
                    <a:pt x="17" y="5"/>
                    <a:pt x="17" y="5"/>
                  </a:cubicBezTo>
                  <a:cubicBezTo>
                    <a:pt x="17" y="2"/>
                    <a:pt x="16" y="0"/>
                    <a:pt x="14" y="0"/>
                  </a:cubicBezTo>
                  <a:cubicBezTo>
                    <a:pt x="11" y="0"/>
                    <a:pt x="10" y="2"/>
                    <a:pt x="10" y="5"/>
                  </a:cubicBezTo>
                  <a:cubicBezTo>
                    <a:pt x="10" y="7"/>
                    <a:pt x="10" y="7"/>
                    <a:pt x="10" y="7"/>
                  </a:cubicBezTo>
                  <a:cubicBezTo>
                    <a:pt x="7" y="7"/>
                    <a:pt x="7" y="7"/>
                    <a:pt x="7" y="7"/>
                  </a:cubicBezTo>
                  <a:cubicBezTo>
                    <a:pt x="3" y="7"/>
                    <a:pt x="0" y="10"/>
                    <a:pt x="0" y="14"/>
                  </a:cubicBezTo>
                  <a:cubicBezTo>
                    <a:pt x="0" y="69"/>
                    <a:pt x="0" y="69"/>
                    <a:pt x="0" y="69"/>
                  </a:cubicBezTo>
                  <a:cubicBezTo>
                    <a:pt x="0" y="74"/>
                    <a:pt x="3" y="77"/>
                    <a:pt x="7" y="77"/>
                  </a:cubicBezTo>
                  <a:cubicBezTo>
                    <a:pt x="61" y="77"/>
                    <a:pt x="61" y="77"/>
                    <a:pt x="61" y="77"/>
                  </a:cubicBezTo>
                  <a:cubicBezTo>
                    <a:pt x="65" y="77"/>
                    <a:pt x="69" y="74"/>
                    <a:pt x="69" y="69"/>
                  </a:cubicBezTo>
                  <a:cubicBezTo>
                    <a:pt x="69" y="14"/>
                    <a:pt x="69" y="14"/>
                    <a:pt x="69" y="14"/>
                  </a:cubicBezTo>
                  <a:cubicBezTo>
                    <a:pt x="69" y="10"/>
                    <a:pt x="65" y="7"/>
                    <a:pt x="61" y="7"/>
                  </a:cubicBezTo>
                  <a:close/>
                  <a:moveTo>
                    <a:pt x="7" y="10"/>
                  </a:moveTo>
                  <a:cubicBezTo>
                    <a:pt x="10" y="10"/>
                    <a:pt x="10" y="10"/>
                    <a:pt x="10" y="10"/>
                  </a:cubicBezTo>
                  <a:cubicBezTo>
                    <a:pt x="10" y="13"/>
                    <a:pt x="10" y="13"/>
                    <a:pt x="10" y="13"/>
                  </a:cubicBezTo>
                  <a:cubicBezTo>
                    <a:pt x="10" y="15"/>
                    <a:pt x="11" y="17"/>
                    <a:pt x="14" y="17"/>
                  </a:cubicBezTo>
                  <a:cubicBezTo>
                    <a:pt x="16" y="17"/>
                    <a:pt x="17" y="15"/>
                    <a:pt x="17" y="13"/>
                  </a:cubicBezTo>
                  <a:cubicBezTo>
                    <a:pt x="17" y="10"/>
                    <a:pt x="17" y="10"/>
                    <a:pt x="17" y="10"/>
                  </a:cubicBezTo>
                  <a:cubicBezTo>
                    <a:pt x="24" y="10"/>
                    <a:pt x="24" y="10"/>
                    <a:pt x="24" y="10"/>
                  </a:cubicBezTo>
                  <a:cubicBezTo>
                    <a:pt x="24" y="13"/>
                    <a:pt x="24" y="13"/>
                    <a:pt x="24" y="13"/>
                  </a:cubicBezTo>
                  <a:cubicBezTo>
                    <a:pt x="24" y="15"/>
                    <a:pt x="25" y="17"/>
                    <a:pt x="27" y="17"/>
                  </a:cubicBezTo>
                  <a:cubicBezTo>
                    <a:pt x="29" y="17"/>
                    <a:pt x="31" y="15"/>
                    <a:pt x="31" y="13"/>
                  </a:cubicBezTo>
                  <a:cubicBezTo>
                    <a:pt x="31" y="10"/>
                    <a:pt x="31" y="10"/>
                    <a:pt x="31" y="10"/>
                  </a:cubicBezTo>
                  <a:cubicBezTo>
                    <a:pt x="37" y="10"/>
                    <a:pt x="37" y="10"/>
                    <a:pt x="37" y="10"/>
                  </a:cubicBezTo>
                  <a:cubicBezTo>
                    <a:pt x="37" y="13"/>
                    <a:pt x="37" y="13"/>
                    <a:pt x="37" y="13"/>
                  </a:cubicBezTo>
                  <a:cubicBezTo>
                    <a:pt x="37" y="15"/>
                    <a:pt x="39" y="17"/>
                    <a:pt x="41" y="17"/>
                  </a:cubicBezTo>
                  <a:cubicBezTo>
                    <a:pt x="43" y="17"/>
                    <a:pt x="45" y="15"/>
                    <a:pt x="45" y="13"/>
                  </a:cubicBezTo>
                  <a:cubicBezTo>
                    <a:pt x="45" y="10"/>
                    <a:pt x="45" y="10"/>
                    <a:pt x="45" y="10"/>
                  </a:cubicBezTo>
                  <a:cubicBezTo>
                    <a:pt x="51" y="10"/>
                    <a:pt x="51" y="10"/>
                    <a:pt x="51" y="10"/>
                  </a:cubicBezTo>
                  <a:cubicBezTo>
                    <a:pt x="51" y="13"/>
                    <a:pt x="51" y="13"/>
                    <a:pt x="51" y="13"/>
                  </a:cubicBezTo>
                  <a:cubicBezTo>
                    <a:pt x="51" y="15"/>
                    <a:pt x="53" y="17"/>
                    <a:pt x="55" y="17"/>
                  </a:cubicBezTo>
                  <a:cubicBezTo>
                    <a:pt x="57" y="17"/>
                    <a:pt x="59" y="15"/>
                    <a:pt x="59" y="13"/>
                  </a:cubicBezTo>
                  <a:cubicBezTo>
                    <a:pt x="59" y="10"/>
                    <a:pt x="59" y="10"/>
                    <a:pt x="59" y="10"/>
                  </a:cubicBezTo>
                  <a:cubicBezTo>
                    <a:pt x="61" y="10"/>
                    <a:pt x="61" y="10"/>
                    <a:pt x="61" y="10"/>
                  </a:cubicBezTo>
                  <a:cubicBezTo>
                    <a:pt x="64" y="10"/>
                    <a:pt x="66" y="12"/>
                    <a:pt x="66" y="14"/>
                  </a:cubicBezTo>
                  <a:cubicBezTo>
                    <a:pt x="66" y="26"/>
                    <a:pt x="66" y="26"/>
                    <a:pt x="66" y="26"/>
                  </a:cubicBezTo>
                  <a:cubicBezTo>
                    <a:pt x="3" y="26"/>
                    <a:pt x="3" y="26"/>
                    <a:pt x="3" y="26"/>
                  </a:cubicBezTo>
                  <a:cubicBezTo>
                    <a:pt x="3" y="14"/>
                    <a:pt x="3" y="14"/>
                    <a:pt x="3" y="14"/>
                  </a:cubicBezTo>
                  <a:cubicBezTo>
                    <a:pt x="3" y="12"/>
                    <a:pt x="5" y="10"/>
                    <a:pt x="7" y="10"/>
                  </a:cubicBezTo>
                  <a:close/>
                  <a:moveTo>
                    <a:pt x="3" y="28"/>
                  </a:moveTo>
                  <a:cubicBezTo>
                    <a:pt x="66" y="28"/>
                    <a:pt x="66" y="28"/>
                    <a:pt x="66" y="28"/>
                  </a:cubicBezTo>
                  <a:cubicBezTo>
                    <a:pt x="66" y="69"/>
                    <a:pt x="66" y="69"/>
                    <a:pt x="66" y="69"/>
                  </a:cubicBezTo>
                  <a:cubicBezTo>
                    <a:pt x="66" y="72"/>
                    <a:pt x="64" y="74"/>
                    <a:pt x="61" y="74"/>
                  </a:cubicBezTo>
                  <a:cubicBezTo>
                    <a:pt x="7" y="74"/>
                    <a:pt x="7" y="74"/>
                    <a:pt x="7" y="74"/>
                  </a:cubicBezTo>
                  <a:cubicBezTo>
                    <a:pt x="5" y="74"/>
                    <a:pt x="3" y="72"/>
                    <a:pt x="3" y="69"/>
                  </a:cubicBezTo>
                  <a:lnTo>
                    <a:pt x="3" y="28"/>
                  </a:lnTo>
                  <a:close/>
                  <a:moveTo>
                    <a:pt x="34" y="39"/>
                  </a:moveTo>
                  <a:cubicBezTo>
                    <a:pt x="36" y="39"/>
                    <a:pt x="37" y="38"/>
                    <a:pt x="37" y="36"/>
                  </a:cubicBezTo>
                  <a:cubicBezTo>
                    <a:pt x="37" y="34"/>
                    <a:pt x="36" y="33"/>
                    <a:pt x="34" y="33"/>
                  </a:cubicBezTo>
                  <a:cubicBezTo>
                    <a:pt x="33" y="33"/>
                    <a:pt x="31" y="34"/>
                    <a:pt x="31" y="36"/>
                  </a:cubicBezTo>
                  <a:cubicBezTo>
                    <a:pt x="31" y="38"/>
                    <a:pt x="33" y="39"/>
                    <a:pt x="34" y="39"/>
                  </a:cubicBezTo>
                  <a:close/>
                  <a:moveTo>
                    <a:pt x="34" y="35"/>
                  </a:moveTo>
                  <a:cubicBezTo>
                    <a:pt x="35" y="35"/>
                    <a:pt x="35" y="36"/>
                    <a:pt x="35" y="36"/>
                  </a:cubicBezTo>
                  <a:cubicBezTo>
                    <a:pt x="35" y="36"/>
                    <a:pt x="35" y="37"/>
                    <a:pt x="34" y="37"/>
                  </a:cubicBezTo>
                  <a:cubicBezTo>
                    <a:pt x="34" y="37"/>
                    <a:pt x="33" y="36"/>
                    <a:pt x="33" y="36"/>
                  </a:cubicBezTo>
                  <a:cubicBezTo>
                    <a:pt x="33" y="36"/>
                    <a:pt x="34" y="35"/>
                    <a:pt x="34" y="35"/>
                  </a:cubicBezTo>
                  <a:close/>
                  <a:moveTo>
                    <a:pt x="44" y="39"/>
                  </a:moveTo>
                  <a:cubicBezTo>
                    <a:pt x="46" y="39"/>
                    <a:pt x="47" y="38"/>
                    <a:pt x="47" y="36"/>
                  </a:cubicBezTo>
                  <a:cubicBezTo>
                    <a:pt x="47" y="34"/>
                    <a:pt x="46" y="33"/>
                    <a:pt x="44" y="33"/>
                  </a:cubicBezTo>
                  <a:cubicBezTo>
                    <a:pt x="43" y="33"/>
                    <a:pt x="41" y="34"/>
                    <a:pt x="41" y="36"/>
                  </a:cubicBezTo>
                  <a:cubicBezTo>
                    <a:pt x="41" y="38"/>
                    <a:pt x="43" y="39"/>
                    <a:pt x="44" y="39"/>
                  </a:cubicBezTo>
                  <a:close/>
                  <a:moveTo>
                    <a:pt x="44" y="35"/>
                  </a:moveTo>
                  <a:cubicBezTo>
                    <a:pt x="45" y="35"/>
                    <a:pt x="45" y="36"/>
                    <a:pt x="45" y="36"/>
                  </a:cubicBezTo>
                  <a:cubicBezTo>
                    <a:pt x="45" y="36"/>
                    <a:pt x="45" y="37"/>
                    <a:pt x="44" y="37"/>
                  </a:cubicBezTo>
                  <a:cubicBezTo>
                    <a:pt x="44" y="37"/>
                    <a:pt x="43" y="36"/>
                    <a:pt x="43" y="36"/>
                  </a:cubicBezTo>
                  <a:cubicBezTo>
                    <a:pt x="43" y="36"/>
                    <a:pt x="44" y="35"/>
                    <a:pt x="44" y="35"/>
                  </a:cubicBezTo>
                  <a:close/>
                  <a:moveTo>
                    <a:pt x="54" y="39"/>
                  </a:moveTo>
                  <a:cubicBezTo>
                    <a:pt x="56" y="39"/>
                    <a:pt x="57" y="38"/>
                    <a:pt x="57" y="36"/>
                  </a:cubicBezTo>
                  <a:cubicBezTo>
                    <a:pt x="57" y="34"/>
                    <a:pt x="56" y="33"/>
                    <a:pt x="54" y="33"/>
                  </a:cubicBezTo>
                  <a:cubicBezTo>
                    <a:pt x="52" y="33"/>
                    <a:pt x="51" y="34"/>
                    <a:pt x="51" y="36"/>
                  </a:cubicBezTo>
                  <a:cubicBezTo>
                    <a:pt x="51" y="38"/>
                    <a:pt x="52" y="39"/>
                    <a:pt x="54" y="39"/>
                  </a:cubicBezTo>
                  <a:close/>
                  <a:moveTo>
                    <a:pt x="54" y="35"/>
                  </a:moveTo>
                  <a:cubicBezTo>
                    <a:pt x="55" y="35"/>
                    <a:pt x="55" y="36"/>
                    <a:pt x="55" y="36"/>
                  </a:cubicBezTo>
                  <a:cubicBezTo>
                    <a:pt x="55" y="36"/>
                    <a:pt x="55" y="37"/>
                    <a:pt x="54" y="37"/>
                  </a:cubicBezTo>
                  <a:cubicBezTo>
                    <a:pt x="54" y="37"/>
                    <a:pt x="53" y="36"/>
                    <a:pt x="53" y="36"/>
                  </a:cubicBezTo>
                  <a:cubicBezTo>
                    <a:pt x="53" y="36"/>
                    <a:pt x="54" y="35"/>
                    <a:pt x="54" y="35"/>
                  </a:cubicBezTo>
                  <a:close/>
                  <a:moveTo>
                    <a:pt x="14" y="49"/>
                  </a:moveTo>
                  <a:cubicBezTo>
                    <a:pt x="16" y="49"/>
                    <a:pt x="17" y="47"/>
                    <a:pt x="17" y="46"/>
                  </a:cubicBezTo>
                  <a:cubicBezTo>
                    <a:pt x="17" y="44"/>
                    <a:pt x="16" y="43"/>
                    <a:pt x="14" y="43"/>
                  </a:cubicBezTo>
                  <a:cubicBezTo>
                    <a:pt x="13" y="43"/>
                    <a:pt x="11" y="44"/>
                    <a:pt x="11" y="46"/>
                  </a:cubicBezTo>
                  <a:cubicBezTo>
                    <a:pt x="11" y="47"/>
                    <a:pt x="13" y="49"/>
                    <a:pt x="14" y="49"/>
                  </a:cubicBezTo>
                  <a:close/>
                  <a:moveTo>
                    <a:pt x="14" y="45"/>
                  </a:moveTo>
                  <a:cubicBezTo>
                    <a:pt x="15" y="45"/>
                    <a:pt x="15" y="45"/>
                    <a:pt x="15" y="46"/>
                  </a:cubicBezTo>
                  <a:cubicBezTo>
                    <a:pt x="15" y="46"/>
                    <a:pt x="15" y="47"/>
                    <a:pt x="14" y="47"/>
                  </a:cubicBezTo>
                  <a:cubicBezTo>
                    <a:pt x="14" y="47"/>
                    <a:pt x="13" y="46"/>
                    <a:pt x="13" y="46"/>
                  </a:cubicBezTo>
                  <a:cubicBezTo>
                    <a:pt x="13" y="45"/>
                    <a:pt x="14" y="45"/>
                    <a:pt x="14" y="45"/>
                  </a:cubicBezTo>
                  <a:close/>
                  <a:moveTo>
                    <a:pt x="24" y="49"/>
                  </a:moveTo>
                  <a:cubicBezTo>
                    <a:pt x="26" y="49"/>
                    <a:pt x="27" y="47"/>
                    <a:pt x="27" y="46"/>
                  </a:cubicBezTo>
                  <a:cubicBezTo>
                    <a:pt x="27" y="44"/>
                    <a:pt x="26" y="43"/>
                    <a:pt x="24" y="43"/>
                  </a:cubicBezTo>
                  <a:cubicBezTo>
                    <a:pt x="23" y="43"/>
                    <a:pt x="21" y="44"/>
                    <a:pt x="21" y="46"/>
                  </a:cubicBezTo>
                  <a:cubicBezTo>
                    <a:pt x="21" y="47"/>
                    <a:pt x="23" y="49"/>
                    <a:pt x="24" y="49"/>
                  </a:cubicBezTo>
                  <a:close/>
                  <a:moveTo>
                    <a:pt x="24" y="45"/>
                  </a:moveTo>
                  <a:cubicBezTo>
                    <a:pt x="25" y="45"/>
                    <a:pt x="25" y="45"/>
                    <a:pt x="25" y="46"/>
                  </a:cubicBezTo>
                  <a:cubicBezTo>
                    <a:pt x="25" y="46"/>
                    <a:pt x="25" y="47"/>
                    <a:pt x="24" y="47"/>
                  </a:cubicBezTo>
                  <a:cubicBezTo>
                    <a:pt x="24" y="47"/>
                    <a:pt x="23" y="46"/>
                    <a:pt x="23" y="46"/>
                  </a:cubicBezTo>
                  <a:cubicBezTo>
                    <a:pt x="23" y="45"/>
                    <a:pt x="24" y="45"/>
                    <a:pt x="24" y="45"/>
                  </a:cubicBezTo>
                  <a:close/>
                  <a:moveTo>
                    <a:pt x="34" y="49"/>
                  </a:moveTo>
                  <a:cubicBezTo>
                    <a:pt x="36" y="49"/>
                    <a:pt x="37" y="47"/>
                    <a:pt x="37" y="46"/>
                  </a:cubicBezTo>
                  <a:cubicBezTo>
                    <a:pt x="37" y="44"/>
                    <a:pt x="36" y="43"/>
                    <a:pt x="34" y="43"/>
                  </a:cubicBezTo>
                  <a:cubicBezTo>
                    <a:pt x="33" y="43"/>
                    <a:pt x="31" y="44"/>
                    <a:pt x="31" y="46"/>
                  </a:cubicBezTo>
                  <a:cubicBezTo>
                    <a:pt x="31" y="47"/>
                    <a:pt x="33" y="49"/>
                    <a:pt x="34" y="49"/>
                  </a:cubicBezTo>
                  <a:close/>
                  <a:moveTo>
                    <a:pt x="34" y="45"/>
                  </a:moveTo>
                  <a:cubicBezTo>
                    <a:pt x="35" y="45"/>
                    <a:pt x="35" y="45"/>
                    <a:pt x="35" y="46"/>
                  </a:cubicBezTo>
                  <a:cubicBezTo>
                    <a:pt x="35" y="46"/>
                    <a:pt x="35" y="47"/>
                    <a:pt x="34" y="47"/>
                  </a:cubicBezTo>
                  <a:cubicBezTo>
                    <a:pt x="34" y="47"/>
                    <a:pt x="33" y="46"/>
                    <a:pt x="33" y="46"/>
                  </a:cubicBezTo>
                  <a:cubicBezTo>
                    <a:pt x="33" y="45"/>
                    <a:pt x="34" y="45"/>
                    <a:pt x="34" y="45"/>
                  </a:cubicBezTo>
                  <a:close/>
                  <a:moveTo>
                    <a:pt x="44" y="49"/>
                  </a:moveTo>
                  <a:cubicBezTo>
                    <a:pt x="46" y="49"/>
                    <a:pt x="47" y="47"/>
                    <a:pt x="47" y="46"/>
                  </a:cubicBezTo>
                  <a:cubicBezTo>
                    <a:pt x="47" y="44"/>
                    <a:pt x="46" y="43"/>
                    <a:pt x="44" y="43"/>
                  </a:cubicBezTo>
                  <a:cubicBezTo>
                    <a:pt x="43" y="43"/>
                    <a:pt x="41" y="44"/>
                    <a:pt x="41" y="46"/>
                  </a:cubicBezTo>
                  <a:cubicBezTo>
                    <a:pt x="41" y="47"/>
                    <a:pt x="43" y="49"/>
                    <a:pt x="44" y="49"/>
                  </a:cubicBezTo>
                  <a:close/>
                  <a:moveTo>
                    <a:pt x="44" y="45"/>
                  </a:moveTo>
                  <a:cubicBezTo>
                    <a:pt x="45" y="45"/>
                    <a:pt x="45" y="45"/>
                    <a:pt x="45" y="46"/>
                  </a:cubicBezTo>
                  <a:cubicBezTo>
                    <a:pt x="45" y="46"/>
                    <a:pt x="45" y="47"/>
                    <a:pt x="44" y="47"/>
                  </a:cubicBezTo>
                  <a:cubicBezTo>
                    <a:pt x="44" y="47"/>
                    <a:pt x="43" y="46"/>
                    <a:pt x="43" y="46"/>
                  </a:cubicBezTo>
                  <a:cubicBezTo>
                    <a:pt x="43" y="45"/>
                    <a:pt x="44" y="45"/>
                    <a:pt x="44" y="45"/>
                  </a:cubicBezTo>
                  <a:close/>
                  <a:moveTo>
                    <a:pt x="54" y="49"/>
                  </a:moveTo>
                  <a:cubicBezTo>
                    <a:pt x="56" y="49"/>
                    <a:pt x="57" y="47"/>
                    <a:pt x="57" y="46"/>
                  </a:cubicBezTo>
                  <a:cubicBezTo>
                    <a:pt x="57" y="44"/>
                    <a:pt x="56" y="43"/>
                    <a:pt x="54" y="43"/>
                  </a:cubicBezTo>
                  <a:cubicBezTo>
                    <a:pt x="52" y="43"/>
                    <a:pt x="51" y="44"/>
                    <a:pt x="51" y="46"/>
                  </a:cubicBezTo>
                  <a:cubicBezTo>
                    <a:pt x="51" y="47"/>
                    <a:pt x="52" y="49"/>
                    <a:pt x="54" y="49"/>
                  </a:cubicBezTo>
                  <a:close/>
                  <a:moveTo>
                    <a:pt x="54" y="45"/>
                  </a:moveTo>
                  <a:cubicBezTo>
                    <a:pt x="55" y="45"/>
                    <a:pt x="55" y="45"/>
                    <a:pt x="55" y="46"/>
                  </a:cubicBezTo>
                  <a:cubicBezTo>
                    <a:pt x="55" y="46"/>
                    <a:pt x="55" y="47"/>
                    <a:pt x="54" y="47"/>
                  </a:cubicBezTo>
                  <a:cubicBezTo>
                    <a:pt x="54" y="47"/>
                    <a:pt x="53" y="46"/>
                    <a:pt x="53" y="46"/>
                  </a:cubicBezTo>
                  <a:cubicBezTo>
                    <a:pt x="53" y="45"/>
                    <a:pt x="54" y="45"/>
                    <a:pt x="54" y="45"/>
                  </a:cubicBezTo>
                  <a:close/>
                  <a:moveTo>
                    <a:pt x="14" y="59"/>
                  </a:moveTo>
                  <a:cubicBezTo>
                    <a:pt x="16" y="59"/>
                    <a:pt x="17" y="57"/>
                    <a:pt x="17" y="56"/>
                  </a:cubicBezTo>
                  <a:cubicBezTo>
                    <a:pt x="17" y="54"/>
                    <a:pt x="16" y="53"/>
                    <a:pt x="14" y="53"/>
                  </a:cubicBezTo>
                  <a:cubicBezTo>
                    <a:pt x="13" y="53"/>
                    <a:pt x="11" y="54"/>
                    <a:pt x="11" y="56"/>
                  </a:cubicBezTo>
                  <a:cubicBezTo>
                    <a:pt x="11" y="57"/>
                    <a:pt x="13" y="59"/>
                    <a:pt x="14" y="59"/>
                  </a:cubicBezTo>
                  <a:close/>
                  <a:moveTo>
                    <a:pt x="14" y="55"/>
                  </a:moveTo>
                  <a:cubicBezTo>
                    <a:pt x="15" y="55"/>
                    <a:pt x="15" y="55"/>
                    <a:pt x="15" y="56"/>
                  </a:cubicBezTo>
                  <a:cubicBezTo>
                    <a:pt x="15" y="56"/>
                    <a:pt x="15" y="57"/>
                    <a:pt x="14" y="57"/>
                  </a:cubicBezTo>
                  <a:cubicBezTo>
                    <a:pt x="14" y="57"/>
                    <a:pt x="13" y="56"/>
                    <a:pt x="13" y="56"/>
                  </a:cubicBezTo>
                  <a:cubicBezTo>
                    <a:pt x="13" y="55"/>
                    <a:pt x="14" y="55"/>
                    <a:pt x="14" y="55"/>
                  </a:cubicBezTo>
                  <a:close/>
                  <a:moveTo>
                    <a:pt x="24" y="59"/>
                  </a:moveTo>
                  <a:cubicBezTo>
                    <a:pt x="26" y="59"/>
                    <a:pt x="27" y="57"/>
                    <a:pt x="27" y="56"/>
                  </a:cubicBezTo>
                  <a:cubicBezTo>
                    <a:pt x="27" y="54"/>
                    <a:pt x="26" y="53"/>
                    <a:pt x="24" y="53"/>
                  </a:cubicBezTo>
                  <a:cubicBezTo>
                    <a:pt x="23" y="53"/>
                    <a:pt x="21" y="54"/>
                    <a:pt x="21" y="56"/>
                  </a:cubicBezTo>
                  <a:cubicBezTo>
                    <a:pt x="21" y="57"/>
                    <a:pt x="23" y="59"/>
                    <a:pt x="24" y="59"/>
                  </a:cubicBezTo>
                  <a:close/>
                  <a:moveTo>
                    <a:pt x="24" y="55"/>
                  </a:moveTo>
                  <a:cubicBezTo>
                    <a:pt x="25" y="55"/>
                    <a:pt x="25" y="55"/>
                    <a:pt x="25" y="56"/>
                  </a:cubicBezTo>
                  <a:cubicBezTo>
                    <a:pt x="25" y="56"/>
                    <a:pt x="25" y="57"/>
                    <a:pt x="24" y="57"/>
                  </a:cubicBezTo>
                  <a:cubicBezTo>
                    <a:pt x="24" y="57"/>
                    <a:pt x="23" y="56"/>
                    <a:pt x="23" y="56"/>
                  </a:cubicBezTo>
                  <a:cubicBezTo>
                    <a:pt x="23" y="55"/>
                    <a:pt x="24" y="55"/>
                    <a:pt x="24" y="55"/>
                  </a:cubicBezTo>
                  <a:close/>
                  <a:moveTo>
                    <a:pt x="34" y="59"/>
                  </a:moveTo>
                  <a:cubicBezTo>
                    <a:pt x="36" y="59"/>
                    <a:pt x="37" y="57"/>
                    <a:pt x="37" y="56"/>
                  </a:cubicBezTo>
                  <a:cubicBezTo>
                    <a:pt x="37" y="54"/>
                    <a:pt x="36" y="53"/>
                    <a:pt x="34" y="53"/>
                  </a:cubicBezTo>
                  <a:cubicBezTo>
                    <a:pt x="33" y="53"/>
                    <a:pt x="31" y="54"/>
                    <a:pt x="31" y="56"/>
                  </a:cubicBezTo>
                  <a:cubicBezTo>
                    <a:pt x="31" y="57"/>
                    <a:pt x="33" y="59"/>
                    <a:pt x="34" y="59"/>
                  </a:cubicBezTo>
                  <a:close/>
                  <a:moveTo>
                    <a:pt x="34" y="55"/>
                  </a:moveTo>
                  <a:cubicBezTo>
                    <a:pt x="35" y="55"/>
                    <a:pt x="35" y="55"/>
                    <a:pt x="35" y="56"/>
                  </a:cubicBezTo>
                  <a:cubicBezTo>
                    <a:pt x="35" y="56"/>
                    <a:pt x="35" y="57"/>
                    <a:pt x="34" y="57"/>
                  </a:cubicBezTo>
                  <a:cubicBezTo>
                    <a:pt x="34" y="57"/>
                    <a:pt x="33" y="56"/>
                    <a:pt x="33" y="56"/>
                  </a:cubicBezTo>
                  <a:cubicBezTo>
                    <a:pt x="33" y="55"/>
                    <a:pt x="34" y="55"/>
                    <a:pt x="34" y="55"/>
                  </a:cubicBezTo>
                  <a:close/>
                  <a:moveTo>
                    <a:pt x="44" y="59"/>
                  </a:moveTo>
                  <a:cubicBezTo>
                    <a:pt x="46" y="59"/>
                    <a:pt x="47" y="57"/>
                    <a:pt x="47" y="56"/>
                  </a:cubicBezTo>
                  <a:cubicBezTo>
                    <a:pt x="47" y="54"/>
                    <a:pt x="46" y="53"/>
                    <a:pt x="44" y="53"/>
                  </a:cubicBezTo>
                  <a:cubicBezTo>
                    <a:pt x="43" y="53"/>
                    <a:pt x="41" y="54"/>
                    <a:pt x="41" y="56"/>
                  </a:cubicBezTo>
                  <a:cubicBezTo>
                    <a:pt x="41" y="57"/>
                    <a:pt x="43" y="59"/>
                    <a:pt x="44" y="59"/>
                  </a:cubicBezTo>
                  <a:close/>
                  <a:moveTo>
                    <a:pt x="44" y="55"/>
                  </a:moveTo>
                  <a:cubicBezTo>
                    <a:pt x="45" y="55"/>
                    <a:pt x="45" y="55"/>
                    <a:pt x="45" y="56"/>
                  </a:cubicBezTo>
                  <a:cubicBezTo>
                    <a:pt x="45" y="56"/>
                    <a:pt x="45" y="57"/>
                    <a:pt x="44" y="57"/>
                  </a:cubicBezTo>
                  <a:cubicBezTo>
                    <a:pt x="44" y="57"/>
                    <a:pt x="43" y="56"/>
                    <a:pt x="43" y="56"/>
                  </a:cubicBezTo>
                  <a:cubicBezTo>
                    <a:pt x="43" y="55"/>
                    <a:pt x="44" y="55"/>
                    <a:pt x="44" y="55"/>
                  </a:cubicBezTo>
                  <a:close/>
                  <a:moveTo>
                    <a:pt x="54" y="59"/>
                  </a:moveTo>
                  <a:cubicBezTo>
                    <a:pt x="56" y="59"/>
                    <a:pt x="57" y="57"/>
                    <a:pt x="57" y="56"/>
                  </a:cubicBezTo>
                  <a:cubicBezTo>
                    <a:pt x="57" y="54"/>
                    <a:pt x="56" y="53"/>
                    <a:pt x="54" y="53"/>
                  </a:cubicBezTo>
                  <a:cubicBezTo>
                    <a:pt x="52" y="53"/>
                    <a:pt x="51" y="54"/>
                    <a:pt x="51" y="56"/>
                  </a:cubicBezTo>
                  <a:cubicBezTo>
                    <a:pt x="51" y="57"/>
                    <a:pt x="52" y="59"/>
                    <a:pt x="54" y="59"/>
                  </a:cubicBezTo>
                  <a:close/>
                  <a:moveTo>
                    <a:pt x="54" y="55"/>
                  </a:moveTo>
                  <a:cubicBezTo>
                    <a:pt x="55" y="55"/>
                    <a:pt x="55" y="55"/>
                    <a:pt x="55" y="56"/>
                  </a:cubicBezTo>
                  <a:cubicBezTo>
                    <a:pt x="55" y="56"/>
                    <a:pt x="55" y="57"/>
                    <a:pt x="54" y="57"/>
                  </a:cubicBezTo>
                  <a:cubicBezTo>
                    <a:pt x="54" y="57"/>
                    <a:pt x="53" y="56"/>
                    <a:pt x="53" y="56"/>
                  </a:cubicBezTo>
                  <a:cubicBezTo>
                    <a:pt x="53" y="55"/>
                    <a:pt x="54" y="55"/>
                    <a:pt x="54" y="55"/>
                  </a:cubicBezTo>
                  <a:close/>
                  <a:moveTo>
                    <a:pt x="14" y="68"/>
                  </a:moveTo>
                  <a:cubicBezTo>
                    <a:pt x="16" y="68"/>
                    <a:pt x="17" y="67"/>
                    <a:pt x="17" y="65"/>
                  </a:cubicBezTo>
                  <a:cubicBezTo>
                    <a:pt x="17" y="64"/>
                    <a:pt x="16" y="63"/>
                    <a:pt x="14" y="63"/>
                  </a:cubicBezTo>
                  <a:cubicBezTo>
                    <a:pt x="13" y="63"/>
                    <a:pt x="11" y="64"/>
                    <a:pt x="11" y="65"/>
                  </a:cubicBezTo>
                  <a:cubicBezTo>
                    <a:pt x="11" y="67"/>
                    <a:pt x="13" y="68"/>
                    <a:pt x="14" y="68"/>
                  </a:cubicBezTo>
                  <a:close/>
                  <a:moveTo>
                    <a:pt x="14" y="65"/>
                  </a:moveTo>
                  <a:cubicBezTo>
                    <a:pt x="15" y="65"/>
                    <a:pt x="15" y="65"/>
                    <a:pt x="15" y="65"/>
                  </a:cubicBezTo>
                  <a:cubicBezTo>
                    <a:pt x="15" y="66"/>
                    <a:pt x="15" y="66"/>
                    <a:pt x="14" y="66"/>
                  </a:cubicBezTo>
                  <a:cubicBezTo>
                    <a:pt x="14" y="66"/>
                    <a:pt x="13" y="66"/>
                    <a:pt x="13" y="65"/>
                  </a:cubicBezTo>
                  <a:cubicBezTo>
                    <a:pt x="13" y="65"/>
                    <a:pt x="14" y="65"/>
                    <a:pt x="14" y="65"/>
                  </a:cubicBezTo>
                  <a:close/>
                  <a:moveTo>
                    <a:pt x="24" y="68"/>
                  </a:moveTo>
                  <a:cubicBezTo>
                    <a:pt x="26" y="68"/>
                    <a:pt x="27" y="67"/>
                    <a:pt x="27" y="65"/>
                  </a:cubicBezTo>
                  <a:cubicBezTo>
                    <a:pt x="27" y="64"/>
                    <a:pt x="26" y="63"/>
                    <a:pt x="24" y="63"/>
                  </a:cubicBezTo>
                  <a:cubicBezTo>
                    <a:pt x="23" y="63"/>
                    <a:pt x="21" y="64"/>
                    <a:pt x="21" y="65"/>
                  </a:cubicBezTo>
                  <a:cubicBezTo>
                    <a:pt x="21" y="67"/>
                    <a:pt x="23" y="68"/>
                    <a:pt x="24" y="68"/>
                  </a:cubicBezTo>
                  <a:close/>
                  <a:moveTo>
                    <a:pt x="24" y="65"/>
                  </a:moveTo>
                  <a:cubicBezTo>
                    <a:pt x="25" y="65"/>
                    <a:pt x="25" y="65"/>
                    <a:pt x="25" y="65"/>
                  </a:cubicBezTo>
                  <a:cubicBezTo>
                    <a:pt x="25" y="66"/>
                    <a:pt x="25" y="66"/>
                    <a:pt x="24" y="66"/>
                  </a:cubicBezTo>
                  <a:cubicBezTo>
                    <a:pt x="24" y="66"/>
                    <a:pt x="23" y="66"/>
                    <a:pt x="23" y="65"/>
                  </a:cubicBezTo>
                  <a:cubicBezTo>
                    <a:pt x="23" y="65"/>
                    <a:pt x="24" y="65"/>
                    <a:pt x="24" y="65"/>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44" name="Freeform 33"/>
            <p:cNvSpPr>
              <a:spLocks noEditPoints="1"/>
            </p:cNvSpPr>
            <p:nvPr/>
          </p:nvSpPr>
          <p:spPr bwMode="auto">
            <a:xfrm>
              <a:off x="3045707" y="2808932"/>
              <a:ext cx="382175" cy="391496"/>
            </a:xfrm>
            <a:custGeom>
              <a:avLst/>
              <a:gdLst>
                <a:gd name="T0" fmla="*/ 8 w 52"/>
                <a:gd name="T1" fmla="*/ 19 h 53"/>
                <a:gd name="T2" fmla="*/ 8 w 52"/>
                <a:gd name="T3" fmla="*/ 19 h 53"/>
                <a:gd name="T4" fmla="*/ 8 w 52"/>
                <a:gd name="T5" fmla="*/ 18 h 53"/>
                <a:gd name="T6" fmla="*/ 8 w 52"/>
                <a:gd name="T7" fmla="*/ 17 h 53"/>
                <a:gd name="T8" fmla="*/ 8 w 52"/>
                <a:gd name="T9" fmla="*/ 17 h 53"/>
                <a:gd name="T10" fmla="*/ 15 w 52"/>
                <a:gd name="T11" fmla="*/ 10 h 53"/>
                <a:gd name="T12" fmla="*/ 17 w 52"/>
                <a:gd name="T13" fmla="*/ 10 h 53"/>
                <a:gd name="T14" fmla="*/ 17 w 52"/>
                <a:gd name="T15" fmla="*/ 12 h 53"/>
                <a:gd name="T16" fmla="*/ 13 w 52"/>
                <a:gd name="T17" fmla="*/ 17 h 53"/>
                <a:gd name="T18" fmla="*/ 39 w 52"/>
                <a:gd name="T19" fmla="*/ 17 h 53"/>
                <a:gd name="T20" fmla="*/ 40 w 52"/>
                <a:gd name="T21" fmla="*/ 18 h 53"/>
                <a:gd name="T22" fmla="*/ 39 w 52"/>
                <a:gd name="T23" fmla="*/ 20 h 53"/>
                <a:gd name="T24" fmla="*/ 13 w 52"/>
                <a:gd name="T25" fmla="*/ 20 h 53"/>
                <a:gd name="T26" fmla="*/ 17 w 52"/>
                <a:gd name="T27" fmla="*/ 24 h 53"/>
                <a:gd name="T28" fmla="*/ 17 w 52"/>
                <a:gd name="T29" fmla="*/ 26 h 53"/>
                <a:gd name="T30" fmla="*/ 16 w 52"/>
                <a:gd name="T31" fmla="*/ 26 h 53"/>
                <a:gd name="T32" fmla="*/ 15 w 52"/>
                <a:gd name="T33" fmla="*/ 26 h 53"/>
                <a:gd name="T34" fmla="*/ 8 w 52"/>
                <a:gd name="T35" fmla="*/ 19 h 53"/>
                <a:gd name="T36" fmla="*/ 43 w 52"/>
                <a:gd name="T37" fmla="*/ 34 h 53"/>
                <a:gd name="T38" fmla="*/ 43 w 52"/>
                <a:gd name="T39" fmla="*/ 34 h 53"/>
                <a:gd name="T40" fmla="*/ 36 w 52"/>
                <a:gd name="T41" fmla="*/ 27 h 53"/>
                <a:gd name="T42" fmla="*/ 34 w 52"/>
                <a:gd name="T43" fmla="*/ 27 h 53"/>
                <a:gd name="T44" fmla="*/ 34 w 52"/>
                <a:gd name="T45" fmla="*/ 29 h 53"/>
                <a:gd name="T46" fmla="*/ 39 w 52"/>
                <a:gd name="T47" fmla="*/ 33 h 53"/>
                <a:gd name="T48" fmla="*/ 13 w 52"/>
                <a:gd name="T49" fmla="*/ 33 h 53"/>
                <a:gd name="T50" fmla="*/ 11 w 52"/>
                <a:gd name="T51" fmla="*/ 35 h 53"/>
                <a:gd name="T52" fmla="*/ 13 w 52"/>
                <a:gd name="T53" fmla="*/ 36 h 53"/>
                <a:gd name="T54" fmla="*/ 39 w 52"/>
                <a:gd name="T55" fmla="*/ 36 h 53"/>
                <a:gd name="T56" fmla="*/ 34 w 52"/>
                <a:gd name="T57" fmla="*/ 41 h 53"/>
                <a:gd name="T58" fmla="*/ 34 w 52"/>
                <a:gd name="T59" fmla="*/ 43 h 53"/>
                <a:gd name="T60" fmla="*/ 35 w 52"/>
                <a:gd name="T61" fmla="*/ 43 h 53"/>
                <a:gd name="T62" fmla="*/ 36 w 52"/>
                <a:gd name="T63" fmla="*/ 43 h 53"/>
                <a:gd name="T64" fmla="*/ 43 w 52"/>
                <a:gd name="T65" fmla="*/ 36 h 53"/>
                <a:gd name="T66" fmla="*/ 43 w 52"/>
                <a:gd name="T67" fmla="*/ 36 h 53"/>
                <a:gd name="T68" fmla="*/ 44 w 52"/>
                <a:gd name="T69" fmla="*/ 35 h 53"/>
                <a:gd name="T70" fmla="*/ 43 w 52"/>
                <a:gd name="T71" fmla="*/ 34 h 53"/>
                <a:gd name="T72" fmla="*/ 52 w 52"/>
                <a:gd name="T73" fmla="*/ 7 h 53"/>
                <a:gd name="T74" fmla="*/ 52 w 52"/>
                <a:gd name="T75" fmla="*/ 45 h 53"/>
                <a:gd name="T76" fmla="*/ 45 w 52"/>
                <a:gd name="T77" fmla="*/ 53 h 53"/>
                <a:gd name="T78" fmla="*/ 7 w 52"/>
                <a:gd name="T79" fmla="*/ 53 h 53"/>
                <a:gd name="T80" fmla="*/ 0 w 52"/>
                <a:gd name="T81" fmla="*/ 45 h 53"/>
                <a:gd name="T82" fmla="*/ 0 w 52"/>
                <a:gd name="T83" fmla="*/ 7 h 53"/>
                <a:gd name="T84" fmla="*/ 7 w 52"/>
                <a:gd name="T85" fmla="*/ 0 h 53"/>
                <a:gd name="T86" fmla="*/ 45 w 52"/>
                <a:gd name="T87" fmla="*/ 0 h 53"/>
                <a:gd name="T88" fmla="*/ 52 w 52"/>
                <a:gd name="T89" fmla="*/ 7 h 53"/>
                <a:gd name="T90" fmla="*/ 49 w 52"/>
                <a:gd name="T91" fmla="*/ 7 h 53"/>
                <a:gd name="T92" fmla="*/ 45 w 52"/>
                <a:gd name="T93" fmla="*/ 3 h 53"/>
                <a:gd name="T94" fmla="*/ 7 w 52"/>
                <a:gd name="T95" fmla="*/ 3 h 53"/>
                <a:gd name="T96" fmla="*/ 3 w 52"/>
                <a:gd name="T97" fmla="*/ 7 h 53"/>
                <a:gd name="T98" fmla="*/ 3 w 52"/>
                <a:gd name="T99" fmla="*/ 45 h 53"/>
                <a:gd name="T100" fmla="*/ 7 w 52"/>
                <a:gd name="T101" fmla="*/ 50 h 53"/>
                <a:gd name="T102" fmla="*/ 45 w 52"/>
                <a:gd name="T103" fmla="*/ 50 h 53"/>
                <a:gd name="T104" fmla="*/ 49 w 52"/>
                <a:gd name="T105" fmla="*/ 45 h 53"/>
                <a:gd name="T106" fmla="*/ 49 w 52"/>
                <a:gd name="T10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3">
                  <a:moveTo>
                    <a:pt x="8" y="19"/>
                  </a:moveTo>
                  <a:cubicBezTo>
                    <a:pt x="8" y="19"/>
                    <a:pt x="8" y="19"/>
                    <a:pt x="8" y="19"/>
                  </a:cubicBezTo>
                  <a:cubicBezTo>
                    <a:pt x="8" y="19"/>
                    <a:pt x="8" y="18"/>
                    <a:pt x="8" y="18"/>
                  </a:cubicBezTo>
                  <a:cubicBezTo>
                    <a:pt x="8" y="18"/>
                    <a:pt x="8" y="17"/>
                    <a:pt x="8" y="17"/>
                  </a:cubicBezTo>
                  <a:cubicBezTo>
                    <a:pt x="8" y="17"/>
                    <a:pt x="8" y="17"/>
                    <a:pt x="8" y="17"/>
                  </a:cubicBezTo>
                  <a:cubicBezTo>
                    <a:pt x="15" y="10"/>
                    <a:pt x="15" y="10"/>
                    <a:pt x="15" y="10"/>
                  </a:cubicBezTo>
                  <a:cubicBezTo>
                    <a:pt x="15" y="9"/>
                    <a:pt x="16" y="9"/>
                    <a:pt x="17" y="10"/>
                  </a:cubicBezTo>
                  <a:cubicBezTo>
                    <a:pt x="18" y="11"/>
                    <a:pt x="18" y="12"/>
                    <a:pt x="17" y="12"/>
                  </a:cubicBezTo>
                  <a:cubicBezTo>
                    <a:pt x="13" y="17"/>
                    <a:pt x="13" y="17"/>
                    <a:pt x="13" y="17"/>
                  </a:cubicBezTo>
                  <a:cubicBezTo>
                    <a:pt x="39" y="17"/>
                    <a:pt x="39" y="17"/>
                    <a:pt x="39" y="17"/>
                  </a:cubicBezTo>
                  <a:cubicBezTo>
                    <a:pt x="40" y="17"/>
                    <a:pt x="40" y="17"/>
                    <a:pt x="40" y="18"/>
                  </a:cubicBezTo>
                  <a:cubicBezTo>
                    <a:pt x="40" y="19"/>
                    <a:pt x="40" y="20"/>
                    <a:pt x="39" y="20"/>
                  </a:cubicBezTo>
                  <a:cubicBezTo>
                    <a:pt x="13" y="20"/>
                    <a:pt x="13" y="20"/>
                    <a:pt x="13" y="20"/>
                  </a:cubicBezTo>
                  <a:cubicBezTo>
                    <a:pt x="17" y="24"/>
                    <a:pt x="17" y="24"/>
                    <a:pt x="17" y="24"/>
                  </a:cubicBezTo>
                  <a:cubicBezTo>
                    <a:pt x="18" y="24"/>
                    <a:pt x="18" y="25"/>
                    <a:pt x="17" y="26"/>
                  </a:cubicBezTo>
                  <a:cubicBezTo>
                    <a:pt x="17" y="26"/>
                    <a:pt x="16" y="26"/>
                    <a:pt x="16" y="26"/>
                  </a:cubicBezTo>
                  <a:cubicBezTo>
                    <a:pt x="16" y="26"/>
                    <a:pt x="15" y="26"/>
                    <a:pt x="15" y="26"/>
                  </a:cubicBezTo>
                  <a:lnTo>
                    <a:pt x="8" y="19"/>
                  </a:lnTo>
                  <a:close/>
                  <a:moveTo>
                    <a:pt x="43" y="34"/>
                  </a:moveTo>
                  <a:cubicBezTo>
                    <a:pt x="43" y="34"/>
                    <a:pt x="43" y="34"/>
                    <a:pt x="43" y="34"/>
                  </a:cubicBezTo>
                  <a:cubicBezTo>
                    <a:pt x="36" y="27"/>
                    <a:pt x="36" y="27"/>
                    <a:pt x="36" y="27"/>
                  </a:cubicBezTo>
                  <a:cubicBezTo>
                    <a:pt x="36" y="26"/>
                    <a:pt x="35" y="26"/>
                    <a:pt x="34" y="27"/>
                  </a:cubicBezTo>
                  <a:cubicBezTo>
                    <a:pt x="34" y="28"/>
                    <a:pt x="34" y="29"/>
                    <a:pt x="34" y="29"/>
                  </a:cubicBezTo>
                  <a:cubicBezTo>
                    <a:pt x="39" y="33"/>
                    <a:pt x="39" y="33"/>
                    <a:pt x="39" y="33"/>
                  </a:cubicBezTo>
                  <a:cubicBezTo>
                    <a:pt x="13" y="33"/>
                    <a:pt x="13" y="33"/>
                    <a:pt x="13" y="33"/>
                  </a:cubicBezTo>
                  <a:cubicBezTo>
                    <a:pt x="12" y="33"/>
                    <a:pt x="11" y="34"/>
                    <a:pt x="11" y="35"/>
                  </a:cubicBezTo>
                  <a:cubicBezTo>
                    <a:pt x="11" y="36"/>
                    <a:pt x="12" y="36"/>
                    <a:pt x="13" y="36"/>
                  </a:cubicBezTo>
                  <a:cubicBezTo>
                    <a:pt x="39" y="36"/>
                    <a:pt x="39" y="36"/>
                    <a:pt x="39" y="36"/>
                  </a:cubicBezTo>
                  <a:cubicBezTo>
                    <a:pt x="34" y="41"/>
                    <a:pt x="34" y="41"/>
                    <a:pt x="34" y="41"/>
                  </a:cubicBezTo>
                  <a:cubicBezTo>
                    <a:pt x="34" y="41"/>
                    <a:pt x="34" y="42"/>
                    <a:pt x="34" y="43"/>
                  </a:cubicBezTo>
                  <a:cubicBezTo>
                    <a:pt x="35" y="43"/>
                    <a:pt x="35" y="43"/>
                    <a:pt x="35" y="43"/>
                  </a:cubicBezTo>
                  <a:cubicBezTo>
                    <a:pt x="36" y="43"/>
                    <a:pt x="36" y="43"/>
                    <a:pt x="36" y="43"/>
                  </a:cubicBezTo>
                  <a:cubicBezTo>
                    <a:pt x="43" y="36"/>
                    <a:pt x="43" y="36"/>
                    <a:pt x="43" y="36"/>
                  </a:cubicBezTo>
                  <a:cubicBezTo>
                    <a:pt x="43" y="36"/>
                    <a:pt x="43" y="36"/>
                    <a:pt x="43" y="36"/>
                  </a:cubicBezTo>
                  <a:cubicBezTo>
                    <a:pt x="44" y="36"/>
                    <a:pt x="44" y="35"/>
                    <a:pt x="44" y="35"/>
                  </a:cubicBezTo>
                  <a:cubicBezTo>
                    <a:pt x="44" y="35"/>
                    <a:pt x="44" y="34"/>
                    <a:pt x="43" y="34"/>
                  </a:cubicBezTo>
                  <a:close/>
                  <a:moveTo>
                    <a:pt x="52" y="7"/>
                  </a:moveTo>
                  <a:cubicBezTo>
                    <a:pt x="52" y="45"/>
                    <a:pt x="52" y="45"/>
                    <a:pt x="52" y="45"/>
                  </a:cubicBezTo>
                  <a:cubicBezTo>
                    <a:pt x="52" y="49"/>
                    <a:pt x="49" y="53"/>
                    <a:pt x="45" y="53"/>
                  </a:cubicBezTo>
                  <a:cubicBezTo>
                    <a:pt x="7" y="53"/>
                    <a:pt x="7" y="53"/>
                    <a:pt x="7" y="53"/>
                  </a:cubicBezTo>
                  <a:cubicBezTo>
                    <a:pt x="3" y="53"/>
                    <a:pt x="0" y="49"/>
                    <a:pt x="0" y="45"/>
                  </a:cubicBezTo>
                  <a:cubicBezTo>
                    <a:pt x="0" y="7"/>
                    <a:pt x="0" y="7"/>
                    <a:pt x="0" y="7"/>
                  </a:cubicBezTo>
                  <a:cubicBezTo>
                    <a:pt x="0" y="4"/>
                    <a:pt x="3" y="0"/>
                    <a:pt x="7" y="0"/>
                  </a:cubicBezTo>
                  <a:cubicBezTo>
                    <a:pt x="45" y="0"/>
                    <a:pt x="45" y="0"/>
                    <a:pt x="45" y="0"/>
                  </a:cubicBezTo>
                  <a:cubicBezTo>
                    <a:pt x="49" y="0"/>
                    <a:pt x="52" y="4"/>
                    <a:pt x="52" y="7"/>
                  </a:cubicBezTo>
                  <a:close/>
                  <a:moveTo>
                    <a:pt x="49" y="7"/>
                  </a:moveTo>
                  <a:cubicBezTo>
                    <a:pt x="49" y="5"/>
                    <a:pt x="47" y="3"/>
                    <a:pt x="45" y="3"/>
                  </a:cubicBezTo>
                  <a:cubicBezTo>
                    <a:pt x="7" y="3"/>
                    <a:pt x="7" y="3"/>
                    <a:pt x="7" y="3"/>
                  </a:cubicBezTo>
                  <a:cubicBezTo>
                    <a:pt x="4" y="3"/>
                    <a:pt x="3" y="5"/>
                    <a:pt x="3" y="7"/>
                  </a:cubicBezTo>
                  <a:cubicBezTo>
                    <a:pt x="3" y="45"/>
                    <a:pt x="3" y="45"/>
                    <a:pt x="3" y="45"/>
                  </a:cubicBezTo>
                  <a:cubicBezTo>
                    <a:pt x="3" y="48"/>
                    <a:pt x="4" y="50"/>
                    <a:pt x="7" y="50"/>
                  </a:cubicBezTo>
                  <a:cubicBezTo>
                    <a:pt x="45" y="50"/>
                    <a:pt x="45" y="50"/>
                    <a:pt x="45" y="50"/>
                  </a:cubicBezTo>
                  <a:cubicBezTo>
                    <a:pt x="47" y="50"/>
                    <a:pt x="49" y="48"/>
                    <a:pt x="49" y="45"/>
                  </a:cubicBezTo>
                  <a:lnTo>
                    <a:pt x="49"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45" name="Freeform 35"/>
            <p:cNvSpPr>
              <a:spLocks noEditPoints="1"/>
            </p:cNvSpPr>
            <p:nvPr/>
          </p:nvSpPr>
          <p:spPr bwMode="auto">
            <a:xfrm>
              <a:off x="5473374" y="2511750"/>
              <a:ext cx="346735" cy="331374"/>
            </a:xfrm>
            <a:custGeom>
              <a:avLst/>
              <a:gdLst>
                <a:gd name="T0" fmla="*/ 44 w 67"/>
                <a:gd name="T1" fmla="*/ 21 h 64"/>
                <a:gd name="T2" fmla="*/ 25 w 67"/>
                <a:gd name="T3" fmla="*/ 19 h 64"/>
                <a:gd name="T4" fmla="*/ 24 w 67"/>
                <a:gd name="T5" fmla="*/ 21 h 64"/>
                <a:gd name="T6" fmla="*/ 16 w 67"/>
                <a:gd name="T7" fmla="*/ 30 h 64"/>
                <a:gd name="T8" fmla="*/ 26 w 67"/>
                <a:gd name="T9" fmla="*/ 36 h 64"/>
                <a:gd name="T10" fmla="*/ 32 w 67"/>
                <a:gd name="T11" fmla="*/ 42 h 64"/>
                <a:gd name="T12" fmla="*/ 26 w 67"/>
                <a:gd name="T13" fmla="*/ 48 h 64"/>
                <a:gd name="T14" fmla="*/ 42 w 67"/>
                <a:gd name="T15" fmla="*/ 48 h 64"/>
                <a:gd name="T16" fmla="*/ 36 w 67"/>
                <a:gd name="T17" fmla="*/ 42 h 64"/>
                <a:gd name="T18" fmla="*/ 42 w 67"/>
                <a:gd name="T19" fmla="*/ 36 h 64"/>
                <a:gd name="T20" fmla="*/ 51 w 67"/>
                <a:gd name="T21" fmla="*/ 30 h 64"/>
                <a:gd name="T22" fmla="*/ 19 w 67"/>
                <a:gd name="T23" fmla="*/ 30 h 64"/>
                <a:gd name="T24" fmla="*/ 24 w 67"/>
                <a:gd name="T25" fmla="*/ 31 h 64"/>
                <a:gd name="T26" fmla="*/ 48 w 67"/>
                <a:gd name="T27" fmla="*/ 30 h 64"/>
                <a:gd name="T28" fmla="*/ 44 w 67"/>
                <a:gd name="T29" fmla="*/ 31 h 64"/>
                <a:gd name="T30" fmla="*/ 48 w 67"/>
                <a:gd name="T31" fmla="*/ 30 h 64"/>
                <a:gd name="T32" fmla="*/ 61 w 67"/>
                <a:gd name="T33" fmla="*/ 20 h 64"/>
                <a:gd name="T34" fmla="*/ 51 w 67"/>
                <a:gd name="T35" fmla="*/ 9 h 64"/>
                <a:gd name="T36" fmla="*/ 43 w 67"/>
                <a:gd name="T37" fmla="*/ 0 h 64"/>
                <a:gd name="T38" fmla="*/ 30 w 67"/>
                <a:gd name="T39" fmla="*/ 2 h 64"/>
                <a:gd name="T40" fmla="*/ 19 w 67"/>
                <a:gd name="T41" fmla="*/ 6 h 64"/>
                <a:gd name="T42" fmla="*/ 7 w 67"/>
                <a:gd name="T43" fmla="*/ 13 h 64"/>
                <a:gd name="T44" fmla="*/ 4 w 67"/>
                <a:gd name="T45" fmla="*/ 26 h 64"/>
                <a:gd name="T46" fmla="*/ 7 w 67"/>
                <a:gd name="T47" fmla="*/ 41 h 64"/>
                <a:gd name="T48" fmla="*/ 13 w 67"/>
                <a:gd name="T49" fmla="*/ 55 h 64"/>
                <a:gd name="T50" fmla="*/ 24 w 67"/>
                <a:gd name="T51" fmla="*/ 64 h 64"/>
                <a:gd name="T52" fmla="*/ 34 w 67"/>
                <a:gd name="T53" fmla="*/ 61 h 64"/>
                <a:gd name="T54" fmla="*/ 44 w 67"/>
                <a:gd name="T55" fmla="*/ 64 h 64"/>
                <a:gd name="T56" fmla="*/ 54 w 67"/>
                <a:gd name="T57" fmla="*/ 55 h 64"/>
                <a:gd name="T58" fmla="*/ 61 w 67"/>
                <a:gd name="T59" fmla="*/ 41 h 64"/>
                <a:gd name="T60" fmla="*/ 63 w 67"/>
                <a:gd name="T61" fmla="*/ 26 h 64"/>
                <a:gd name="T62" fmla="*/ 58 w 67"/>
                <a:gd name="T63" fmla="*/ 19 h 64"/>
                <a:gd name="T64" fmla="*/ 54 w 67"/>
                <a:gd name="T65" fmla="*/ 13 h 64"/>
                <a:gd name="T66" fmla="*/ 46 w 67"/>
                <a:gd name="T67" fmla="*/ 7 h 64"/>
                <a:gd name="T68" fmla="*/ 39 w 67"/>
                <a:gd name="T69" fmla="*/ 5 h 64"/>
                <a:gd name="T70" fmla="*/ 29 w 67"/>
                <a:gd name="T71" fmla="*/ 5 h 64"/>
                <a:gd name="T72" fmla="*/ 22 w 67"/>
                <a:gd name="T73" fmla="*/ 7 h 64"/>
                <a:gd name="T74" fmla="*/ 18 w 67"/>
                <a:gd name="T75" fmla="*/ 12 h 64"/>
                <a:gd name="T76" fmla="*/ 9 w 67"/>
                <a:gd name="T77" fmla="*/ 14 h 64"/>
                <a:gd name="T78" fmla="*/ 6 w 67"/>
                <a:gd name="T79" fmla="*/ 28 h 64"/>
                <a:gd name="T80" fmla="*/ 9 w 67"/>
                <a:gd name="T81" fmla="*/ 40 h 64"/>
                <a:gd name="T82" fmla="*/ 9 w 67"/>
                <a:gd name="T83" fmla="*/ 50 h 64"/>
                <a:gd name="T84" fmla="*/ 18 w 67"/>
                <a:gd name="T85" fmla="*/ 53 h 64"/>
                <a:gd name="T86" fmla="*/ 24 w 67"/>
                <a:gd name="T87" fmla="*/ 61 h 64"/>
                <a:gd name="T88" fmla="*/ 33 w 67"/>
                <a:gd name="T89" fmla="*/ 58 h 64"/>
                <a:gd name="T90" fmla="*/ 43 w 67"/>
                <a:gd name="T91" fmla="*/ 61 h 64"/>
                <a:gd name="T92" fmla="*/ 48 w 67"/>
                <a:gd name="T93" fmla="*/ 53 h 64"/>
                <a:gd name="T94" fmla="*/ 10 w 67"/>
                <a:gd name="T95" fmla="*/ 32 h 64"/>
                <a:gd name="T96" fmla="*/ 34 w 67"/>
                <a:gd name="T97" fmla="*/ 56 h 64"/>
                <a:gd name="T98" fmla="*/ 49 w 67"/>
                <a:gd name="T99" fmla="*/ 53 h 64"/>
                <a:gd name="T100" fmla="*/ 58 w 67"/>
                <a:gd name="T101" fmla="*/ 50 h 64"/>
                <a:gd name="T102" fmla="*/ 60 w 67"/>
                <a:gd name="T103" fmla="*/ 32 h 64"/>
                <a:gd name="T104" fmla="*/ 64 w 67"/>
                <a:gd name="T105"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 h="64">
                  <a:moveTo>
                    <a:pt x="51" y="23"/>
                  </a:moveTo>
                  <a:cubicBezTo>
                    <a:pt x="51" y="22"/>
                    <a:pt x="51" y="21"/>
                    <a:pt x="50" y="21"/>
                  </a:cubicBezTo>
                  <a:cubicBezTo>
                    <a:pt x="44" y="21"/>
                    <a:pt x="44" y="21"/>
                    <a:pt x="44" y="21"/>
                  </a:cubicBezTo>
                  <a:cubicBezTo>
                    <a:pt x="44" y="20"/>
                    <a:pt x="44" y="20"/>
                    <a:pt x="44" y="20"/>
                  </a:cubicBezTo>
                  <a:cubicBezTo>
                    <a:pt x="44" y="20"/>
                    <a:pt x="44" y="19"/>
                    <a:pt x="43" y="19"/>
                  </a:cubicBezTo>
                  <a:cubicBezTo>
                    <a:pt x="25" y="19"/>
                    <a:pt x="25" y="19"/>
                    <a:pt x="25" y="19"/>
                  </a:cubicBezTo>
                  <a:cubicBezTo>
                    <a:pt x="24" y="19"/>
                    <a:pt x="24" y="19"/>
                    <a:pt x="24" y="19"/>
                  </a:cubicBezTo>
                  <a:cubicBezTo>
                    <a:pt x="24" y="20"/>
                    <a:pt x="24" y="20"/>
                    <a:pt x="24" y="20"/>
                  </a:cubicBezTo>
                  <a:cubicBezTo>
                    <a:pt x="24" y="21"/>
                    <a:pt x="24" y="21"/>
                    <a:pt x="24" y="21"/>
                  </a:cubicBezTo>
                  <a:cubicBezTo>
                    <a:pt x="18" y="21"/>
                    <a:pt x="18" y="21"/>
                    <a:pt x="18" y="21"/>
                  </a:cubicBezTo>
                  <a:cubicBezTo>
                    <a:pt x="17" y="21"/>
                    <a:pt x="16" y="22"/>
                    <a:pt x="16" y="23"/>
                  </a:cubicBezTo>
                  <a:cubicBezTo>
                    <a:pt x="16" y="30"/>
                    <a:pt x="16" y="30"/>
                    <a:pt x="16" y="30"/>
                  </a:cubicBezTo>
                  <a:cubicBezTo>
                    <a:pt x="16" y="33"/>
                    <a:pt x="20" y="35"/>
                    <a:pt x="22" y="37"/>
                  </a:cubicBezTo>
                  <a:cubicBezTo>
                    <a:pt x="23" y="37"/>
                    <a:pt x="23" y="37"/>
                    <a:pt x="23" y="37"/>
                  </a:cubicBezTo>
                  <a:cubicBezTo>
                    <a:pt x="24" y="37"/>
                    <a:pt x="25" y="37"/>
                    <a:pt x="26" y="36"/>
                  </a:cubicBezTo>
                  <a:cubicBezTo>
                    <a:pt x="27" y="37"/>
                    <a:pt x="28" y="38"/>
                    <a:pt x="30" y="39"/>
                  </a:cubicBezTo>
                  <a:cubicBezTo>
                    <a:pt x="30" y="39"/>
                    <a:pt x="31" y="39"/>
                    <a:pt x="31" y="40"/>
                  </a:cubicBezTo>
                  <a:cubicBezTo>
                    <a:pt x="31" y="40"/>
                    <a:pt x="32" y="41"/>
                    <a:pt x="32" y="42"/>
                  </a:cubicBezTo>
                  <a:cubicBezTo>
                    <a:pt x="32" y="45"/>
                    <a:pt x="30" y="46"/>
                    <a:pt x="30" y="46"/>
                  </a:cubicBezTo>
                  <a:cubicBezTo>
                    <a:pt x="30" y="46"/>
                    <a:pt x="28" y="47"/>
                    <a:pt x="26" y="47"/>
                  </a:cubicBezTo>
                  <a:cubicBezTo>
                    <a:pt x="26" y="47"/>
                    <a:pt x="26" y="48"/>
                    <a:pt x="26" y="48"/>
                  </a:cubicBezTo>
                  <a:cubicBezTo>
                    <a:pt x="26" y="49"/>
                    <a:pt x="26" y="49"/>
                    <a:pt x="27" y="49"/>
                  </a:cubicBezTo>
                  <a:cubicBezTo>
                    <a:pt x="41" y="49"/>
                    <a:pt x="41" y="49"/>
                    <a:pt x="41" y="49"/>
                  </a:cubicBezTo>
                  <a:cubicBezTo>
                    <a:pt x="42" y="49"/>
                    <a:pt x="42" y="49"/>
                    <a:pt x="42" y="48"/>
                  </a:cubicBezTo>
                  <a:cubicBezTo>
                    <a:pt x="42" y="48"/>
                    <a:pt x="42" y="47"/>
                    <a:pt x="42" y="47"/>
                  </a:cubicBezTo>
                  <a:cubicBezTo>
                    <a:pt x="40" y="47"/>
                    <a:pt x="38" y="46"/>
                    <a:pt x="38" y="46"/>
                  </a:cubicBezTo>
                  <a:cubicBezTo>
                    <a:pt x="37" y="46"/>
                    <a:pt x="36" y="45"/>
                    <a:pt x="36" y="42"/>
                  </a:cubicBezTo>
                  <a:cubicBezTo>
                    <a:pt x="36" y="41"/>
                    <a:pt x="37" y="40"/>
                    <a:pt x="37" y="39"/>
                  </a:cubicBezTo>
                  <a:cubicBezTo>
                    <a:pt x="37" y="39"/>
                    <a:pt x="38" y="39"/>
                    <a:pt x="38" y="39"/>
                  </a:cubicBezTo>
                  <a:cubicBezTo>
                    <a:pt x="40" y="38"/>
                    <a:pt x="41" y="37"/>
                    <a:pt x="42" y="36"/>
                  </a:cubicBezTo>
                  <a:cubicBezTo>
                    <a:pt x="43" y="37"/>
                    <a:pt x="44" y="37"/>
                    <a:pt x="44" y="37"/>
                  </a:cubicBezTo>
                  <a:cubicBezTo>
                    <a:pt x="45" y="37"/>
                    <a:pt x="45" y="37"/>
                    <a:pt x="46" y="37"/>
                  </a:cubicBezTo>
                  <a:cubicBezTo>
                    <a:pt x="48" y="35"/>
                    <a:pt x="51" y="33"/>
                    <a:pt x="51" y="30"/>
                  </a:cubicBezTo>
                  <a:lnTo>
                    <a:pt x="51" y="23"/>
                  </a:lnTo>
                  <a:close/>
                  <a:moveTo>
                    <a:pt x="23" y="34"/>
                  </a:moveTo>
                  <a:cubicBezTo>
                    <a:pt x="19" y="31"/>
                    <a:pt x="19" y="30"/>
                    <a:pt x="19" y="30"/>
                  </a:cubicBezTo>
                  <a:cubicBezTo>
                    <a:pt x="19" y="24"/>
                    <a:pt x="19" y="24"/>
                    <a:pt x="19" y="24"/>
                  </a:cubicBezTo>
                  <a:cubicBezTo>
                    <a:pt x="24" y="24"/>
                    <a:pt x="24" y="24"/>
                    <a:pt x="24" y="24"/>
                  </a:cubicBezTo>
                  <a:cubicBezTo>
                    <a:pt x="24" y="31"/>
                    <a:pt x="24" y="31"/>
                    <a:pt x="24" y="31"/>
                  </a:cubicBezTo>
                  <a:cubicBezTo>
                    <a:pt x="24" y="32"/>
                    <a:pt x="24" y="33"/>
                    <a:pt x="24" y="33"/>
                  </a:cubicBezTo>
                  <a:cubicBezTo>
                    <a:pt x="24" y="34"/>
                    <a:pt x="24" y="34"/>
                    <a:pt x="23" y="34"/>
                  </a:cubicBezTo>
                  <a:close/>
                  <a:moveTo>
                    <a:pt x="48" y="30"/>
                  </a:moveTo>
                  <a:cubicBezTo>
                    <a:pt x="48" y="30"/>
                    <a:pt x="48" y="31"/>
                    <a:pt x="44" y="34"/>
                  </a:cubicBezTo>
                  <a:cubicBezTo>
                    <a:pt x="44" y="34"/>
                    <a:pt x="44" y="34"/>
                    <a:pt x="44" y="33"/>
                  </a:cubicBezTo>
                  <a:cubicBezTo>
                    <a:pt x="44" y="33"/>
                    <a:pt x="44" y="32"/>
                    <a:pt x="44" y="31"/>
                  </a:cubicBezTo>
                  <a:cubicBezTo>
                    <a:pt x="44" y="24"/>
                    <a:pt x="44" y="24"/>
                    <a:pt x="44" y="24"/>
                  </a:cubicBezTo>
                  <a:cubicBezTo>
                    <a:pt x="48" y="24"/>
                    <a:pt x="48" y="24"/>
                    <a:pt x="48" y="24"/>
                  </a:cubicBezTo>
                  <a:lnTo>
                    <a:pt x="48" y="30"/>
                  </a:lnTo>
                  <a:close/>
                  <a:moveTo>
                    <a:pt x="63" y="26"/>
                  </a:moveTo>
                  <a:cubicBezTo>
                    <a:pt x="62" y="25"/>
                    <a:pt x="61" y="24"/>
                    <a:pt x="61" y="24"/>
                  </a:cubicBezTo>
                  <a:cubicBezTo>
                    <a:pt x="61" y="23"/>
                    <a:pt x="61" y="21"/>
                    <a:pt x="61" y="20"/>
                  </a:cubicBezTo>
                  <a:cubicBezTo>
                    <a:pt x="62" y="17"/>
                    <a:pt x="62" y="15"/>
                    <a:pt x="61" y="13"/>
                  </a:cubicBezTo>
                  <a:cubicBezTo>
                    <a:pt x="59" y="11"/>
                    <a:pt x="57" y="10"/>
                    <a:pt x="54" y="10"/>
                  </a:cubicBezTo>
                  <a:cubicBezTo>
                    <a:pt x="53" y="10"/>
                    <a:pt x="51" y="10"/>
                    <a:pt x="51" y="9"/>
                  </a:cubicBezTo>
                  <a:cubicBezTo>
                    <a:pt x="50" y="9"/>
                    <a:pt x="49" y="7"/>
                    <a:pt x="49" y="6"/>
                  </a:cubicBezTo>
                  <a:cubicBezTo>
                    <a:pt x="48" y="4"/>
                    <a:pt x="47" y="1"/>
                    <a:pt x="44" y="1"/>
                  </a:cubicBezTo>
                  <a:cubicBezTo>
                    <a:pt x="44" y="0"/>
                    <a:pt x="43" y="0"/>
                    <a:pt x="43" y="0"/>
                  </a:cubicBezTo>
                  <a:cubicBezTo>
                    <a:pt x="41" y="0"/>
                    <a:pt x="39" y="1"/>
                    <a:pt x="37" y="2"/>
                  </a:cubicBezTo>
                  <a:cubicBezTo>
                    <a:pt x="36" y="3"/>
                    <a:pt x="35" y="4"/>
                    <a:pt x="34" y="4"/>
                  </a:cubicBezTo>
                  <a:cubicBezTo>
                    <a:pt x="33" y="4"/>
                    <a:pt x="32" y="3"/>
                    <a:pt x="30" y="2"/>
                  </a:cubicBezTo>
                  <a:cubicBezTo>
                    <a:pt x="29" y="1"/>
                    <a:pt x="27" y="0"/>
                    <a:pt x="25" y="0"/>
                  </a:cubicBezTo>
                  <a:cubicBezTo>
                    <a:pt x="25" y="0"/>
                    <a:pt x="24" y="0"/>
                    <a:pt x="24" y="1"/>
                  </a:cubicBezTo>
                  <a:cubicBezTo>
                    <a:pt x="21" y="1"/>
                    <a:pt x="20" y="4"/>
                    <a:pt x="19" y="6"/>
                  </a:cubicBezTo>
                  <a:cubicBezTo>
                    <a:pt x="18" y="7"/>
                    <a:pt x="18" y="9"/>
                    <a:pt x="17" y="9"/>
                  </a:cubicBezTo>
                  <a:cubicBezTo>
                    <a:pt x="16" y="10"/>
                    <a:pt x="15" y="10"/>
                    <a:pt x="13" y="10"/>
                  </a:cubicBezTo>
                  <a:cubicBezTo>
                    <a:pt x="11" y="10"/>
                    <a:pt x="8" y="11"/>
                    <a:pt x="7" y="13"/>
                  </a:cubicBezTo>
                  <a:cubicBezTo>
                    <a:pt x="5" y="15"/>
                    <a:pt x="6" y="17"/>
                    <a:pt x="6" y="20"/>
                  </a:cubicBezTo>
                  <a:cubicBezTo>
                    <a:pt x="7" y="21"/>
                    <a:pt x="7" y="23"/>
                    <a:pt x="7" y="24"/>
                  </a:cubicBezTo>
                  <a:cubicBezTo>
                    <a:pt x="7" y="24"/>
                    <a:pt x="5" y="25"/>
                    <a:pt x="4" y="26"/>
                  </a:cubicBezTo>
                  <a:cubicBezTo>
                    <a:pt x="3" y="28"/>
                    <a:pt x="0" y="30"/>
                    <a:pt x="0" y="32"/>
                  </a:cubicBezTo>
                  <a:cubicBezTo>
                    <a:pt x="0" y="35"/>
                    <a:pt x="3" y="37"/>
                    <a:pt x="4" y="38"/>
                  </a:cubicBezTo>
                  <a:cubicBezTo>
                    <a:pt x="5" y="39"/>
                    <a:pt x="7" y="40"/>
                    <a:pt x="7" y="41"/>
                  </a:cubicBezTo>
                  <a:cubicBezTo>
                    <a:pt x="7" y="42"/>
                    <a:pt x="7" y="44"/>
                    <a:pt x="6" y="45"/>
                  </a:cubicBezTo>
                  <a:cubicBezTo>
                    <a:pt x="6" y="47"/>
                    <a:pt x="5" y="50"/>
                    <a:pt x="7" y="52"/>
                  </a:cubicBezTo>
                  <a:cubicBezTo>
                    <a:pt x="8" y="54"/>
                    <a:pt x="11" y="54"/>
                    <a:pt x="13" y="55"/>
                  </a:cubicBezTo>
                  <a:cubicBezTo>
                    <a:pt x="15" y="55"/>
                    <a:pt x="16" y="55"/>
                    <a:pt x="17" y="55"/>
                  </a:cubicBezTo>
                  <a:cubicBezTo>
                    <a:pt x="18" y="56"/>
                    <a:pt x="18" y="57"/>
                    <a:pt x="19" y="59"/>
                  </a:cubicBezTo>
                  <a:cubicBezTo>
                    <a:pt x="20" y="61"/>
                    <a:pt x="21" y="63"/>
                    <a:pt x="24" y="64"/>
                  </a:cubicBezTo>
                  <a:cubicBezTo>
                    <a:pt x="24" y="64"/>
                    <a:pt x="25" y="64"/>
                    <a:pt x="25" y="64"/>
                  </a:cubicBezTo>
                  <a:cubicBezTo>
                    <a:pt x="27" y="64"/>
                    <a:pt x="29" y="63"/>
                    <a:pt x="30" y="62"/>
                  </a:cubicBezTo>
                  <a:cubicBezTo>
                    <a:pt x="32" y="62"/>
                    <a:pt x="33" y="61"/>
                    <a:pt x="34" y="61"/>
                  </a:cubicBezTo>
                  <a:cubicBezTo>
                    <a:pt x="35" y="61"/>
                    <a:pt x="36" y="62"/>
                    <a:pt x="37" y="62"/>
                  </a:cubicBezTo>
                  <a:cubicBezTo>
                    <a:pt x="39" y="63"/>
                    <a:pt x="41" y="64"/>
                    <a:pt x="43" y="64"/>
                  </a:cubicBezTo>
                  <a:cubicBezTo>
                    <a:pt x="43" y="64"/>
                    <a:pt x="44" y="64"/>
                    <a:pt x="44" y="64"/>
                  </a:cubicBezTo>
                  <a:cubicBezTo>
                    <a:pt x="47" y="63"/>
                    <a:pt x="48" y="61"/>
                    <a:pt x="49" y="59"/>
                  </a:cubicBezTo>
                  <a:cubicBezTo>
                    <a:pt x="49" y="57"/>
                    <a:pt x="50" y="56"/>
                    <a:pt x="51" y="55"/>
                  </a:cubicBezTo>
                  <a:cubicBezTo>
                    <a:pt x="51" y="55"/>
                    <a:pt x="53" y="55"/>
                    <a:pt x="54" y="55"/>
                  </a:cubicBezTo>
                  <a:cubicBezTo>
                    <a:pt x="57" y="54"/>
                    <a:pt x="59" y="54"/>
                    <a:pt x="61" y="52"/>
                  </a:cubicBezTo>
                  <a:cubicBezTo>
                    <a:pt x="62" y="50"/>
                    <a:pt x="62" y="47"/>
                    <a:pt x="61" y="45"/>
                  </a:cubicBezTo>
                  <a:cubicBezTo>
                    <a:pt x="61" y="44"/>
                    <a:pt x="61" y="42"/>
                    <a:pt x="61" y="41"/>
                  </a:cubicBezTo>
                  <a:cubicBezTo>
                    <a:pt x="61" y="40"/>
                    <a:pt x="62" y="39"/>
                    <a:pt x="63" y="38"/>
                  </a:cubicBezTo>
                  <a:cubicBezTo>
                    <a:pt x="65" y="37"/>
                    <a:pt x="67" y="35"/>
                    <a:pt x="67" y="32"/>
                  </a:cubicBezTo>
                  <a:cubicBezTo>
                    <a:pt x="67" y="30"/>
                    <a:pt x="65" y="28"/>
                    <a:pt x="63" y="26"/>
                  </a:cubicBezTo>
                  <a:close/>
                  <a:moveTo>
                    <a:pt x="54" y="13"/>
                  </a:moveTo>
                  <a:cubicBezTo>
                    <a:pt x="56" y="13"/>
                    <a:pt x="58" y="13"/>
                    <a:pt x="58" y="14"/>
                  </a:cubicBezTo>
                  <a:cubicBezTo>
                    <a:pt x="59" y="15"/>
                    <a:pt x="59" y="17"/>
                    <a:pt x="58" y="19"/>
                  </a:cubicBezTo>
                  <a:cubicBezTo>
                    <a:pt x="58" y="21"/>
                    <a:pt x="58" y="22"/>
                    <a:pt x="58" y="24"/>
                  </a:cubicBezTo>
                  <a:cubicBezTo>
                    <a:pt x="56" y="19"/>
                    <a:pt x="53" y="15"/>
                    <a:pt x="49" y="12"/>
                  </a:cubicBezTo>
                  <a:cubicBezTo>
                    <a:pt x="51" y="13"/>
                    <a:pt x="52" y="13"/>
                    <a:pt x="54" y="13"/>
                  </a:cubicBezTo>
                  <a:close/>
                  <a:moveTo>
                    <a:pt x="39" y="5"/>
                  </a:moveTo>
                  <a:cubicBezTo>
                    <a:pt x="41" y="4"/>
                    <a:pt x="42" y="3"/>
                    <a:pt x="43" y="3"/>
                  </a:cubicBezTo>
                  <a:cubicBezTo>
                    <a:pt x="44" y="4"/>
                    <a:pt x="45" y="6"/>
                    <a:pt x="46" y="7"/>
                  </a:cubicBezTo>
                  <a:cubicBezTo>
                    <a:pt x="47" y="9"/>
                    <a:pt x="47" y="10"/>
                    <a:pt x="48" y="11"/>
                  </a:cubicBezTo>
                  <a:cubicBezTo>
                    <a:pt x="44" y="8"/>
                    <a:pt x="40" y="7"/>
                    <a:pt x="35" y="7"/>
                  </a:cubicBezTo>
                  <a:cubicBezTo>
                    <a:pt x="36" y="6"/>
                    <a:pt x="38" y="6"/>
                    <a:pt x="39" y="5"/>
                  </a:cubicBezTo>
                  <a:close/>
                  <a:moveTo>
                    <a:pt x="22" y="7"/>
                  </a:moveTo>
                  <a:cubicBezTo>
                    <a:pt x="22" y="6"/>
                    <a:pt x="23" y="4"/>
                    <a:pt x="24" y="3"/>
                  </a:cubicBezTo>
                  <a:cubicBezTo>
                    <a:pt x="26" y="3"/>
                    <a:pt x="27" y="4"/>
                    <a:pt x="29" y="5"/>
                  </a:cubicBezTo>
                  <a:cubicBezTo>
                    <a:pt x="30" y="6"/>
                    <a:pt x="32" y="6"/>
                    <a:pt x="33" y="7"/>
                  </a:cubicBezTo>
                  <a:cubicBezTo>
                    <a:pt x="28" y="7"/>
                    <a:pt x="23" y="8"/>
                    <a:pt x="19" y="11"/>
                  </a:cubicBezTo>
                  <a:cubicBezTo>
                    <a:pt x="20" y="10"/>
                    <a:pt x="21" y="9"/>
                    <a:pt x="22" y="7"/>
                  </a:cubicBezTo>
                  <a:close/>
                  <a:moveTo>
                    <a:pt x="9" y="14"/>
                  </a:moveTo>
                  <a:cubicBezTo>
                    <a:pt x="10" y="13"/>
                    <a:pt x="12" y="13"/>
                    <a:pt x="14" y="13"/>
                  </a:cubicBezTo>
                  <a:cubicBezTo>
                    <a:pt x="15" y="13"/>
                    <a:pt x="17" y="13"/>
                    <a:pt x="18" y="12"/>
                  </a:cubicBezTo>
                  <a:cubicBezTo>
                    <a:pt x="14" y="15"/>
                    <a:pt x="11" y="19"/>
                    <a:pt x="10" y="24"/>
                  </a:cubicBezTo>
                  <a:cubicBezTo>
                    <a:pt x="10" y="22"/>
                    <a:pt x="10" y="21"/>
                    <a:pt x="9" y="19"/>
                  </a:cubicBezTo>
                  <a:cubicBezTo>
                    <a:pt x="9" y="17"/>
                    <a:pt x="9" y="15"/>
                    <a:pt x="9" y="14"/>
                  </a:cubicBezTo>
                  <a:close/>
                  <a:moveTo>
                    <a:pt x="6" y="36"/>
                  </a:moveTo>
                  <a:cubicBezTo>
                    <a:pt x="5" y="35"/>
                    <a:pt x="3" y="34"/>
                    <a:pt x="3" y="32"/>
                  </a:cubicBezTo>
                  <a:cubicBezTo>
                    <a:pt x="3" y="31"/>
                    <a:pt x="5" y="30"/>
                    <a:pt x="6" y="28"/>
                  </a:cubicBezTo>
                  <a:cubicBezTo>
                    <a:pt x="8" y="27"/>
                    <a:pt x="9" y="26"/>
                    <a:pt x="9" y="25"/>
                  </a:cubicBezTo>
                  <a:cubicBezTo>
                    <a:pt x="9" y="27"/>
                    <a:pt x="8" y="30"/>
                    <a:pt x="8" y="32"/>
                  </a:cubicBezTo>
                  <a:cubicBezTo>
                    <a:pt x="8" y="35"/>
                    <a:pt x="9" y="37"/>
                    <a:pt x="9" y="40"/>
                  </a:cubicBezTo>
                  <a:cubicBezTo>
                    <a:pt x="9" y="38"/>
                    <a:pt x="8" y="37"/>
                    <a:pt x="6" y="36"/>
                  </a:cubicBezTo>
                  <a:close/>
                  <a:moveTo>
                    <a:pt x="14" y="52"/>
                  </a:moveTo>
                  <a:cubicBezTo>
                    <a:pt x="12" y="51"/>
                    <a:pt x="10" y="51"/>
                    <a:pt x="9" y="50"/>
                  </a:cubicBezTo>
                  <a:cubicBezTo>
                    <a:pt x="9" y="49"/>
                    <a:pt x="9" y="47"/>
                    <a:pt x="9" y="46"/>
                  </a:cubicBezTo>
                  <a:cubicBezTo>
                    <a:pt x="10" y="44"/>
                    <a:pt x="10" y="42"/>
                    <a:pt x="10" y="41"/>
                  </a:cubicBezTo>
                  <a:cubicBezTo>
                    <a:pt x="11" y="46"/>
                    <a:pt x="14" y="50"/>
                    <a:pt x="18" y="53"/>
                  </a:cubicBezTo>
                  <a:cubicBezTo>
                    <a:pt x="17" y="52"/>
                    <a:pt x="15" y="52"/>
                    <a:pt x="14" y="52"/>
                  </a:cubicBezTo>
                  <a:close/>
                  <a:moveTo>
                    <a:pt x="29" y="60"/>
                  </a:moveTo>
                  <a:cubicBezTo>
                    <a:pt x="27" y="61"/>
                    <a:pt x="26" y="62"/>
                    <a:pt x="24" y="61"/>
                  </a:cubicBezTo>
                  <a:cubicBezTo>
                    <a:pt x="23" y="61"/>
                    <a:pt x="22" y="59"/>
                    <a:pt x="22" y="57"/>
                  </a:cubicBezTo>
                  <a:cubicBezTo>
                    <a:pt x="21" y="56"/>
                    <a:pt x="20" y="54"/>
                    <a:pt x="19" y="53"/>
                  </a:cubicBezTo>
                  <a:cubicBezTo>
                    <a:pt x="23" y="56"/>
                    <a:pt x="28" y="58"/>
                    <a:pt x="33" y="58"/>
                  </a:cubicBezTo>
                  <a:cubicBezTo>
                    <a:pt x="32" y="58"/>
                    <a:pt x="30" y="59"/>
                    <a:pt x="29" y="60"/>
                  </a:cubicBezTo>
                  <a:close/>
                  <a:moveTo>
                    <a:pt x="46" y="57"/>
                  </a:moveTo>
                  <a:cubicBezTo>
                    <a:pt x="45" y="59"/>
                    <a:pt x="44" y="61"/>
                    <a:pt x="43" y="61"/>
                  </a:cubicBezTo>
                  <a:cubicBezTo>
                    <a:pt x="42" y="62"/>
                    <a:pt x="41" y="61"/>
                    <a:pt x="39" y="60"/>
                  </a:cubicBezTo>
                  <a:cubicBezTo>
                    <a:pt x="37" y="59"/>
                    <a:pt x="36" y="58"/>
                    <a:pt x="35" y="58"/>
                  </a:cubicBezTo>
                  <a:cubicBezTo>
                    <a:pt x="40" y="58"/>
                    <a:pt x="44" y="56"/>
                    <a:pt x="48" y="53"/>
                  </a:cubicBezTo>
                  <a:cubicBezTo>
                    <a:pt x="47" y="54"/>
                    <a:pt x="47" y="56"/>
                    <a:pt x="46" y="57"/>
                  </a:cubicBezTo>
                  <a:close/>
                  <a:moveTo>
                    <a:pt x="34" y="56"/>
                  </a:moveTo>
                  <a:cubicBezTo>
                    <a:pt x="21" y="56"/>
                    <a:pt x="10" y="45"/>
                    <a:pt x="10" y="32"/>
                  </a:cubicBezTo>
                  <a:cubicBezTo>
                    <a:pt x="10" y="19"/>
                    <a:pt x="21" y="9"/>
                    <a:pt x="34" y="9"/>
                  </a:cubicBezTo>
                  <a:cubicBezTo>
                    <a:pt x="47" y="9"/>
                    <a:pt x="58" y="19"/>
                    <a:pt x="58" y="32"/>
                  </a:cubicBezTo>
                  <a:cubicBezTo>
                    <a:pt x="58" y="45"/>
                    <a:pt x="47" y="56"/>
                    <a:pt x="34" y="56"/>
                  </a:cubicBezTo>
                  <a:close/>
                  <a:moveTo>
                    <a:pt x="58" y="50"/>
                  </a:moveTo>
                  <a:cubicBezTo>
                    <a:pt x="58" y="51"/>
                    <a:pt x="56" y="51"/>
                    <a:pt x="54" y="52"/>
                  </a:cubicBezTo>
                  <a:cubicBezTo>
                    <a:pt x="52" y="52"/>
                    <a:pt x="51" y="52"/>
                    <a:pt x="49" y="53"/>
                  </a:cubicBezTo>
                  <a:cubicBezTo>
                    <a:pt x="53" y="50"/>
                    <a:pt x="56" y="46"/>
                    <a:pt x="58" y="41"/>
                  </a:cubicBezTo>
                  <a:cubicBezTo>
                    <a:pt x="58" y="42"/>
                    <a:pt x="58" y="44"/>
                    <a:pt x="58" y="46"/>
                  </a:cubicBezTo>
                  <a:cubicBezTo>
                    <a:pt x="59" y="47"/>
                    <a:pt x="59" y="49"/>
                    <a:pt x="58" y="50"/>
                  </a:cubicBezTo>
                  <a:close/>
                  <a:moveTo>
                    <a:pt x="61" y="36"/>
                  </a:moveTo>
                  <a:cubicBezTo>
                    <a:pt x="60" y="37"/>
                    <a:pt x="59" y="38"/>
                    <a:pt x="58" y="40"/>
                  </a:cubicBezTo>
                  <a:cubicBezTo>
                    <a:pt x="59" y="37"/>
                    <a:pt x="60" y="35"/>
                    <a:pt x="60" y="32"/>
                  </a:cubicBezTo>
                  <a:cubicBezTo>
                    <a:pt x="60" y="30"/>
                    <a:pt x="59" y="27"/>
                    <a:pt x="58" y="25"/>
                  </a:cubicBezTo>
                  <a:cubicBezTo>
                    <a:pt x="59" y="26"/>
                    <a:pt x="60" y="27"/>
                    <a:pt x="61" y="28"/>
                  </a:cubicBezTo>
                  <a:cubicBezTo>
                    <a:pt x="63" y="30"/>
                    <a:pt x="64" y="31"/>
                    <a:pt x="64" y="32"/>
                  </a:cubicBezTo>
                  <a:cubicBezTo>
                    <a:pt x="64" y="34"/>
                    <a:pt x="63" y="35"/>
                    <a:pt x="6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46" name="Freeform 36"/>
            <p:cNvSpPr>
              <a:spLocks noEditPoints="1"/>
            </p:cNvSpPr>
            <p:nvPr/>
          </p:nvSpPr>
          <p:spPr bwMode="auto">
            <a:xfrm>
              <a:off x="4417564" y="5064957"/>
              <a:ext cx="421885" cy="352397"/>
            </a:xfrm>
            <a:custGeom>
              <a:avLst/>
              <a:gdLst>
                <a:gd name="T0" fmla="*/ 71 w 72"/>
                <a:gd name="T1" fmla="*/ 15 h 60"/>
                <a:gd name="T2" fmla="*/ 57 w 72"/>
                <a:gd name="T3" fmla="*/ 17 h 60"/>
                <a:gd name="T4" fmla="*/ 44 w 72"/>
                <a:gd name="T5" fmla="*/ 45 h 60"/>
                <a:gd name="T6" fmla="*/ 12 w 72"/>
                <a:gd name="T7" fmla="*/ 45 h 60"/>
                <a:gd name="T8" fmla="*/ 14 w 72"/>
                <a:gd name="T9" fmla="*/ 48 h 60"/>
                <a:gd name="T10" fmla="*/ 48 w 72"/>
                <a:gd name="T11" fmla="*/ 50 h 60"/>
                <a:gd name="T12" fmla="*/ 14 w 72"/>
                <a:gd name="T13" fmla="*/ 51 h 60"/>
                <a:gd name="T14" fmla="*/ 9 w 72"/>
                <a:gd name="T15" fmla="*/ 44 h 60"/>
                <a:gd name="T16" fmla="*/ 8 w 72"/>
                <a:gd name="T17" fmla="*/ 41 h 60"/>
                <a:gd name="T18" fmla="*/ 1 w 72"/>
                <a:gd name="T19" fmla="*/ 22 h 60"/>
                <a:gd name="T20" fmla="*/ 11 w 72"/>
                <a:gd name="T21" fmla="*/ 40 h 60"/>
                <a:gd name="T22" fmla="*/ 44 w 72"/>
                <a:gd name="T23" fmla="*/ 42 h 60"/>
                <a:gd name="T24" fmla="*/ 54 w 72"/>
                <a:gd name="T25" fmla="*/ 16 h 60"/>
                <a:gd name="T26" fmla="*/ 71 w 72"/>
                <a:gd name="T27" fmla="*/ 12 h 60"/>
                <a:gd name="T28" fmla="*/ 18 w 72"/>
                <a:gd name="T29" fmla="*/ 56 h 60"/>
                <a:gd name="T30" fmla="*/ 11 w 72"/>
                <a:gd name="T31" fmla="*/ 56 h 60"/>
                <a:gd name="T32" fmla="*/ 18 w 72"/>
                <a:gd name="T33" fmla="*/ 56 h 60"/>
                <a:gd name="T34" fmla="*/ 15 w 72"/>
                <a:gd name="T35" fmla="*/ 54 h 60"/>
                <a:gd name="T36" fmla="*/ 15 w 72"/>
                <a:gd name="T37" fmla="*/ 58 h 60"/>
                <a:gd name="T38" fmla="*/ 45 w 72"/>
                <a:gd name="T39" fmla="*/ 56 h 60"/>
                <a:gd name="T40" fmla="*/ 38 w 72"/>
                <a:gd name="T41" fmla="*/ 56 h 60"/>
                <a:gd name="T42" fmla="*/ 45 w 72"/>
                <a:gd name="T43" fmla="*/ 56 h 60"/>
                <a:gd name="T44" fmla="*/ 42 w 72"/>
                <a:gd name="T45" fmla="*/ 54 h 60"/>
                <a:gd name="T46" fmla="*/ 42 w 72"/>
                <a:gd name="T47" fmla="*/ 58 h 60"/>
                <a:gd name="T48" fmla="*/ 46 w 72"/>
                <a:gd name="T49" fmla="*/ 35 h 60"/>
                <a:gd name="T50" fmla="*/ 12 w 72"/>
                <a:gd name="T51" fmla="*/ 34 h 60"/>
                <a:gd name="T52" fmla="*/ 12 w 72"/>
                <a:gd name="T53" fmla="*/ 36 h 60"/>
                <a:gd name="T54" fmla="*/ 46 w 72"/>
                <a:gd name="T55" fmla="*/ 35 h 60"/>
                <a:gd name="T56" fmla="*/ 12 w 72"/>
                <a:gd name="T57" fmla="*/ 39 h 60"/>
                <a:gd name="T58" fmla="*/ 43 w 72"/>
                <a:gd name="T59" fmla="*/ 40 h 60"/>
                <a:gd name="T60" fmla="*/ 43 w 72"/>
                <a:gd name="T61" fmla="*/ 38 h 60"/>
                <a:gd name="T62" fmla="*/ 13 w 72"/>
                <a:gd name="T63" fmla="*/ 28 h 60"/>
                <a:gd name="T64" fmla="*/ 16 w 72"/>
                <a:gd name="T65" fmla="*/ 23 h 60"/>
                <a:gd name="T66" fmla="*/ 28 w 72"/>
                <a:gd name="T67" fmla="*/ 14 h 60"/>
                <a:gd name="T68" fmla="*/ 33 w 72"/>
                <a:gd name="T69" fmla="*/ 17 h 60"/>
                <a:gd name="T70" fmla="*/ 36 w 72"/>
                <a:gd name="T71" fmla="*/ 22 h 60"/>
                <a:gd name="T72" fmla="*/ 39 w 72"/>
                <a:gd name="T73" fmla="*/ 17 h 60"/>
                <a:gd name="T74" fmla="*/ 51 w 72"/>
                <a:gd name="T75" fmla="*/ 7 h 60"/>
                <a:gd name="T76" fmla="*/ 51 w 72"/>
                <a:gd name="T77" fmla="*/ 0 h 60"/>
                <a:gd name="T78" fmla="*/ 49 w 72"/>
                <a:gd name="T79" fmla="*/ 5 h 60"/>
                <a:gd name="T80" fmla="*/ 36 w 72"/>
                <a:gd name="T81" fmla="*/ 15 h 60"/>
                <a:gd name="T82" fmla="*/ 31 w 72"/>
                <a:gd name="T83" fmla="*/ 12 h 60"/>
                <a:gd name="T84" fmla="*/ 28 w 72"/>
                <a:gd name="T85" fmla="*/ 7 h 60"/>
                <a:gd name="T86" fmla="*/ 25 w 72"/>
                <a:gd name="T87" fmla="*/ 11 h 60"/>
                <a:gd name="T88" fmla="*/ 13 w 72"/>
                <a:gd name="T89" fmla="*/ 22 h 60"/>
                <a:gd name="T90" fmla="*/ 13 w 72"/>
                <a:gd name="T91" fmla="*/ 2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 h="60">
                  <a:moveTo>
                    <a:pt x="72" y="13"/>
                  </a:moveTo>
                  <a:cubicBezTo>
                    <a:pt x="72" y="14"/>
                    <a:pt x="71" y="15"/>
                    <a:pt x="71" y="15"/>
                  </a:cubicBezTo>
                  <a:cubicBezTo>
                    <a:pt x="60" y="15"/>
                    <a:pt x="60" y="15"/>
                    <a:pt x="60" y="15"/>
                  </a:cubicBezTo>
                  <a:cubicBezTo>
                    <a:pt x="59" y="15"/>
                    <a:pt x="57" y="16"/>
                    <a:pt x="57" y="17"/>
                  </a:cubicBezTo>
                  <a:cubicBezTo>
                    <a:pt x="49" y="41"/>
                    <a:pt x="49" y="41"/>
                    <a:pt x="49" y="41"/>
                  </a:cubicBezTo>
                  <a:cubicBezTo>
                    <a:pt x="49" y="43"/>
                    <a:pt x="46" y="45"/>
                    <a:pt x="44" y="45"/>
                  </a:cubicBezTo>
                  <a:cubicBezTo>
                    <a:pt x="14" y="45"/>
                    <a:pt x="14" y="45"/>
                    <a:pt x="14" y="45"/>
                  </a:cubicBezTo>
                  <a:cubicBezTo>
                    <a:pt x="13" y="45"/>
                    <a:pt x="13" y="45"/>
                    <a:pt x="12" y="45"/>
                  </a:cubicBezTo>
                  <a:cubicBezTo>
                    <a:pt x="12" y="47"/>
                    <a:pt x="12" y="47"/>
                    <a:pt x="12" y="47"/>
                  </a:cubicBezTo>
                  <a:cubicBezTo>
                    <a:pt x="12" y="47"/>
                    <a:pt x="13" y="48"/>
                    <a:pt x="14" y="48"/>
                  </a:cubicBezTo>
                  <a:cubicBezTo>
                    <a:pt x="47" y="48"/>
                    <a:pt x="47" y="48"/>
                    <a:pt x="47" y="48"/>
                  </a:cubicBezTo>
                  <a:cubicBezTo>
                    <a:pt x="48" y="48"/>
                    <a:pt x="48" y="49"/>
                    <a:pt x="48" y="50"/>
                  </a:cubicBezTo>
                  <a:cubicBezTo>
                    <a:pt x="48" y="50"/>
                    <a:pt x="48" y="51"/>
                    <a:pt x="47" y="51"/>
                  </a:cubicBezTo>
                  <a:cubicBezTo>
                    <a:pt x="14" y="51"/>
                    <a:pt x="14" y="51"/>
                    <a:pt x="14" y="51"/>
                  </a:cubicBezTo>
                  <a:cubicBezTo>
                    <a:pt x="11" y="51"/>
                    <a:pt x="9" y="49"/>
                    <a:pt x="9" y="47"/>
                  </a:cubicBezTo>
                  <a:cubicBezTo>
                    <a:pt x="9" y="44"/>
                    <a:pt x="9" y="44"/>
                    <a:pt x="9" y="44"/>
                  </a:cubicBezTo>
                  <a:cubicBezTo>
                    <a:pt x="9" y="43"/>
                    <a:pt x="9" y="43"/>
                    <a:pt x="9" y="43"/>
                  </a:cubicBezTo>
                  <a:cubicBezTo>
                    <a:pt x="9" y="42"/>
                    <a:pt x="8" y="42"/>
                    <a:pt x="8" y="41"/>
                  </a:cubicBezTo>
                  <a:cubicBezTo>
                    <a:pt x="0" y="24"/>
                    <a:pt x="0" y="24"/>
                    <a:pt x="0" y="24"/>
                  </a:cubicBezTo>
                  <a:cubicBezTo>
                    <a:pt x="0" y="23"/>
                    <a:pt x="0" y="22"/>
                    <a:pt x="1" y="22"/>
                  </a:cubicBezTo>
                  <a:cubicBezTo>
                    <a:pt x="2" y="21"/>
                    <a:pt x="3" y="22"/>
                    <a:pt x="3" y="22"/>
                  </a:cubicBezTo>
                  <a:cubicBezTo>
                    <a:pt x="11" y="40"/>
                    <a:pt x="11" y="40"/>
                    <a:pt x="11" y="40"/>
                  </a:cubicBezTo>
                  <a:cubicBezTo>
                    <a:pt x="11" y="41"/>
                    <a:pt x="13" y="42"/>
                    <a:pt x="14" y="42"/>
                  </a:cubicBezTo>
                  <a:cubicBezTo>
                    <a:pt x="44" y="42"/>
                    <a:pt x="44" y="42"/>
                    <a:pt x="44" y="42"/>
                  </a:cubicBezTo>
                  <a:cubicBezTo>
                    <a:pt x="45" y="42"/>
                    <a:pt x="46" y="41"/>
                    <a:pt x="47" y="40"/>
                  </a:cubicBezTo>
                  <a:cubicBezTo>
                    <a:pt x="54" y="16"/>
                    <a:pt x="54" y="16"/>
                    <a:pt x="54" y="16"/>
                  </a:cubicBezTo>
                  <a:cubicBezTo>
                    <a:pt x="55" y="13"/>
                    <a:pt x="57" y="12"/>
                    <a:pt x="60" y="12"/>
                  </a:cubicBezTo>
                  <a:cubicBezTo>
                    <a:pt x="71" y="12"/>
                    <a:pt x="71" y="12"/>
                    <a:pt x="71" y="12"/>
                  </a:cubicBezTo>
                  <a:cubicBezTo>
                    <a:pt x="71" y="12"/>
                    <a:pt x="72" y="12"/>
                    <a:pt x="72" y="13"/>
                  </a:cubicBezTo>
                  <a:close/>
                  <a:moveTo>
                    <a:pt x="18" y="56"/>
                  </a:moveTo>
                  <a:cubicBezTo>
                    <a:pt x="18" y="58"/>
                    <a:pt x="17" y="60"/>
                    <a:pt x="15" y="60"/>
                  </a:cubicBezTo>
                  <a:cubicBezTo>
                    <a:pt x="13" y="60"/>
                    <a:pt x="11" y="58"/>
                    <a:pt x="11" y="56"/>
                  </a:cubicBezTo>
                  <a:cubicBezTo>
                    <a:pt x="11" y="54"/>
                    <a:pt x="13" y="52"/>
                    <a:pt x="15" y="52"/>
                  </a:cubicBezTo>
                  <a:cubicBezTo>
                    <a:pt x="17" y="52"/>
                    <a:pt x="18" y="54"/>
                    <a:pt x="18" y="56"/>
                  </a:cubicBezTo>
                  <a:close/>
                  <a:moveTo>
                    <a:pt x="16" y="56"/>
                  </a:moveTo>
                  <a:cubicBezTo>
                    <a:pt x="16" y="55"/>
                    <a:pt x="16" y="54"/>
                    <a:pt x="15" y="54"/>
                  </a:cubicBezTo>
                  <a:cubicBezTo>
                    <a:pt x="14" y="54"/>
                    <a:pt x="13" y="55"/>
                    <a:pt x="13" y="56"/>
                  </a:cubicBezTo>
                  <a:cubicBezTo>
                    <a:pt x="13" y="57"/>
                    <a:pt x="14" y="58"/>
                    <a:pt x="15" y="58"/>
                  </a:cubicBezTo>
                  <a:cubicBezTo>
                    <a:pt x="16" y="58"/>
                    <a:pt x="16" y="57"/>
                    <a:pt x="16" y="56"/>
                  </a:cubicBezTo>
                  <a:close/>
                  <a:moveTo>
                    <a:pt x="45" y="56"/>
                  </a:moveTo>
                  <a:cubicBezTo>
                    <a:pt x="45" y="58"/>
                    <a:pt x="44" y="60"/>
                    <a:pt x="42" y="60"/>
                  </a:cubicBezTo>
                  <a:cubicBezTo>
                    <a:pt x="40" y="60"/>
                    <a:pt x="38" y="58"/>
                    <a:pt x="38" y="56"/>
                  </a:cubicBezTo>
                  <a:cubicBezTo>
                    <a:pt x="38" y="54"/>
                    <a:pt x="40" y="52"/>
                    <a:pt x="42" y="52"/>
                  </a:cubicBezTo>
                  <a:cubicBezTo>
                    <a:pt x="44" y="52"/>
                    <a:pt x="45" y="54"/>
                    <a:pt x="45" y="56"/>
                  </a:cubicBezTo>
                  <a:close/>
                  <a:moveTo>
                    <a:pt x="43" y="56"/>
                  </a:moveTo>
                  <a:cubicBezTo>
                    <a:pt x="43" y="55"/>
                    <a:pt x="43" y="54"/>
                    <a:pt x="42" y="54"/>
                  </a:cubicBezTo>
                  <a:cubicBezTo>
                    <a:pt x="41" y="54"/>
                    <a:pt x="40" y="55"/>
                    <a:pt x="40" y="56"/>
                  </a:cubicBezTo>
                  <a:cubicBezTo>
                    <a:pt x="40" y="57"/>
                    <a:pt x="41" y="58"/>
                    <a:pt x="42" y="58"/>
                  </a:cubicBezTo>
                  <a:cubicBezTo>
                    <a:pt x="43" y="58"/>
                    <a:pt x="43" y="57"/>
                    <a:pt x="43" y="56"/>
                  </a:cubicBezTo>
                  <a:close/>
                  <a:moveTo>
                    <a:pt x="46" y="35"/>
                  </a:moveTo>
                  <a:cubicBezTo>
                    <a:pt x="46" y="34"/>
                    <a:pt x="45" y="34"/>
                    <a:pt x="45" y="34"/>
                  </a:cubicBezTo>
                  <a:cubicBezTo>
                    <a:pt x="12" y="34"/>
                    <a:pt x="12" y="34"/>
                    <a:pt x="12" y="34"/>
                  </a:cubicBezTo>
                  <a:cubicBezTo>
                    <a:pt x="11" y="34"/>
                    <a:pt x="11" y="34"/>
                    <a:pt x="11" y="35"/>
                  </a:cubicBezTo>
                  <a:cubicBezTo>
                    <a:pt x="11" y="35"/>
                    <a:pt x="11" y="36"/>
                    <a:pt x="12" y="36"/>
                  </a:cubicBezTo>
                  <a:cubicBezTo>
                    <a:pt x="45" y="36"/>
                    <a:pt x="45" y="36"/>
                    <a:pt x="45" y="36"/>
                  </a:cubicBezTo>
                  <a:cubicBezTo>
                    <a:pt x="45" y="36"/>
                    <a:pt x="46" y="35"/>
                    <a:pt x="46" y="35"/>
                  </a:cubicBezTo>
                  <a:close/>
                  <a:moveTo>
                    <a:pt x="13" y="38"/>
                  </a:moveTo>
                  <a:cubicBezTo>
                    <a:pt x="13" y="38"/>
                    <a:pt x="12" y="39"/>
                    <a:pt x="12" y="39"/>
                  </a:cubicBezTo>
                  <a:cubicBezTo>
                    <a:pt x="12" y="40"/>
                    <a:pt x="13" y="40"/>
                    <a:pt x="13" y="40"/>
                  </a:cubicBezTo>
                  <a:cubicBezTo>
                    <a:pt x="43" y="40"/>
                    <a:pt x="43" y="40"/>
                    <a:pt x="43" y="40"/>
                  </a:cubicBezTo>
                  <a:cubicBezTo>
                    <a:pt x="44" y="40"/>
                    <a:pt x="44" y="40"/>
                    <a:pt x="44" y="39"/>
                  </a:cubicBezTo>
                  <a:cubicBezTo>
                    <a:pt x="44" y="39"/>
                    <a:pt x="44" y="38"/>
                    <a:pt x="43" y="38"/>
                  </a:cubicBezTo>
                  <a:lnTo>
                    <a:pt x="13" y="38"/>
                  </a:lnTo>
                  <a:close/>
                  <a:moveTo>
                    <a:pt x="13" y="28"/>
                  </a:moveTo>
                  <a:cubicBezTo>
                    <a:pt x="14" y="28"/>
                    <a:pt x="16" y="27"/>
                    <a:pt x="16" y="25"/>
                  </a:cubicBezTo>
                  <a:cubicBezTo>
                    <a:pt x="16" y="24"/>
                    <a:pt x="16" y="24"/>
                    <a:pt x="16" y="23"/>
                  </a:cubicBezTo>
                  <a:cubicBezTo>
                    <a:pt x="26" y="13"/>
                    <a:pt x="26" y="13"/>
                    <a:pt x="26" y="13"/>
                  </a:cubicBezTo>
                  <a:cubicBezTo>
                    <a:pt x="27" y="13"/>
                    <a:pt x="27" y="14"/>
                    <a:pt x="28" y="14"/>
                  </a:cubicBezTo>
                  <a:cubicBezTo>
                    <a:pt x="28" y="14"/>
                    <a:pt x="29" y="13"/>
                    <a:pt x="29" y="13"/>
                  </a:cubicBezTo>
                  <a:cubicBezTo>
                    <a:pt x="33" y="17"/>
                    <a:pt x="33" y="17"/>
                    <a:pt x="33" y="17"/>
                  </a:cubicBezTo>
                  <a:cubicBezTo>
                    <a:pt x="33" y="18"/>
                    <a:pt x="33" y="18"/>
                    <a:pt x="33" y="19"/>
                  </a:cubicBezTo>
                  <a:cubicBezTo>
                    <a:pt x="33" y="20"/>
                    <a:pt x="34" y="22"/>
                    <a:pt x="36" y="22"/>
                  </a:cubicBezTo>
                  <a:cubicBezTo>
                    <a:pt x="38" y="22"/>
                    <a:pt x="39" y="20"/>
                    <a:pt x="39" y="19"/>
                  </a:cubicBezTo>
                  <a:cubicBezTo>
                    <a:pt x="39" y="18"/>
                    <a:pt x="39" y="18"/>
                    <a:pt x="39" y="17"/>
                  </a:cubicBezTo>
                  <a:cubicBezTo>
                    <a:pt x="50" y="6"/>
                    <a:pt x="50" y="6"/>
                    <a:pt x="50" y="6"/>
                  </a:cubicBezTo>
                  <a:cubicBezTo>
                    <a:pt x="50" y="7"/>
                    <a:pt x="51" y="7"/>
                    <a:pt x="51" y="7"/>
                  </a:cubicBezTo>
                  <a:cubicBezTo>
                    <a:pt x="53" y="7"/>
                    <a:pt x="54" y="5"/>
                    <a:pt x="54" y="4"/>
                  </a:cubicBezTo>
                  <a:cubicBezTo>
                    <a:pt x="54" y="2"/>
                    <a:pt x="53" y="0"/>
                    <a:pt x="51" y="0"/>
                  </a:cubicBezTo>
                  <a:cubicBezTo>
                    <a:pt x="50" y="0"/>
                    <a:pt x="48" y="2"/>
                    <a:pt x="48" y="4"/>
                  </a:cubicBezTo>
                  <a:cubicBezTo>
                    <a:pt x="48" y="4"/>
                    <a:pt x="48" y="5"/>
                    <a:pt x="49" y="5"/>
                  </a:cubicBezTo>
                  <a:cubicBezTo>
                    <a:pt x="38" y="16"/>
                    <a:pt x="38" y="16"/>
                    <a:pt x="38" y="16"/>
                  </a:cubicBezTo>
                  <a:cubicBezTo>
                    <a:pt x="37" y="16"/>
                    <a:pt x="37" y="15"/>
                    <a:pt x="36" y="15"/>
                  </a:cubicBezTo>
                  <a:cubicBezTo>
                    <a:pt x="36" y="15"/>
                    <a:pt x="35" y="16"/>
                    <a:pt x="35" y="16"/>
                  </a:cubicBezTo>
                  <a:cubicBezTo>
                    <a:pt x="31" y="12"/>
                    <a:pt x="31" y="12"/>
                    <a:pt x="31" y="12"/>
                  </a:cubicBezTo>
                  <a:cubicBezTo>
                    <a:pt x="31" y="11"/>
                    <a:pt x="31" y="11"/>
                    <a:pt x="31" y="10"/>
                  </a:cubicBezTo>
                  <a:cubicBezTo>
                    <a:pt x="31" y="9"/>
                    <a:pt x="30" y="7"/>
                    <a:pt x="28" y="7"/>
                  </a:cubicBezTo>
                  <a:cubicBezTo>
                    <a:pt x="26" y="7"/>
                    <a:pt x="25" y="9"/>
                    <a:pt x="25" y="10"/>
                  </a:cubicBezTo>
                  <a:cubicBezTo>
                    <a:pt x="25" y="11"/>
                    <a:pt x="25" y="11"/>
                    <a:pt x="25" y="11"/>
                  </a:cubicBezTo>
                  <a:cubicBezTo>
                    <a:pt x="14" y="22"/>
                    <a:pt x="14" y="22"/>
                    <a:pt x="14" y="22"/>
                  </a:cubicBezTo>
                  <a:cubicBezTo>
                    <a:pt x="14" y="22"/>
                    <a:pt x="13" y="22"/>
                    <a:pt x="13" y="22"/>
                  </a:cubicBezTo>
                  <a:cubicBezTo>
                    <a:pt x="11" y="22"/>
                    <a:pt x="10" y="23"/>
                    <a:pt x="10" y="25"/>
                  </a:cubicBezTo>
                  <a:cubicBezTo>
                    <a:pt x="10" y="27"/>
                    <a:pt x="11" y="28"/>
                    <a:pt x="1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47" name="Freeform 37"/>
            <p:cNvSpPr>
              <a:spLocks noEditPoints="1"/>
            </p:cNvSpPr>
            <p:nvPr/>
          </p:nvSpPr>
          <p:spPr bwMode="auto">
            <a:xfrm>
              <a:off x="6996050" y="2402795"/>
              <a:ext cx="375466" cy="361207"/>
            </a:xfrm>
            <a:custGeom>
              <a:avLst/>
              <a:gdLst>
                <a:gd name="T0" fmla="*/ 65 w 67"/>
                <a:gd name="T1" fmla="*/ 41 h 64"/>
                <a:gd name="T2" fmla="*/ 46 w 67"/>
                <a:gd name="T3" fmla="*/ 41 h 64"/>
                <a:gd name="T4" fmla="*/ 46 w 67"/>
                <a:gd name="T5" fmla="*/ 34 h 64"/>
                <a:gd name="T6" fmla="*/ 44 w 67"/>
                <a:gd name="T7" fmla="*/ 32 h 64"/>
                <a:gd name="T8" fmla="*/ 23 w 67"/>
                <a:gd name="T9" fmla="*/ 32 h 64"/>
                <a:gd name="T10" fmla="*/ 21 w 67"/>
                <a:gd name="T11" fmla="*/ 34 h 64"/>
                <a:gd name="T12" fmla="*/ 21 w 67"/>
                <a:gd name="T13" fmla="*/ 47 h 64"/>
                <a:gd name="T14" fmla="*/ 2 w 67"/>
                <a:gd name="T15" fmla="*/ 47 h 64"/>
                <a:gd name="T16" fmla="*/ 0 w 67"/>
                <a:gd name="T17" fmla="*/ 49 h 64"/>
                <a:gd name="T18" fmla="*/ 0 w 67"/>
                <a:gd name="T19" fmla="*/ 62 h 64"/>
                <a:gd name="T20" fmla="*/ 2 w 67"/>
                <a:gd name="T21" fmla="*/ 64 h 64"/>
                <a:gd name="T22" fmla="*/ 23 w 67"/>
                <a:gd name="T23" fmla="*/ 64 h 64"/>
                <a:gd name="T24" fmla="*/ 44 w 67"/>
                <a:gd name="T25" fmla="*/ 64 h 64"/>
                <a:gd name="T26" fmla="*/ 65 w 67"/>
                <a:gd name="T27" fmla="*/ 64 h 64"/>
                <a:gd name="T28" fmla="*/ 67 w 67"/>
                <a:gd name="T29" fmla="*/ 62 h 64"/>
                <a:gd name="T30" fmla="*/ 67 w 67"/>
                <a:gd name="T31" fmla="*/ 43 h 64"/>
                <a:gd name="T32" fmla="*/ 65 w 67"/>
                <a:gd name="T33" fmla="*/ 41 h 64"/>
                <a:gd name="T34" fmla="*/ 45 w 67"/>
                <a:gd name="T35" fmla="*/ 61 h 64"/>
                <a:gd name="T36" fmla="*/ 45 w 67"/>
                <a:gd name="T37" fmla="*/ 44 h 64"/>
                <a:gd name="T38" fmla="*/ 64 w 67"/>
                <a:gd name="T39" fmla="*/ 44 h 64"/>
                <a:gd name="T40" fmla="*/ 64 w 67"/>
                <a:gd name="T41" fmla="*/ 61 h 64"/>
                <a:gd name="T42" fmla="*/ 45 w 67"/>
                <a:gd name="T43" fmla="*/ 61 h 64"/>
                <a:gd name="T44" fmla="*/ 24 w 67"/>
                <a:gd name="T45" fmla="*/ 49 h 64"/>
                <a:gd name="T46" fmla="*/ 24 w 67"/>
                <a:gd name="T47" fmla="*/ 35 h 64"/>
                <a:gd name="T48" fmla="*/ 43 w 67"/>
                <a:gd name="T49" fmla="*/ 35 h 64"/>
                <a:gd name="T50" fmla="*/ 43 w 67"/>
                <a:gd name="T51" fmla="*/ 43 h 64"/>
                <a:gd name="T52" fmla="*/ 43 w 67"/>
                <a:gd name="T53" fmla="*/ 61 h 64"/>
                <a:gd name="T54" fmla="*/ 24 w 67"/>
                <a:gd name="T55" fmla="*/ 61 h 64"/>
                <a:gd name="T56" fmla="*/ 24 w 67"/>
                <a:gd name="T57" fmla="*/ 49 h 64"/>
                <a:gd name="T58" fmla="*/ 22 w 67"/>
                <a:gd name="T59" fmla="*/ 61 h 64"/>
                <a:gd name="T60" fmla="*/ 3 w 67"/>
                <a:gd name="T61" fmla="*/ 61 h 64"/>
                <a:gd name="T62" fmla="*/ 3 w 67"/>
                <a:gd name="T63" fmla="*/ 50 h 64"/>
                <a:gd name="T64" fmla="*/ 22 w 67"/>
                <a:gd name="T65" fmla="*/ 50 h 64"/>
                <a:gd name="T66" fmla="*/ 22 w 67"/>
                <a:gd name="T67" fmla="*/ 61 h 64"/>
                <a:gd name="T68" fmla="*/ 32 w 67"/>
                <a:gd name="T69" fmla="*/ 20 h 64"/>
                <a:gd name="T70" fmla="*/ 32 w 67"/>
                <a:gd name="T71" fmla="*/ 9 h 64"/>
                <a:gd name="T72" fmla="*/ 30 w 67"/>
                <a:gd name="T73" fmla="*/ 10 h 64"/>
                <a:gd name="T74" fmla="*/ 29 w 67"/>
                <a:gd name="T75" fmla="*/ 10 h 64"/>
                <a:gd name="T76" fmla="*/ 29 w 67"/>
                <a:gd name="T77" fmla="*/ 9 h 64"/>
                <a:gd name="T78" fmla="*/ 33 w 67"/>
                <a:gd name="T79" fmla="*/ 6 h 64"/>
                <a:gd name="T80" fmla="*/ 34 w 67"/>
                <a:gd name="T81" fmla="*/ 6 h 64"/>
                <a:gd name="T82" fmla="*/ 34 w 67"/>
                <a:gd name="T83" fmla="*/ 7 h 64"/>
                <a:gd name="T84" fmla="*/ 34 w 67"/>
                <a:gd name="T85" fmla="*/ 20 h 64"/>
                <a:gd name="T86" fmla="*/ 37 w 67"/>
                <a:gd name="T87" fmla="*/ 20 h 64"/>
                <a:gd name="T88" fmla="*/ 38 w 67"/>
                <a:gd name="T89" fmla="*/ 21 h 64"/>
                <a:gd name="T90" fmla="*/ 37 w 67"/>
                <a:gd name="T91" fmla="*/ 22 h 64"/>
                <a:gd name="T92" fmla="*/ 30 w 67"/>
                <a:gd name="T93" fmla="*/ 22 h 64"/>
                <a:gd name="T94" fmla="*/ 29 w 67"/>
                <a:gd name="T95" fmla="*/ 21 h 64"/>
                <a:gd name="T96" fmla="*/ 30 w 67"/>
                <a:gd name="T97" fmla="*/ 20 h 64"/>
                <a:gd name="T98" fmla="*/ 32 w 67"/>
                <a:gd name="T99" fmla="*/ 20 h 64"/>
                <a:gd name="T100" fmla="*/ 33 w 67"/>
                <a:gd name="T101" fmla="*/ 28 h 64"/>
                <a:gd name="T102" fmla="*/ 47 w 67"/>
                <a:gd name="T103" fmla="*/ 14 h 64"/>
                <a:gd name="T104" fmla="*/ 33 w 67"/>
                <a:gd name="T105" fmla="*/ 0 h 64"/>
                <a:gd name="T106" fmla="*/ 20 w 67"/>
                <a:gd name="T107" fmla="*/ 14 h 64"/>
                <a:gd name="T108" fmla="*/ 33 w 67"/>
                <a:gd name="T109" fmla="*/ 28 h 64"/>
                <a:gd name="T110" fmla="*/ 33 w 67"/>
                <a:gd name="T111" fmla="*/ 3 h 64"/>
                <a:gd name="T112" fmla="*/ 44 w 67"/>
                <a:gd name="T113" fmla="*/ 14 h 64"/>
                <a:gd name="T114" fmla="*/ 33 w 67"/>
                <a:gd name="T115" fmla="*/ 25 h 64"/>
                <a:gd name="T116" fmla="*/ 23 w 67"/>
                <a:gd name="T117" fmla="*/ 14 h 64"/>
                <a:gd name="T118" fmla="*/ 33 w 67"/>
                <a:gd name="T119"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 h="64">
                  <a:moveTo>
                    <a:pt x="65" y="41"/>
                  </a:moveTo>
                  <a:cubicBezTo>
                    <a:pt x="46" y="41"/>
                    <a:pt x="46" y="41"/>
                    <a:pt x="46" y="41"/>
                  </a:cubicBezTo>
                  <a:cubicBezTo>
                    <a:pt x="46" y="34"/>
                    <a:pt x="46" y="34"/>
                    <a:pt x="46" y="34"/>
                  </a:cubicBezTo>
                  <a:cubicBezTo>
                    <a:pt x="46" y="32"/>
                    <a:pt x="45" y="32"/>
                    <a:pt x="44" y="32"/>
                  </a:cubicBezTo>
                  <a:cubicBezTo>
                    <a:pt x="23" y="32"/>
                    <a:pt x="23" y="32"/>
                    <a:pt x="23" y="32"/>
                  </a:cubicBezTo>
                  <a:cubicBezTo>
                    <a:pt x="22" y="32"/>
                    <a:pt x="21" y="32"/>
                    <a:pt x="21" y="34"/>
                  </a:cubicBezTo>
                  <a:cubicBezTo>
                    <a:pt x="21" y="47"/>
                    <a:pt x="21" y="47"/>
                    <a:pt x="21" y="47"/>
                  </a:cubicBezTo>
                  <a:cubicBezTo>
                    <a:pt x="2" y="47"/>
                    <a:pt x="2" y="47"/>
                    <a:pt x="2" y="47"/>
                  </a:cubicBezTo>
                  <a:cubicBezTo>
                    <a:pt x="1" y="47"/>
                    <a:pt x="0" y="48"/>
                    <a:pt x="0" y="49"/>
                  </a:cubicBezTo>
                  <a:cubicBezTo>
                    <a:pt x="0" y="62"/>
                    <a:pt x="0" y="62"/>
                    <a:pt x="0" y="62"/>
                  </a:cubicBezTo>
                  <a:cubicBezTo>
                    <a:pt x="0" y="63"/>
                    <a:pt x="1" y="64"/>
                    <a:pt x="2" y="64"/>
                  </a:cubicBezTo>
                  <a:cubicBezTo>
                    <a:pt x="23" y="64"/>
                    <a:pt x="23" y="64"/>
                    <a:pt x="23" y="64"/>
                  </a:cubicBezTo>
                  <a:cubicBezTo>
                    <a:pt x="44" y="64"/>
                    <a:pt x="44" y="64"/>
                    <a:pt x="44" y="64"/>
                  </a:cubicBezTo>
                  <a:cubicBezTo>
                    <a:pt x="65" y="64"/>
                    <a:pt x="65" y="64"/>
                    <a:pt x="65" y="64"/>
                  </a:cubicBezTo>
                  <a:cubicBezTo>
                    <a:pt x="66" y="64"/>
                    <a:pt x="67" y="63"/>
                    <a:pt x="67" y="62"/>
                  </a:cubicBezTo>
                  <a:cubicBezTo>
                    <a:pt x="67" y="43"/>
                    <a:pt x="67" y="43"/>
                    <a:pt x="67" y="43"/>
                  </a:cubicBezTo>
                  <a:cubicBezTo>
                    <a:pt x="67" y="42"/>
                    <a:pt x="66" y="41"/>
                    <a:pt x="65" y="41"/>
                  </a:cubicBezTo>
                  <a:close/>
                  <a:moveTo>
                    <a:pt x="45" y="61"/>
                  </a:moveTo>
                  <a:cubicBezTo>
                    <a:pt x="45" y="44"/>
                    <a:pt x="45" y="44"/>
                    <a:pt x="45" y="44"/>
                  </a:cubicBezTo>
                  <a:cubicBezTo>
                    <a:pt x="64" y="44"/>
                    <a:pt x="64" y="44"/>
                    <a:pt x="64" y="44"/>
                  </a:cubicBezTo>
                  <a:cubicBezTo>
                    <a:pt x="64" y="61"/>
                    <a:pt x="64" y="61"/>
                    <a:pt x="64" y="61"/>
                  </a:cubicBezTo>
                  <a:lnTo>
                    <a:pt x="45" y="61"/>
                  </a:lnTo>
                  <a:close/>
                  <a:moveTo>
                    <a:pt x="24" y="49"/>
                  </a:moveTo>
                  <a:cubicBezTo>
                    <a:pt x="24" y="35"/>
                    <a:pt x="24" y="35"/>
                    <a:pt x="24" y="35"/>
                  </a:cubicBezTo>
                  <a:cubicBezTo>
                    <a:pt x="43" y="35"/>
                    <a:pt x="43" y="35"/>
                    <a:pt x="43" y="35"/>
                  </a:cubicBezTo>
                  <a:cubicBezTo>
                    <a:pt x="43" y="43"/>
                    <a:pt x="43" y="43"/>
                    <a:pt x="43" y="43"/>
                  </a:cubicBezTo>
                  <a:cubicBezTo>
                    <a:pt x="43" y="61"/>
                    <a:pt x="43" y="61"/>
                    <a:pt x="43" y="61"/>
                  </a:cubicBezTo>
                  <a:cubicBezTo>
                    <a:pt x="24" y="61"/>
                    <a:pt x="24" y="61"/>
                    <a:pt x="24" y="61"/>
                  </a:cubicBezTo>
                  <a:lnTo>
                    <a:pt x="24" y="49"/>
                  </a:lnTo>
                  <a:close/>
                  <a:moveTo>
                    <a:pt x="22" y="61"/>
                  </a:moveTo>
                  <a:cubicBezTo>
                    <a:pt x="3" y="61"/>
                    <a:pt x="3" y="61"/>
                    <a:pt x="3" y="61"/>
                  </a:cubicBezTo>
                  <a:cubicBezTo>
                    <a:pt x="3" y="50"/>
                    <a:pt x="3" y="50"/>
                    <a:pt x="3" y="50"/>
                  </a:cubicBezTo>
                  <a:cubicBezTo>
                    <a:pt x="22" y="50"/>
                    <a:pt x="22" y="50"/>
                    <a:pt x="22" y="50"/>
                  </a:cubicBezTo>
                  <a:lnTo>
                    <a:pt x="22" y="61"/>
                  </a:lnTo>
                  <a:close/>
                  <a:moveTo>
                    <a:pt x="32" y="20"/>
                  </a:moveTo>
                  <a:cubicBezTo>
                    <a:pt x="32" y="9"/>
                    <a:pt x="32" y="9"/>
                    <a:pt x="32" y="9"/>
                  </a:cubicBezTo>
                  <a:cubicBezTo>
                    <a:pt x="30" y="10"/>
                    <a:pt x="30" y="10"/>
                    <a:pt x="30" y="10"/>
                  </a:cubicBezTo>
                  <a:cubicBezTo>
                    <a:pt x="30" y="11"/>
                    <a:pt x="29" y="11"/>
                    <a:pt x="29" y="10"/>
                  </a:cubicBezTo>
                  <a:cubicBezTo>
                    <a:pt x="29" y="10"/>
                    <a:pt x="29" y="9"/>
                    <a:pt x="29" y="9"/>
                  </a:cubicBezTo>
                  <a:cubicBezTo>
                    <a:pt x="33" y="6"/>
                    <a:pt x="33" y="6"/>
                    <a:pt x="33" y="6"/>
                  </a:cubicBezTo>
                  <a:cubicBezTo>
                    <a:pt x="33" y="6"/>
                    <a:pt x="33" y="6"/>
                    <a:pt x="34" y="6"/>
                  </a:cubicBezTo>
                  <a:cubicBezTo>
                    <a:pt x="34" y="6"/>
                    <a:pt x="34" y="7"/>
                    <a:pt x="34" y="7"/>
                  </a:cubicBezTo>
                  <a:cubicBezTo>
                    <a:pt x="34" y="20"/>
                    <a:pt x="34" y="20"/>
                    <a:pt x="34" y="20"/>
                  </a:cubicBezTo>
                  <a:cubicBezTo>
                    <a:pt x="37" y="20"/>
                    <a:pt x="37" y="20"/>
                    <a:pt x="37" y="20"/>
                  </a:cubicBezTo>
                  <a:cubicBezTo>
                    <a:pt x="37" y="20"/>
                    <a:pt x="38" y="21"/>
                    <a:pt x="38" y="21"/>
                  </a:cubicBezTo>
                  <a:cubicBezTo>
                    <a:pt x="38" y="22"/>
                    <a:pt x="37" y="22"/>
                    <a:pt x="37" y="22"/>
                  </a:cubicBezTo>
                  <a:cubicBezTo>
                    <a:pt x="30" y="22"/>
                    <a:pt x="30" y="22"/>
                    <a:pt x="30" y="22"/>
                  </a:cubicBezTo>
                  <a:cubicBezTo>
                    <a:pt x="29" y="22"/>
                    <a:pt x="29" y="22"/>
                    <a:pt x="29" y="21"/>
                  </a:cubicBezTo>
                  <a:cubicBezTo>
                    <a:pt x="29" y="21"/>
                    <a:pt x="29" y="20"/>
                    <a:pt x="30" y="20"/>
                  </a:cubicBezTo>
                  <a:lnTo>
                    <a:pt x="32" y="20"/>
                  </a:lnTo>
                  <a:close/>
                  <a:moveTo>
                    <a:pt x="33" y="28"/>
                  </a:moveTo>
                  <a:cubicBezTo>
                    <a:pt x="41" y="28"/>
                    <a:pt x="47" y="22"/>
                    <a:pt x="47" y="14"/>
                  </a:cubicBezTo>
                  <a:cubicBezTo>
                    <a:pt x="47" y="7"/>
                    <a:pt x="41" y="0"/>
                    <a:pt x="33" y="0"/>
                  </a:cubicBezTo>
                  <a:cubicBezTo>
                    <a:pt x="26" y="0"/>
                    <a:pt x="20" y="7"/>
                    <a:pt x="20" y="14"/>
                  </a:cubicBezTo>
                  <a:cubicBezTo>
                    <a:pt x="20" y="22"/>
                    <a:pt x="26" y="28"/>
                    <a:pt x="33" y="28"/>
                  </a:cubicBezTo>
                  <a:close/>
                  <a:moveTo>
                    <a:pt x="33" y="3"/>
                  </a:moveTo>
                  <a:cubicBezTo>
                    <a:pt x="39" y="3"/>
                    <a:pt x="44" y="8"/>
                    <a:pt x="44" y="14"/>
                  </a:cubicBezTo>
                  <a:cubicBezTo>
                    <a:pt x="44" y="20"/>
                    <a:pt x="39" y="25"/>
                    <a:pt x="33" y="25"/>
                  </a:cubicBezTo>
                  <a:cubicBezTo>
                    <a:pt x="27" y="25"/>
                    <a:pt x="23" y="20"/>
                    <a:pt x="23" y="14"/>
                  </a:cubicBezTo>
                  <a:cubicBezTo>
                    <a:pt x="23" y="8"/>
                    <a:pt x="27" y="3"/>
                    <a:pt x="3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48" name="Freeform 31"/>
            <p:cNvSpPr>
              <a:spLocks noEditPoints="1"/>
            </p:cNvSpPr>
            <p:nvPr/>
          </p:nvSpPr>
          <p:spPr bwMode="auto">
            <a:xfrm>
              <a:off x="4997763" y="2460443"/>
              <a:ext cx="424442" cy="461620"/>
            </a:xfrm>
            <a:custGeom>
              <a:avLst/>
              <a:gdLst>
                <a:gd name="T0" fmla="*/ 42 w 58"/>
                <a:gd name="T1" fmla="*/ 4 h 63"/>
                <a:gd name="T2" fmla="*/ 41 w 58"/>
                <a:gd name="T3" fmla="*/ 10 h 63"/>
                <a:gd name="T4" fmla="*/ 17 w 58"/>
                <a:gd name="T5" fmla="*/ 47 h 63"/>
                <a:gd name="T6" fmla="*/ 15 w 58"/>
                <a:gd name="T7" fmla="*/ 54 h 63"/>
                <a:gd name="T8" fmla="*/ 19 w 58"/>
                <a:gd name="T9" fmla="*/ 47 h 63"/>
                <a:gd name="T10" fmla="*/ 49 w 58"/>
                <a:gd name="T11" fmla="*/ 19 h 63"/>
                <a:gd name="T12" fmla="*/ 53 w 58"/>
                <a:gd name="T13" fmla="*/ 14 h 63"/>
                <a:gd name="T14" fmla="*/ 48 w 58"/>
                <a:gd name="T15" fmla="*/ 19 h 63"/>
                <a:gd name="T16" fmla="*/ 4 w 58"/>
                <a:gd name="T17" fmla="*/ 43 h 63"/>
                <a:gd name="T18" fmla="*/ 11 w 58"/>
                <a:gd name="T19" fmla="*/ 41 h 63"/>
                <a:gd name="T20" fmla="*/ 57 w 58"/>
                <a:gd name="T21" fmla="*/ 28 h 63"/>
                <a:gd name="T22" fmla="*/ 51 w 58"/>
                <a:gd name="T23" fmla="*/ 30 h 63"/>
                <a:gd name="T24" fmla="*/ 57 w 58"/>
                <a:gd name="T25" fmla="*/ 28 h 63"/>
                <a:gd name="T26" fmla="*/ 1 w 58"/>
                <a:gd name="T27" fmla="*/ 28 h 63"/>
                <a:gd name="T28" fmla="*/ 7 w 58"/>
                <a:gd name="T29" fmla="*/ 30 h 63"/>
                <a:gd name="T30" fmla="*/ 48 w 58"/>
                <a:gd name="T31" fmla="*/ 39 h 63"/>
                <a:gd name="T32" fmla="*/ 54 w 58"/>
                <a:gd name="T33" fmla="*/ 44 h 63"/>
                <a:gd name="T34" fmla="*/ 49 w 58"/>
                <a:gd name="T35" fmla="*/ 39 h 63"/>
                <a:gd name="T36" fmla="*/ 5 w 58"/>
                <a:gd name="T37" fmla="*/ 16 h 63"/>
                <a:gd name="T38" fmla="*/ 11 w 58"/>
                <a:gd name="T39" fmla="*/ 18 h 63"/>
                <a:gd name="T40" fmla="*/ 41 w 58"/>
                <a:gd name="T41" fmla="*/ 47 h 63"/>
                <a:gd name="T42" fmla="*/ 42 w 58"/>
                <a:gd name="T43" fmla="*/ 54 h 63"/>
                <a:gd name="T44" fmla="*/ 44 w 58"/>
                <a:gd name="T45" fmla="*/ 53 h 63"/>
                <a:gd name="T46" fmla="*/ 18 w 58"/>
                <a:gd name="T47" fmla="*/ 11 h 63"/>
                <a:gd name="T48" fmla="*/ 16 w 58"/>
                <a:gd name="T49" fmla="*/ 4 h 63"/>
                <a:gd name="T50" fmla="*/ 17 w 58"/>
                <a:gd name="T51" fmla="*/ 10 h 63"/>
                <a:gd name="T52" fmla="*/ 30 w 58"/>
                <a:gd name="T53" fmla="*/ 1 h 63"/>
                <a:gd name="T54" fmla="*/ 28 w 58"/>
                <a:gd name="T55" fmla="*/ 7 h 63"/>
                <a:gd name="T56" fmla="*/ 40 w 58"/>
                <a:gd name="T57" fmla="*/ 41 h 63"/>
                <a:gd name="T58" fmla="*/ 37 w 58"/>
                <a:gd name="T59" fmla="*/ 51 h 63"/>
                <a:gd name="T60" fmla="*/ 38 w 58"/>
                <a:gd name="T61" fmla="*/ 55 h 63"/>
                <a:gd name="T62" fmla="*/ 35 w 58"/>
                <a:gd name="T63" fmla="*/ 60 h 63"/>
                <a:gd name="T64" fmla="*/ 28 w 58"/>
                <a:gd name="T65" fmla="*/ 63 h 63"/>
                <a:gd name="T66" fmla="*/ 21 w 58"/>
                <a:gd name="T67" fmla="*/ 58 h 63"/>
                <a:gd name="T68" fmla="*/ 22 w 58"/>
                <a:gd name="T69" fmla="*/ 53 h 63"/>
                <a:gd name="T70" fmla="*/ 21 w 58"/>
                <a:gd name="T71" fmla="*/ 49 h 63"/>
                <a:gd name="T72" fmla="*/ 13 w 58"/>
                <a:gd name="T73" fmla="*/ 29 h 63"/>
                <a:gd name="T74" fmla="*/ 33 w 58"/>
                <a:gd name="T75" fmla="*/ 61 h 63"/>
                <a:gd name="T76" fmla="*/ 25 w 58"/>
                <a:gd name="T77" fmla="*/ 61 h 63"/>
                <a:gd name="T78" fmla="*/ 33 w 58"/>
                <a:gd name="T79" fmla="*/ 61 h 63"/>
                <a:gd name="T80" fmla="*/ 23 w 58"/>
                <a:gd name="T81" fmla="*/ 58 h 63"/>
                <a:gd name="T82" fmla="*/ 31 w 58"/>
                <a:gd name="T83" fmla="*/ 58 h 63"/>
                <a:gd name="T84" fmla="*/ 34 w 58"/>
                <a:gd name="T85" fmla="*/ 57 h 63"/>
                <a:gd name="T86" fmla="*/ 23 w 58"/>
                <a:gd name="T87" fmla="*/ 55 h 63"/>
                <a:gd name="T88" fmla="*/ 36 w 58"/>
                <a:gd name="T89" fmla="*/ 55 h 63"/>
                <a:gd name="T90" fmla="*/ 25 w 58"/>
                <a:gd name="T91" fmla="*/ 52 h 63"/>
                <a:gd name="T92" fmla="*/ 34 w 58"/>
                <a:gd name="T93" fmla="*/ 52 h 63"/>
                <a:gd name="T94" fmla="*/ 34 w 58"/>
                <a:gd name="T95" fmla="*/ 50 h 63"/>
                <a:gd name="T96" fmla="*/ 25 w 58"/>
                <a:gd name="T97" fmla="*/ 49 h 63"/>
                <a:gd name="T98" fmla="*/ 34 w 58"/>
                <a:gd name="T99" fmla="*/ 50 h 63"/>
                <a:gd name="T100" fmla="*/ 15 w 58"/>
                <a:gd name="T101" fmla="*/ 29 h 63"/>
                <a:gd name="T102" fmla="*/ 25 w 58"/>
                <a:gd name="T103" fmla="*/ 47 h 63"/>
                <a:gd name="T104" fmla="*/ 24 w 58"/>
                <a:gd name="T105" fmla="*/ 31 h 63"/>
                <a:gd name="T106" fmla="*/ 31 w 58"/>
                <a:gd name="T107" fmla="*/ 47 h 63"/>
                <a:gd name="T108" fmla="*/ 35 w 58"/>
                <a:gd name="T109" fmla="*/ 32 h 63"/>
                <a:gd name="T110" fmla="*/ 35 w 58"/>
                <a:gd name="T111" fmla="*/ 4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 h="63">
                  <a:moveTo>
                    <a:pt x="40" y="11"/>
                  </a:moveTo>
                  <a:cubicBezTo>
                    <a:pt x="39" y="10"/>
                    <a:pt x="39" y="10"/>
                    <a:pt x="39" y="9"/>
                  </a:cubicBezTo>
                  <a:cubicBezTo>
                    <a:pt x="42" y="4"/>
                    <a:pt x="42" y="4"/>
                    <a:pt x="42" y="4"/>
                  </a:cubicBezTo>
                  <a:cubicBezTo>
                    <a:pt x="43" y="4"/>
                    <a:pt x="43" y="3"/>
                    <a:pt x="44" y="4"/>
                  </a:cubicBezTo>
                  <a:cubicBezTo>
                    <a:pt x="44" y="4"/>
                    <a:pt x="44" y="5"/>
                    <a:pt x="44" y="5"/>
                  </a:cubicBezTo>
                  <a:cubicBezTo>
                    <a:pt x="41" y="10"/>
                    <a:pt x="41" y="10"/>
                    <a:pt x="41" y="10"/>
                  </a:cubicBezTo>
                  <a:cubicBezTo>
                    <a:pt x="41" y="10"/>
                    <a:pt x="41" y="11"/>
                    <a:pt x="40" y="11"/>
                  </a:cubicBezTo>
                  <a:cubicBezTo>
                    <a:pt x="40" y="11"/>
                    <a:pt x="40" y="11"/>
                    <a:pt x="40" y="11"/>
                  </a:cubicBezTo>
                  <a:close/>
                  <a:moveTo>
                    <a:pt x="17" y="47"/>
                  </a:moveTo>
                  <a:cubicBezTo>
                    <a:pt x="14" y="53"/>
                    <a:pt x="14" y="53"/>
                    <a:pt x="14" y="53"/>
                  </a:cubicBezTo>
                  <a:cubicBezTo>
                    <a:pt x="14" y="53"/>
                    <a:pt x="14" y="54"/>
                    <a:pt x="15" y="54"/>
                  </a:cubicBezTo>
                  <a:cubicBezTo>
                    <a:pt x="15" y="54"/>
                    <a:pt x="15" y="54"/>
                    <a:pt x="15" y="54"/>
                  </a:cubicBezTo>
                  <a:cubicBezTo>
                    <a:pt x="16" y="54"/>
                    <a:pt x="16" y="54"/>
                    <a:pt x="16" y="54"/>
                  </a:cubicBezTo>
                  <a:cubicBezTo>
                    <a:pt x="19" y="48"/>
                    <a:pt x="19" y="48"/>
                    <a:pt x="19" y="48"/>
                  </a:cubicBezTo>
                  <a:cubicBezTo>
                    <a:pt x="19" y="48"/>
                    <a:pt x="19" y="47"/>
                    <a:pt x="19" y="47"/>
                  </a:cubicBezTo>
                  <a:cubicBezTo>
                    <a:pt x="18" y="47"/>
                    <a:pt x="18" y="47"/>
                    <a:pt x="17" y="47"/>
                  </a:cubicBezTo>
                  <a:close/>
                  <a:moveTo>
                    <a:pt x="48" y="19"/>
                  </a:moveTo>
                  <a:cubicBezTo>
                    <a:pt x="49" y="19"/>
                    <a:pt x="49" y="19"/>
                    <a:pt x="49" y="19"/>
                  </a:cubicBezTo>
                  <a:cubicBezTo>
                    <a:pt x="54" y="16"/>
                    <a:pt x="54" y="16"/>
                    <a:pt x="54" y="16"/>
                  </a:cubicBezTo>
                  <a:cubicBezTo>
                    <a:pt x="55" y="15"/>
                    <a:pt x="55" y="15"/>
                    <a:pt x="54" y="14"/>
                  </a:cubicBezTo>
                  <a:cubicBezTo>
                    <a:pt x="54" y="14"/>
                    <a:pt x="54" y="14"/>
                    <a:pt x="53" y="14"/>
                  </a:cubicBezTo>
                  <a:cubicBezTo>
                    <a:pt x="48" y="17"/>
                    <a:pt x="48" y="17"/>
                    <a:pt x="48" y="17"/>
                  </a:cubicBezTo>
                  <a:cubicBezTo>
                    <a:pt x="47" y="17"/>
                    <a:pt x="47" y="18"/>
                    <a:pt x="48" y="18"/>
                  </a:cubicBezTo>
                  <a:cubicBezTo>
                    <a:pt x="48" y="19"/>
                    <a:pt x="48" y="19"/>
                    <a:pt x="48" y="19"/>
                  </a:cubicBezTo>
                  <a:close/>
                  <a:moveTo>
                    <a:pt x="10" y="39"/>
                  </a:moveTo>
                  <a:cubicBezTo>
                    <a:pt x="5" y="42"/>
                    <a:pt x="5" y="42"/>
                    <a:pt x="5" y="42"/>
                  </a:cubicBezTo>
                  <a:cubicBezTo>
                    <a:pt x="4" y="42"/>
                    <a:pt x="4" y="43"/>
                    <a:pt x="4" y="43"/>
                  </a:cubicBezTo>
                  <a:cubicBezTo>
                    <a:pt x="4" y="44"/>
                    <a:pt x="5" y="44"/>
                    <a:pt x="5" y="44"/>
                  </a:cubicBezTo>
                  <a:cubicBezTo>
                    <a:pt x="5" y="44"/>
                    <a:pt x="5" y="44"/>
                    <a:pt x="6" y="44"/>
                  </a:cubicBezTo>
                  <a:cubicBezTo>
                    <a:pt x="11" y="41"/>
                    <a:pt x="11" y="41"/>
                    <a:pt x="11" y="41"/>
                  </a:cubicBezTo>
                  <a:cubicBezTo>
                    <a:pt x="11" y="40"/>
                    <a:pt x="11" y="40"/>
                    <a:pt x="11" y="39"/>
                  </a:cubicBezTo>
                  <a:cubicBezTo>
                    <a:pt x="11" y="39"/>
                    <a:pt x="10" y="39"/>
                    <a:pt x="10" y="39"/>
                  </a:cubicBezTo>
                  <a:close/>
                  <a:moveTo>
                    <a:pt x="57" y="28"/>
                  </a:moveTo>
                  <a:cubicBezTo>
                    <a:pt x="51" y="28"/>
                    <a:pt x="51" y="28"/>
                    <a:pt x="51" y="28"/>
                  </a:cubicBezTo>
                  <a:cubicBezTo>
                    <a:pt x="51" y="28"/>
                    <a:pt x="50" y="28"/>
                    <a:pt x="50" y="29"/>
                  </a:cubicBezTo>
                  <a:cubicBezTo>
                    <a:pt x="50" y="29"/>
                    <a:pt x="51" y="30"/>
                    <a:pt x="51" y="30"/>
                  </a:cubicBezTo>
                  <a:cubicBezTo>
                    <a:pt x="57" y="30"/>
                    <a:pt x="57" y="30"/>
                    <a:pt x="57" y="30"/>
                  </a:cubicBezTo>
                  <a:cubicBezTo>
                    <a:pt x="58" y="30"/>
                    <a:pt x="58" y="29"/>
                    <a:pt x="58" y="29"/>
                  </a:cubicBezTo>
                  <a:cubicBezTo>
                    <a:pt x="58" y="28"/>
                    <a:pt x="58" y="28"/>
                    <a:pt x="57" y="28"/>
                  </a:cubicBezTo>
                  <a:close/>
                  <a:moveTo>
                    <a:pt x="8" y="29"/>
                  </a:moveTo>
                  <a:cubicBezTo>
                    <a:pt x="8" y="28"/>
                    <a:pt x="8" y="28"/>
                    <a:pt x="7" y="28"/>
                  </a:cubicBezTo>
                  <a:cubicBezTo>
                    <a:pt x="1" y="28"/>
                    <a:pt x="1" y="28"/>
                    <a:pt x="1" y="28"/>
                  </a:cubicBezTo>
                  <a:cubicBezTo>
                    <a:pt x="1" y="28"/>
                    <a:pt x="0" y="28"/>
                    <a:pt x="0" y="29"/>
                  </a:cubicBezTo>
                  <a:cubicBezTo>
                    <a:pt x="0" y="29"/>
                    <a:pt x="1" y="30"/>
                    <a:pt x="1" y="30"/>
                  </a:cubicBezTo>
                  <a:cubicBezTo>
                    <a:pt x="7" y="30"/>
                    <a:pt x="7" y="30"/>
                    <a:pt x="7" y="30"/>
                  </a:cubicBezTo>
                  <a:cubicBezTo>
                    <a:pt x="8" y="30"/>
                    <a:pt x="8" y="29"/>
                    <a:pt x="8" y="29"/>
                  </a:cubicBezTo>
                  <a:close/>
                  <a:moveTo>
                    <a:pt x="49" y="39"/>
                  </a:moveTo>
                  <a:cubicBezTo>
                    <a:pt x="48" y="39"/>
                    <a:pt x="48" y="39"/>
                    <a:pt x="48" y="39"/>
                  </a:cubicBezTo>
                  <a:cubicBezTo>
                    <a:pt x="47" y="40"/>
                    <a:pt x="47" y="40"/>
                    <a:pt x="48" y="41"/>
                  </a:cubicBezTo>
                  <a:cubicBezTo>
                    <a:pt x="53" y="44"/>
                    <a:pt x="53" y="44"/>
                    <a:pt x="53" y="44"/>
                  </a:cubicBezTo>
                  <a:cubicBezTo>
                    <a:pt x="53" y="44"/>
                    <a:pt x="53" y="44"/>
                    <a:pt x="54" y="44"/>
                  </a:cubicBezTo>
                  <a:cubicBezTo>
                    <a:pt x="54" y="44"/>
                    <a:pt x="54" y="44"/>
                    <a:pt x="54" y="43"/>
                  </a:cubicBezTo>
                  <a:cubicBezTo>
                    <a:pt x="55" y="43"/>
                    <a:pt x="55" y="42"/>
                    <a:pt x="54" y="42"/>
                  </a:cubicBezTo>
                  <a:lnTo>
                    <a:pt x="49" y="39"/>
                  </a:lnTo>
                  <a:close/>
                  <a:moveTo>
                    <a:pt x="6" y="14"/>
                  </a:moveTo>
                  <a:cubicBezTo>
                    <a:pt x="5" y="14"/>
                    <a:pt x="4" y="14"/>
                    <a:pt x="4" y="14"/>
                  </a:cubicBezTo>
                  <a:cubicBezTo>
                    <a:pt x="4" y="15"/>
                    <a:pt x="4" y="15"/>
                    <a:pt x="5" y="16"/>
                  </a:cubicBezTo>
                  <a:cubicBezTo>
                    <a:pt x="10" y="19"/>
                    <a:pt x="10" y="19"/>
                    <a:pt x="10" y="19"/>
                  </a:cubicBezTo>
                  <a:cubicBezTo>
                    <a:pt x="10" y="19"/>
                    <a:pt x="10" y="19"/>
                    <a:pt x="10" y="19"/>
                  </a:cubicBezTo>
                  <a:cubicBezTo>
                    <a:pt x="11" y="19"/>
                    <a:pt x="11" y="19"/>
                    <a:pt x="11" y="18"/>
                  </a:cubicBezTo>
                  <a:cubicBezTo>
                    <a:pt x="11" y="18"/>
                    <a:pt x="11" y="17"/>
                    <a:pt x="11" y="17"/>
                  </a:cubicBezTo>
                  <a:lnTo>
                    <a:pt x="6" y="14"/>
                  </a:lnTo>
                  <a:close/>
                  <a:moveTo>
                    <a:pt x="41" y="47"/>
                  </a:moveTo>
                  <a:cubicBezTo>
                    <a:pt x="41" y="47"/>
                    <a:pt x="40" y="47"/>
                    <a:pt x="40" y="47"/>
                  </a:cubicBezTo>
                  <a:cubicBezTo>
                    <a:pt x="39" y="47"/>
                    <a:pt x="39" y="48"/>
                    <a:pt x="39" y="48"/>
                  </a:cubicBezTo>
                  <a:cubicBezTo>
                    <a:pt x="42" y="54"/>
                    <a:pt x="42" y="54"/>
                    <a:pt x="42" y="54"/>
                  </a:cubicBezTo>
                  <a:cubicBezTo>
                    <a:pt x="43" y="54"/>
                    <a:pt x="43" y="54"/>
                    <a:pt x="43" y="54"/>
                  </a:cubicBezTo>
                  <a:cubicBezTo>
                    <a:pt x="43" y="54"/>
                    <a:pt x="44" y="54"/>
                    <a:pt x="44" y="54"/>
                  </a:cubicBezTo>
                  <a:cubicBezTo>
                    <a:pt x="44" y="54"/>
                    <a:pt x="44" y="53"/>
                    <a:pt x="44" y="53"/>
                  </a:cubicBezTo>
                  <a:lnTo>
                    <a:pt x="41" y="47"/>
                  </a:lnTo>
                  <a:close/>
                  <a:moveTo>
                    <a:pt x="17" y="10"/>
                  </a:moveTo>
                  <a:cubicBezTo>
                    <a:pt x="18" y="10"/>
                    <a:pt x="18" y="11"/>
                    <a:pt x="18" y="11"/>
                  </a:cubicBezTo>
                  <a:cubicBezTo>
                    <a:pt x="18" y="11"/>
                    <a:pt x="19" y="11"/>
                    <a:pt x="19" y="11"/>
                  </a:cubicBezTo>
                  <a:cubicBezTo>
                    <a:pt x="19" y="10"/>
                    <a:pt x="19" y="10"/>
                    <a:pt x="19" y="9"/>
                  </a:cubicBezTo>
                  <a:cubicBezTo>
                    <a:pt x="16" y="4"/>
                    <a:pt x="16" y="4"/>
                    <a:pt x="16" y="4"/>
                  </a:cubicBezTo>
                  <a:cubicBezTo>
                    <a:pt x="16" y="4"/>
                    <a:pt x="15" y="3"/>
                    <a:pt x="15" y="4"/>
                  </a:cubicBezTo>
                  <a:cubicBezTo>
                    <a:pt x="14" y="4"/>
                    <a:pt x="14" y="5"/>
                    <a:pt x="14" y="5"/>
                  </a:cubicBezTo>
                  <a:lnTo>
                    <a:pt x="17" y="10"/>
                  </a:lnTo>
                  <a:close/>
                  <a:moveTo>
                    <a:pt x="29" y="8"/>
                  </a:moveTo>
                  <a:cubicBezTo>
                    <a:pt x="30" y="8"/>
                    <a:pt x="30" y="7"/>
                    <a:pt x="30" y="7"/>
                  </a:cubicBezTo>
                  <a:cubicBezTo>
                    <a:pt x="30" y="1"/>
                    <a:pt x="30" y="1"/>
                    <a:pt x="30" y="1"/>
                  </a:cubicBezTo>
                  <a:cubicBezTo>
                    <a:pt x="30" y="0"/>
                    <a:pt x="30" y="0"/>
                    <a:pt x="29" y="0"/>
                  </a:cubicBezTo>
                  <a:cubicBezTo>
                    <a:pt x="29" y="0"/>
                    <a:pt x="28" y="0"/>
                    <a:pt x="28" y="1"/>
                  </a:cubicBezTo>
                  <a:cubicBezTo>
                    <a:pt x="28" y="7"/>
                    <a:pt x="28" y="7"/>
                    <a:pt x="28" y="7"/>
                  </a:cubicBezTo>
                  <a:cubicBezTo>
                    <a:pt x="28" y="7"/>
                    <a:pt x="29" y="8"/>
                    <a:pt x="29" y="8"/>
                  </a:cubicBezTo>
                  <a:close/>
                  <a:moveTo>
                    <a:pt x="45" y="29"/>
                  </a:moveTo>
                  <a:cubicBezTo>
                    <a:pt x="45" y="33"/>
                    <a:pt x="44" y="38"/>
                    <a:pt x="40" y="41"/>
                  </a:cubicBezTo>
                  <a:cubicBezTo>
                    <a:pt x="38" y="43"/>
                    <a:pt x="37" y="46"/>
                    <a:pt x="37" y="47"/>
                  </a:cubicBezTo>
                  <a:cubicBezTo>
                    <a:pt x="38" y="48"/>
                    <a:pt x="38" y="48"/>
                    <a:pt x="38" y="49"/>
                  </a:cubicBezTo>
                  <a:cubicBezTo>
                    <a:pt x="38" y="50"/>
                    <a:pt x="38" y="50"/>
                    <a:pt x="37" y="51"/>
                  </a:cubicBezTo>
                  <a:cubicBezTo>
                    <a:pt x="38" y="51"/>
                    <a:pt x="38" y="51"/>
                    <a:pt x="38" y="52"/>
                  </a:cubicBezTo>
                  <a:cubicBezTo>
                    <a:pt x="38" y="53"/>
                    <a:pt x="38" y="53"/>
                    <a:pt x="37" y="53"/>
                  </a:cubicBezTo>
                  <a:cubicBezTo>
                    <a:pt x="38" y="54"/>
                    <a:pt x="38" y="54"/>
                    <a:pt x="38" y="55"/>
                  </a:cubicBezTo>
                  <a:cubicBezTo>
                    <a:pt x="38" y="56"/>
                    <a:pt x="38" y="56"/>
                    <a:pt x="37" y="56"/>
                  </a:cubicBezTo>
                  <a:cubicBezTo>
                    <a:pt x="38" y="57"/>
                    <a:pt x="38" y="57"/>
                    <a:pt x="38" y="58"/>
                  </a:cubicBezTo>
                  <a:cubicBezTo>
                    <a:pt x="38" y="59"/>
                    <a:pt x="37" y="60"/>
                    <a:pt x="35" y="60"/>
                  </a:cubicBezTo>
                  <a:cubicBezTo>
                    <a:pt x="35" y="60"/>
                    <a:pt x="35" y="61"/>
                    <a:pt x="35" y="61"/>
                  </a:cubicBezTo>
                  <a:cubicBezTo>
                    <a:pt x="35" y="63"/>
                    <a:pt x="33" y="63"/>
                    <a:pt x="31" y="63"/>
                  </a:cubicBezTo>
                  <a:cubicBezTo>
                    <a:pt x="28" y="63"/>
                    <a:pt x="28" y="63"/>
                    <a:pt x="28" y="63"/>
                  </a:cubicBezTo>
                  <a:cubicBezTo>
                    <a:pt x="26" y="63"/>
                    <a:pt x="23" y="63"/>
                    <a:pt x="23" y="61"/>
                  </a:cubicBezTo>
                  <a:cubicBezTo>
                    <a:pt x="23" y="61"/>
                    <a:pt x="23" y="60"/>
                    <a:pt x="23" y="60"/>
                  </a:cubicBezTo>
                  <a:cubicBezTo>
                    <a:pt x="22" y="60"/>
                    <a:pt x="21" y="59"/>
                    <a:pt x="21" y="58"/>
                  </a:cubicBezTo>
                  <a:cubicBezTo>
                    <a:pt x="21" y="57"/>
                    <a:pt x="21" y="57"/>
                    <a:pt x="22" y="56"/>
                  </a:cubicBezTo>
                  <a:cubicBezTo>
                    <a:pt x="21" y="56"/>
                    <a:pt x="21" y="56"/>
                    <a:pt x="21" y="55"/>
                  </a:cubicBezTo>
                  <a:cubicBezTo>
                    <a:pt x="21" y="54"/>
                    <a:pt x="21" y="54"/>
                    <a:pt x="22" y="53"/>
                  </a:cubicBezTo>
                  <a:cubicBezTo>
                    <a:pt x="21" y="53"/>
                    <a:pt x="21" y="53"/>
                    <a:pt x="21" y="52"/>
                  </a:cubicBezTo>
                  <a:cubicBezTo>
                    <a:pt x="21" y="51"/>
                    <a:pt x="21" y="51"/>
                    <a:pt x="22" y="51"/>
                  </a:cubicBezTo>
                  <a:cubicBezTo>
                    <a:pt x="21" y="50"/>
                    <a:pt x="21" y="50"/>
                    <a:pt x="21" y="49"/>
                  </a:cubicBezTo>
                  <a:cubicBezTo>
                    <a:pt x="21" y="48"/>
                    <a:pt x="21" y="48"/>
                    <a:pt x="22" y="47"/>
                  </a:cubicBezTo>
                  <a:cubicBezTo>
                    <a:pt x="22" y="46"/>
                    <a:pt x="21" y="43"/>
                    <a:pt x="18" y="41"/>
                  </a:cubicBezTo>
                  <a:cubicBezTo>
                    <a:pt x="15" y="38"/>
                    <a:pt x="13" y="33"/>
                    <a:pt x="13" y="29"/>
                  </a:cubicBezTo>
                  <a:cubicBezTo>
                    <a:pt x="13" y="20"/>
                    <a:pt x="20" y="13"/>
                    <a:pt x="29" y="13"/>
                  </a:cubicBezTo>
                  <a:cubicBezTo>
                    <a:pt x="38" y="13"/>
                    <a:pt x="45" y="20"/>
                    <a:pt x="45" y="29"/>
                  </a:cubicBezTo>
                  <a:close/>
                  <a:moveTo>
                    <a:pt x="33" y="61"/>
                  </a:moveTo>
                  <a:cubicBezTo>
                    <a:pt x="33" y="61"/>
                    <a:pt x="32" y="60"/>
                    <a:pt x="31" y="60"/>
                  </a:cubicBezTo>
                  <a:cubicBezTo>
                    <a:pt x="28" y="60"/>
                    <a:pt x="28" y="60"/>
                    <a:pt x="28" y="60"/>
                  </a:cubicBezTo>
                  <a:cubicBezTo>
                    <a:pt x="26" y="60"/>
                    <a:pt x="26" y="61"/>
                    <a:pt x="25" y="61"/>
                  </a:cubicBezTo>
                  <a:cubicBezTo>
                    <a:pt x="26" y="61"/>
                    <a:pt x="26" y="61"/>
                    <a:pt x="28" y="61"/>
                  </a:cubicBezTo>
                  <a:cubicBezTo>
                    <a:pt x="31" y="61"/>
                    <a:pt x="31" y="61"/>
                    <a:pt x="31" y="61"/>
                  </a:cubicBezTo>
                  <a:cubicBezTo>
                    <a:pt x="32" y="61"/>
                    <a:pt x="33" y="61"/>
                    <a:pt x="33" y="61"/>
                  </a:cubicBezTo>
                  <a:close/>
                  <a:moveTo>
                    <a:pt x="34" y="57"/>
                  </a:moveTo>
                  <a:cubicBezTo>
                    <a:pt x="25" y="57"/>
                    <a:pt x="25" y="57"/>
                    <a:pt x="25" y="57"/>
                  </a:cubicBezTo>
                  <a:cubicBezTo>
                    <a:pt x="24" y="57"/>
                    <a:pt x="23" y="58"/>
                    <a:pt x="23" y="58"/>
                  </a:cubicBezTo>
                  <a:cubicBezTo>
                    <a:pt x="23" y="58"/>
                    <a:pt x="24" y="58"/>
                    <a:pt x="25" y="58"/>
                  </a:cubicBezTo>
                  <a:cubicBezTo>
                    <a:pt x="28" y="58"/>
                    <a:pt x="28" y="58"/>
                    <a:pt x="28" y="58"/>
                  </a:cubicBezTo>
                  <a:cubicBezTo>
                    <a:pt x="31" y="58"/>
                    <a:pt x="31" y="58"/>
                    <a:pt x="31" y="58"/>
                  </a:cubicBezTo>
                  <a:cubicBezTo>
                    <a:pt x="34" y="58"/>
                    <a:pt x="34" y="58"/>
                    <a:pt x="34" y="58"/>
                  </a:cubicBezTo>
                  <a:cubicBezTo>
                    <a:pt x="35" y="58"/>
                    <a:pt x="35" y="58"/>
                    <a:pt x="36" y="58"/>
                  </a:cubicBezTo>
                  <a:cubicBezTo>
                    <a:pt x="35" y="58"/>
                    <a:pt x="35" y="57"/>
                    <a:pt x="34" y="57"/>
                  </a:cubicBezTo>
                  <a:close/>
                  <a:moveTo>
                    <a:pt x="34" y="54"/>
                  </a:moveTo>
                  <a:cubicBezTo>
                    <a:pt x="25" y="54"/>
                    <a:pt x="25" y="54"/>
                    <a:pt x="25" y="54"/>
                  </a:cubicBezTo>
                  <a:cubicBezTo>
                    <a:pt x="24" y="54"/>
                    <a:pt x="23" y="55"/>
                    <a:pt x="23" y="55"/>
                  </a:cubicBezTo>
                  <a:cubicBezTo>
                    <a:pt x="23" y="55"/>
                    <a:pt x="24" y="55"/>
                    <a:pt x="25" y="55"/>
                  </a:cubicBezTo>
                  <a:cubicBezTo>
                    <a:pt x="34" y="55"/>
                    <a:pt x="34" y="55"/>
                    <a:pt x="34" y="55"/>
                  </a:cubicBezTo>
                  <a:cubicBezTo>
                    <a:pt x="35" y="55"/>
                    <a:pt x="35" y="55"/>
                    <a:pt x="36" y="55"/>
                  </a:cubicBezTo>
                  <a:cubicBezTo>
                    <a:pt x="35" y="55"/>
                    <a:pt x="35" y="54"/>
                    <a:pt x="34" y="54"/>
                  </a:cubicBezTo>
                  <a:close/>
                  <a:moveTo>
                    <a:pt x="34" y="52"/>
                  </a:moveTo>
                  <a:cubicBezTo>
                    <a:pt x="25" y="52"/>
                    <a:pt x="25" y="52"/>
                    <a:pt x="25" y="52"/>
                  </a:cubicBezTo>
                  <a:cubicBezTo>
                    <a:pt x="24" y="52"/>
                    <a:pt x="23" y="52"/>
                    <a:pt x="23" y="52"/>
                  </a:cubicBezTo>
                  <a:cubicBezTo>
                    <a:pt x="23" y="52"/>
                    <a:pt x="24" y="52"/>
                    <a:pt x="25" y="52"/>
                  </a:cubicBezTo>
                  <a:cubicBezTo>
                    <a:pt x="34" y="52"/>
                    <a:pt x="34" y="52"/>
                    <a:pt x="34" y="52"/>
                  </a:cubicBezTo>
                  <a:cubicBezTo>
                    <a:pt x="35" y="52"/>
                    <a:pt x="35" y="52"/>
                    <a:pt x="36" y="52"/>
                  </a:cubicBezTo>
                  <a:cubicBezTo>
                    <a:pt x="35" y="52"/>
                    <a:pt x="35" y="52"/>
                    <a:pt x="34" y="52"/>
                  </a:cubicBezTo>
                  <a:close/>
                  <a:moveTo>
                    <a:pt x="34" y="50"/>
                  </a:moveTo>
                  <a:cubicBezTo>
                    <a:pt x="35" y="50"/>
                    <a:pt x="35" y="49"/>
                    <a:pt x="36" y="49"/>
                  </a:cubicBezTo>
                  <a:cubicBezTo>
                    <a:pt x="35" y="49"/>
                    <a:pt x="35" y="49"/>
                    <a:pt x="34" y="49"/>
                  </a:cubicBezTo>
                  <a:cubicBezTo>
                    <a:pt x="25" y="49"/>
                    <a:pt x="25" y="49"/>
                    <a:pt x="25" y="49"/>
                  </a:cubicBezTo>
                  <a:cubicBezTo>
                    <a:pt x="24" y="49"/>
                    <a:pt x="23" y="49"/>
                    <a:pt x="23" y="49"/>
                  </a:cubicBezTo>
                  <a:cubicBezTo>
                    <a:pt x="23" y="49"/>
                    <a:pt x="24" y="50"/>
                    <a:pt x="25" y="50"/>
                  </a:cubicBezTo>
                  <a:lnTo>
                    <a:pt x="34" y="50"/>
                  </a:lnTo>
                  <a:close/>
                  <a:moveTo>
                    <a:pt x="43" y="29"/>
                  </a:moveTo>
                  <a:cubicBezTo>
                    <a:pt x="43" y="21"/>
                    <a:pt x="37" y="15"/>
                    <a:pt x="29" y="15"/>
                  </a:cubicBezTo>
                  <a:cubicBezTo>
                    <a:pt x="22" y="15"/>
                    <a:pt x="15" y="21"/>
                    <a:pt x="15" y="29"/>
                  </a:cubicBezTo>
                  <a:cubicBezTo>
                    <a:pt x="15" y="33"/>
                    <a:pt x="17" y="36"/>
                    <a:pt x="20" y="39"/>
                  </a:cubicBezTo>
                  <a:cubicBezTo>
                    <a:pt x="22" y="42"/>
                    <a:pt x="23" y="44"/>
                    <a:pt x="24" y="47"/>
                  </a:cubicBezTo>
                  <a:cubicBezTo>
                    <a:pt x="25" y="47"/>
                    <a:pt x="25" y="47"/>
                    <a:pt x="25" y="47"/>
                  </a:cubicBezTo>
                  <a:cubicBezTo>
                    <a:pt x="26" y="47"/>
                    <a:pt x="26" y="47"/>
                    <a:pt x="26" y="47"/>
                  </a:cubicBezTo>
                  <a:cubicBezTo>
                    <a:pt x="23" y="32"/>
                    <a:pt x="23" y="32"/>
                    <a:pt x="23" y="32"/>
                  </a:cubicBezTo>
                  <a:cubicBezTo>
                    <a:pt x="23" y="32"/>
                    <a:pt x="24" y="31"/>
                    <a:pt x="24" y="31"/>
                  </a:cubicBezTo>
                  <a:cubicBezTo>
                    <a:pt x="25" y="31"/>
                    <a:pt x="25" y="31"/>
                    <a:pt x="25" y="32"/>
                  </a:cubicBezTo>
                  <a:cubicBezTo>
                    <a:pt x="28" y="47"/>
                    <a:pt x="28" y="47"/>
                    <a:pt x="28" y="47"/>
                  </a:cubicBezTo>
                  <a:cubicBezTo>
                    <a:pt x="31" y="47"/>
                    <a:pt x="31" y="47"/>
                    <a:pt x="31" y="47"/>
                  </a:cubicBezTo>
                  <a:cubicBezTo>
                    <a:pt x="33" y="32"/>
                    <a:pt x="33" y="32"/>
                    <a:pt x="33" y="32"/>
                  </a:cubicBezTo>
                  <a:cubicBezTo>
                    <a:pt x="33" y="31"/>
                    <a:pt x="34" y="31"/>
                    <a:pt x="35" y="31"/>
                  </a:cubicBezTo>
                  <a:cubicBezTo>
                    <a:pt x="35" y="31"/>
                    <a:pt x="35" y="32"/>
                    <a:pt x="35" y="32"/>
                  </a:cubicBezTo>
                  <a:cubicBezTo>
                    <a:pt x="33" y="47"/>
                    <a:pt x="33" y="47"/>
                    <a:pt x="33" y="47"/>
                  </a:cubicBezTo>
                  <a:cubicBezTo>
                    <a:pt x="34" y="47"/>
                    <a:pt x="34" y="47"/>
                    <a:pt x="34" y="47"/>
                  </a:cubicBezTo>
                  <a:cubicBezTo>
                    <a:pt x="35" y="47"/>
                    <a:pt x="35" y="47"/>
                    <a:pt x="35" y="47"/>
                  </a:cubicBezTo>
                  <a:cubicBezTo>
                    <a:pt x="35" y="44"/>
                    <a:pt x="37" y="42"/>
                    <a:pt x="39" y="39"/>
                  </a:cubicBezTo>
                  <a:cubicBezTo>
                    <a:pt x="42" y="36"/>
                    <a:pt x="43" y="33"/>
                    <a:pt x="43"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49" name="Freeform 14"/>
            <p:cNvSpPr>
              <a:spLocks noEditPoints="1"/>
            </p:cNvSpPr>
            <p:nvPr/>
          </p:nvSpPr>
          <p:spPr bwMode="auto">
            <a:xfrm>
              <a:off x="6663686" y="3178272"/>
              <a:ext cx="274883" cy="320698"/>
            </a:xfrm>
            <a:custGeom>
              <a:avLst/>
              <a:gdLst>
                <a:gd name="T0" fmla="*/ 36 w 56"/>
                <a:gd name="T1" fmla="*/ 14 h 65"/>
                <a:gd name="T2" fmla="*/ 43 w 56"/>
                <a:gd name="T3" fmla="*/ 2 h 65"/>
                <a:gd name="T4" fmla="*/ 41 w 56"/>
                <a:gd name="T5" fmla="*/ 0 h 65"/>
                <a:gd name="T6" fmla="*/ 13 w 56"/>
                <a:gd name="T7" fmla="*/ 1 h 65"/>
                <a:gd name="T8" fmla="*/ 20 w 56"/>
                <a:gd name="T9" fmla="*/ 14 h 65"/>
                <a:gd name="T10" fmla="*/ 0 w 56"/>
                <a:gd name="T11" fmla="*/ 37 h 65"/>
                <a:gd name="T12" fmla="*/ 7 w 56"/>
                <a:gd name="T13" fmla="*/ 65 h 65"/>
                <a:gd name="T14" fmla="*/ 56 w 56"/>
                <a:gd name="T15" fmla="*/ 58 h 65"/>
                <a:gd name="T16" fmla="*/ 36 w 56"/>
                <a:gd name="T17" fmla="*/ 15 h 65"/>
                <a:gd name="T18" fmla="*/ 23 w 56"/>
                <a:gd name="T19" fmla="*/ 4 h 65"/>
                <a:gd name="T20" fmla="*/ 21 w 56"/>
                <a:gd name="T21" fmla="*/ 5 h 65"/>
                <a:gd name="T22" fmla="*/ 22 w 56"/>
                <a:gd name="T23" fmla="*/ 13 h 65"/>
                <a:gd name="T24" fmla="*/ 39 w 56"/>
                <a:gd name="T25" fmla="*/ 3 h 65"/>
                <a:gd name="T26" fmla="*/ 26 w 56"/>
                <a:gd name="T27" fmla="*/ 13 h 65"/>
                <a:gd name="T28" fmla="*/ 33 w 56"/>
                <a:gd name="T29" fmla="*/ 15 h 65"/>
                <a:gd name="T30" fmla="*/ 23 w 56"/>
                <a:gd name="T31" fmla="*/ 16 h 65"/>
                <a:gd name="T32" fmla="*/ 53 w 56"/>
                <a:gd name="T33" fmla="*/ 58 h 65"/>
                <a:gd name="T34" fmla="*/ 7 w 56"/>
                <a:gd name="T35" fmla="*/ 62 h 65"/>
                <a:gd name="T36" fmla="*/ 3 w 56"/>
                <a:gd name="T37" fmla="*/ 37 h 65"/>
                <a:gd name="T38" fmla="*/ 34 w 56"/>
                <a:gd name="T39" fmla="*/ 18 h 65"/>
                <a:gd name="T40" fmla="*/ 53 w 56"/>
                <a:gd name="T41" fmla="*/ 58 h 65"/>
                <a:gd name="T42" fmla="*/ 8 w 56"/>
                <a:gd name="T43" fmla="*/ 54 h 65"/>
                <a:gd name="T44" fmla="*/ 12 w 56"/>
                <a:gd name="T45" fmla="*/ 58 h 65"/>
                <a:gd name="T46" fmla="*/ 6 w 56"/>
                <a:gd name="T47" fmla="*/ 54 h 65"/>
                <a:gd name="T48" fmla="*/ 23 w 56"/>
                <a:gd name="T49" fmla="*/ 21 h 65"/>
                <a:gd name="T50" fmla="*/ 23 w 56"/>
                <a:gd name="T51" fmla="*/ 23 h 65"/>
                <a:gd name="T52" fmla="*/ 28 w 56"/>
                <a:gd name="T53" fmla="*/ 28 h 65"/>
                <a:gd name="T54" fmla="*/ 28 w 56"/>
                <a:gd name="T55" fmla="*/ 53 h 65"/>
                <a:gd name="T56" fmla="*/ 28 w 56"/>
                <a:gd name="T57" fmla="*/ 28 h 65"/>
                <a:gd name="T58" fmla="*/ 17 w 56"/>
                <a:gd name="T59" fmla="*/ 41 h 65"/>
                <a:gd name="T60" fmla="*/ 38 w 56"/>
                <a:gd name="T61" fmla="*/ 41 h 65"/>
                <a:gd name="T62" fmla="*/ 26 w 56"/>
                <a:gd name="T63" fmla="*/ 37 h 65"/>
                <a:gd name="T64" fmla="*/ 32 w 56"/>
                <a:gd name="T65" fmla="*/ 44 h 65"/>
                <a:gd name="T66" fmla="*/ 29 w 56"/>
                <a:gd name="T67" fmla="*/ 49 h 65"/>
                <a:gd name="T68" fmla="*/ 27 w 56"/>
                <a:gd name="T69" fmla="*/ 49 h 65"/>
                <a:gd name="T70" fmla="*/ 24 w 56"/>
                <a:gd name="T71" fmla="*/ 44 h 65"/>
                <a:gd name="T72" fmla="*/ 26 w 56"/>
                <a:gd name="T73" fmla="*/ 44 h 65"/>
                <a:gd name="T74" fmla="*/ 30 w 56"/>
                <a:gd name="T75" fmla="*/ 44 h 65"/>
                <a:gd name="T76" fmla="*/ 24 w 56"/>
                <a:gd name="T77" fmla="*/ 37 h 65"/>
                <a:gd name="T78" fmla="*/ 27 w 56"/>
                <a:gd name="T79" fmla="*/ 32 h 65"/>
                <a:gd name="T80" fmla="*/ 29 w 56"/>
                <a:gd name="T81" fmla="*/ 32 h 65"/>
                <a:gd name="T82" fmla="*/ 32 w 56"/>
                <a:gd name="T83" fmla="*/ 37 h 65"/>
                <a:gd name="T84" fmla="*/ 30 w 56"/>
                <a:gd name="T85" fmla="*/ 37 h 65"/>
                <a:gd name="T86" fmla="*/ 26 w 56"/>
                <a:gd name="T87" fmla="*/ 3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 h="65">
                  <a:moveTo>
                    <a:pt x="36" y="15"/>
                  </a:moveTo>
                  <a:cubicBezTo>
                    <a:pt x="36" y="14"/>
                    <a:pt x="36" y="14"/>
                    <a:pt x="36" y="14"/>
                  </a:cubicBezTo>
                  <a:cubicBezTo>
                    <a:pt x="43" y="3"/>
                    <a:pt x="43" y="3"/>
                    <a:pt x="43" y="3"/>
                  </a:cubicBezTo>
                  <a:cubicBezTo>
                    <a:pt x="43" y="3"/>
                    <a:pt x="43" y="3"/>
                    <a:pt x="43" y="2"/>
                  </a:cubicBezTo>
                  <a:cubicBezTo>
                    <a:pt x="43" y="1"/>
                    <a:pt x="42" y="0"/>
                    <a:pt x="41" y="0"/>
                  </a:cubicBezTo>
                  <a:cubicBezTo>
                    <a:pt x="41" y="0"/>
                    <a:pt x="41" y="0"/>
                    <a:pt x="41" y="0"/>
                  </a:cubicBezTo>
                  <a:cubicBezTo>
                    <a:pt x="14" y="0"/>
                    <a:pt x="14" y="0"/>
                    <a:pt x="14" y="0"/>
                  </a:cubicBezTo>
                  <a:cubicBezTo>
                    <a:pt x="14" y="0"/>
                    <a:pt x="13" y="0"/>
                    <a:pt x="13" y="1"/>
                  </a:cubicBezTo>
                  <a:cubicBezTo>
                    <a:pt x="12" y="2"/>
                    <a:pt x="12" y="3"/>
                    <a:pt x="13" y="3"/>
                  </a:cubicBezTo>
                  <a:cubicBezTo>
                    <a:pt x="20" y="14"/>
                    <a:pt x="20" y="14"/>
                    <a:pt x="20" y="14"/>
                  </a:cubicBezTo>
                  <a:cubicBezTo>
                    <a:pt x="20" y="15"/>
                    <a:pt x="20" y="15"/>
                    <a:pt x="20" y="15"/>
                  </a:cubicBezTo>
                  <a:cubicBezTo>
                    <a:pt x="9" y="16"/>
                    <a:pt x="0" y="26"/>
                    <a:pt x="0" y="37"/>
                  </a:cubicBezTo>
                  <a:cubicBezTo>
                    <a:pt x="0" y="58"/>
                    <a:pt x="0" y="58"/>
                    <a:pt x="0" y="58"/>
                  </a:cubicBezTo>
                  <a:cubicBezTo>
                    <a:pt x="0" y="61"/>
                    <a:pt x="3" y="65"/>
                    <a:pt x="7" y="65"/>
                  </a:cubicBezTo>
                  <a:cubicBezTo>
                    <a:pt x="49" y="65"/>
                    <a:pt x="49" y="65"/>
                    <a:pt x="49" y="65"/>
                  </a:cubicBezTo>
                  <a:cubicBezTo>
                    <a:pt x="53" y="65"/>
                    <a:pt x="56" y="61"/>
                    <a:pt x="56" y="58"/>
                  </a:cubicBezTo>
                  <a:cubicBezTo>
                    <a:pt x="56" y="37"/>
                    <a:pt x="56" y="37"/>
                    <a:pt x="56" y="37"/>
                  </a:cubicBezTo>
                  <a:cubicBezTo>
                    <a:pt x="56" y="26"/>
                    <a:pt x="47" y="16"/>
                    <a:pt x="36" y="15"/>
                  </a:cubicBezTo>
                  <a:close/>
                  <a:moveTo>
                    <a:pt x="26" y="13"/>
                  </a:moveTo>
                  <a:cubicBezTo>
                    <a:pt x="23" y="4"/>
                    <a:pt x="23" y="4"/>
                    <a:pt x="23" y="4"/>
                  </a:cubicBezTo>
                  <a:cubicBezTo>
                    <a:pt x="22" y="3"/>
                    <a:pt x="22" y="3"/>
                    <a:pt x="21" y="3"/>
                  </a:cubicBezTo>
                  <a:cubicBezTo>
                    <a:pt x="21" y="4"/>
                    <a:pt x="21" y="4"/>
                    <a:pt x="21" y="5"/>
                  </a:cubicBezTo>
                  <a:cubicBezTo>
                    <a:pt x="24" y="13"/>
                    <a:pt x="24" y="13"/>
                    <a:pt x="24" y="13"/>
                  </a:cubicBezTo>
                  <a:cubicBezTo>
                    <a:pt x="22" y="13"/>
                    <a:pt x="22" y="13"/>
                    <a:pt x="22" y="13"/>
                  </a:cubicBezTo>
                  <a:cubicBezTo>
                    <a:pt x="16" y="3"/>
                    <a:pt x="16" y="3"/>
                    <a:pt x="16" y="3"/>
                  </a:cubicBezTo>
                  <a:cubicBezTo>
                    <a:pt x="39" y="3"/>
                    <a:pt x="39" y="3"/>
                    <a:pt x="39" y="3"/>
                  </a:cubicBezTo>
                  <a:cubicBezTo>
                    <a:pt x="33" y="13"/>
                    <a:pt x="33" y="13"/>
                    <a:pt x="33" y="13"/>
                  </a:cubicBezTo>
                  <a:lnTo>
                    <a:pt x="26" y="13"/>
                  </a:lnTo>
                  <a:close/>
                  <a:moveTo>
                    <a:pt x="23" y="15"/>
                  </a:moveTo>
                  <a:cubicBezTo>
                    <a:pt x="33" y="15"/>
                    <a:pt x="33" y="15"/>
                    <a:pt x="33" y="15"/>
                  </a:cubicBezTo>
                  <a:cubicBezTo>
                    <a:pt x="33" y="16"/>
                    <a:pt x="33" y="16"/>
                    <a:pt x="33" y="16"/>
                  </a:cubicBezTo>
                  <a:cubicBezTo>
                    <a:pt x="23" y="16"/>
                    <a:pt x="23" y="16"/>
                    <a:pt x="23" y="16"/>
                  </a:cubicBezTo>
                  <a:lnTo>
                    <a:pt x="23" y="15"/>
                  </a:lnTo>
                  <a:close/>
                  <a:moveTo>
                    <a:pt x="53" y="58"/>
                  </a:moveTo>
                  <a:cubicBezTo>
                    <a:pt x="53" y="60"/>
                    <a:pt x="51" y="62"/>
                    <a:pt x="49" y="62"/>
                  </a:cubicBezTo>
                  <a:cubicBezTo>
                    <a:pt x="7" y="62"/>
                    <a:pt x="7" y="62"/>
                    <a:pt x="7" y="62"/>
                  </a:cubicBezTo>
                  <a:cubicBezTo>
                    <a:pt x="5" y="62"/>
                    <a:pt x="3" y="60"/>
                    <a:pt x="3" y="58"/>
                  </a:cubicBezTo>
                  <a:cubicBezTo>
                    <a:pt x="3" y="37"/>
                    <a:pt x="3" y="37"/>
                    <a:pt x="3" y="37"/>
                  </a:cubicBezTo>
                  <a:cubicBezTo>
                    <a:pt x="3" y="26"/>
                    <a:pt x="11" y="18"/>
                    <a:pt x="22" y="18"/>
                  </a:cubicBezTo>
                  <a:cubicBezTo>
                    <a:pt x="34" y="18"/>
                    <a:pt x="34" y="18"/>
                    <a:pt x="34" y="18"/>
                  </a:cubicBezTo>
                  <a:cubicBezTo>
                    <a:pt x="44" y="18"/>
                    <a:pt x="53" y="26"/>
                    <a:pt x="53" y="37"/>
                  </a:cubicBezTo>
                  <a:lnTo>
                    <a:pt x="53" y="58"/>
                  </a:lnTo>
                  <a:close/>
                  <a:moveTo>
                    <a:pt x="8" y="38"/>
                  </a:moveTo>
                  <a:cubicBezTo>
                    <a:pt x="8" y="54"/>
                    <a:pt x="8" y="54"/>
                    <a:pt x="8" y="54"/>
                  </a:cubicBezTo>
                  <a:cubicBezTo>
                    <a:pt x="8" y="55"/>
                    <a:pt x="9" y="57"/>
                    <a:pt x="11" y="57"/>
                  </a:cubicBezTo>
                  <a:cubicBezTo>
                    <a:pt x="11" y="57"/>
                    <a:pt x="12" y="57"/>
                    <a:pt x="12" y="58"/>
                  </a:cubicBezTo>
                  <a:cubicBezTo>
                    <a:pt x="12" y="58"/>
                    <a:pt x="11" y="59"/>
                    <a:pt x="11" y="59"/>
                  </a:cubicBezTo>
                  <a:cubicBezTo>
                    <a:pt x="8" y="59"/>
                    <a:pt x="6" y="56"/>
                    <a:pt x="6" y="54"/>
                  </a:cubicBezTo>
                  <a:cubicBezTo>
                    <a:pt x="6" y="38"/>
                    <a:pt x="6" y="38"/>
                    <a:pt x="6" y="38"/>
                  </a:cubicBezTo>
                  <a:cubicBezTo>
                    <a:pt x="6" y="28"/>
                    <a:pt x="14" y="21"/>
                    <a:pt x="23" y="21"/>
                  </a:cubicBezTo>
                  <a:cubicBezTo>
                    <a:pt x="24" y="21"/>
                    <a:pt x="24" y="21"/>
                    <a:pt x="24" y="22"/>
                  </a:cubicBezTo>
                  <a:cubicBezTo>
                    <a:pt x="24" y="22"/>
                    <a:pt x="24" y="23"/>
                    <a:pt x="23" y="23"/>
                  </a:cubicBezTo>
                  <a:cubicBezTo>
                    <a:pt x="15" y="23"/>
                    <a:pt x="8" y="29"/>
                    <a:pt x="8" y="38"/>
                  </a:cubicBezTo>
                  <a:close/>
                  <a:moveTo>
                    <a:pt x="28" y="28"/>
                  </a:moveTo>
                  <a:cubicBezTo>
                    <a:pt x="21" y="28"/>
                    <a:pt x="15" y="34"/>
                    <a:pt x="15" y="41"/>
                  </a:cubicBezTo>
                  <a:cubicBezTo>
                    <a:pt x="15" y="47"/>
                    <a:pt x="21" y="53"/>
                    <a:pt x="28" y="53"/>
                  </a:cubicBezTo>
                  <a:cubicBezTo>
                    <a:pt x="35" y="53"/>
                    <a:pt x="40" y="47"/>
                    <a:pt x="40" y="41"/>
                  </a:cubicBezTo>
                  <a:cubicBezTo>
                    <a:pt x="40" y="34"/>
                    <a:pt x="35" y="28"/>
                    <a:pt x="28" y="28"/>
                  </a:cubicBezTo>
                  <a:close/>
                  <a:moveTo>
                    <a:pt x="28" y="51"/>
                  </a:moveTo>
                  <a:cubicBezTo>
                    <a:pt x="22" y="51"/>
                    <a:pt x="17" y="46"/>
                    <a:pt x="17" y="41"/>
                  </a:cubicBezTo>
                  <a:cubicBezTo>
                    <a:pt x="17" y="35"/>
                    <a:pt x="22" y="30"/>
                    <a:pt x="28" y="30"/>
                  </a:cubicBezTo>
                  <a:cubicBezTo>
                    <a:pt x="33" y="30"/>
                    <a:pt x="38" y="35"/>
                    <a:pt x="38" y="41"/>
                  </a:cubicBezTo>
                  <a:cubicBezTo>
                    <a:pt x="38" y="46"/>
                    <a:pt x="33" y="51"/>
                    <a:pt x="28" y="51"/>
                  </a:cubicBezTo>
                  <a:close/>
                  <a:moveTo>
                    <a:pt x="26" y="37"/>
                  </a:moveTo>
                  <a:cubicBezTo>
                    <a:pt x="26" y="39"/>
                    <a:pt x="27" y="40"/>
                    <a:pt x="28" y="40"/>
                  </a:cubicBezTo>
                  <a:cubicBezTo>
                    <a:pt x="30" y="40"/>
                    <a:pt x="32" y="41"/>
                    <a:pt x="32" y="44"/>
                  </a:cubicBezTo>
                  <a:cubicBezTo>
                    <a:pt x="32" y="46"/>
                    <a:pt x="31" y="47"/>
                    <a:pt x="29" y="48"/>
                  </a:cubicBezTo>
                  <a:cubicBezTo>
                    <a:pt x="29" y="49"/>
                    <a:pt x="29" y="49"/>
                    <a:pt x="29" y="49"/>
                  </a:cubicBezTo>
                  <a:cubicBezTo>
                    <a:pt x="29" y="49"/>
                    <a:pt x="28" y="50"/>
                    <a:pt x="28" y="50"/>
                  </a:cubicBezTo>
                  <a:cubicBezTo>
                    <a:pt x="27" y="50"/>
                    <a:pt x="27" y="49"/>
                    <a:pt x="27" y="49"/>
                  </a:cubicBezTo>
                  <a:cubicBezTo>
                    <a:pt x="27" y="48"/>
                    <a:pt x="27" y="48"/>
                    <a:pt x="27" y="48"/>
                  </a:cubicBezTo>
                  <a:cubicBezTo>
                    <a:pt x="25" y="47"/>
                    <a:pt x="24" y="46"/>
                    <a:pt x="24" y="44"/>
                  </a:cubicBezTo>
                  <a:cubicBezTo>
                    <a:pt x="24" y="43"/>
                    <a:pt x="24" y="43"/>
                    <a:pt x="25" y="43"/>
                  </a:cubicBezTo>
                  <a:cubicBezTo>
                    <a:pt x="25" y="43"/>
                    <a:pt x="26" y="43"/>
                    <a:pt x="26" y="44"/>
                  </a:cubicBezTo>
                  <a:cubicBezTo>
                    <a:pt x="26" y="45"/>
                    <a:pt x="27" y="46"/>
                    <a:pt x="28" y="46"/>
                  </a:cubicBezTo>
                  <a:cubicBezTo>
                    <a:pt x="29" y="46"/>
                    <a:pt x="30" y="45"/>
                    <a:pt x="30" y="44"/>
                  </a:cubicBezTo>
                  <a:cubicBezTo>
                    <a:pt x="30" y="42"/>
                    <a:pt x="29" y="42"/>
                    <a:pt x="28" y="42"/>
                  </a:cubicBezTo>
                  <a:cubicBezTo>
                    <a:pt x="25" y="42"/>
                    <a:pt x="24" y="40"/>
                    <a:pt x="24" y="37"/>
                  </a:cubicBezTo>
                  <a:cubicBezTo>
                    <a:pt x="24" y="36"/>
                    <a:pt x="25" y="34"/>
                    <a:pt x="27" y="34"/>
                  </a:cubicBezTo>
                  <a:cubicBezTo>
                    <a:pt x="27" y="32"/>
                    <a:pt x="27" y="32"/>
                    <a:pt x="27" y="32"/>
                  </a:cubicBezTo>
                  <a:cubicBezTo>
                    <a:pt x="27" y="32"/>
                    <a:pt x="27" y="31"/>
                    <a:pt x="28" y="31"/>
                  </a:cubicBezTo>
                  <a:cubicBezTo>
                    <a:pt x="28" y="31"/>
                    <a:pt x="29" y="32"/>
                    <a:pt x="29" y="32"/>
                  </a:cubicBezTo>
                  <a:cubicBezTo>
                    <a:pt x="29" y="33"/>
                    <a:pt x="29" y="33"/>
                    <a:pt x="29" y="33"/>
                  </a:cubicBezTo>
                  <a:cubicBezTo>
                    <a:pt x="30" y="34"/>
                    <a:pt x="32" y="35"/>
                    <a:pt x="32" y="37"/>
                  </a:cubicBezTo>
                  <a:cubicBezTo>
                    <a:pt x="32" y="38"/>
                    <a:pt x="31" y="38"/>
                    <a:pt x="31" y="38"/>
                  </a:cubicBezTo>
                  <a:cubicBezTo>
                    <a:pt x="30" y="38"/>
                    <a:pt x="30" y="38"/>
                    <a:pt x="30" y="37"/>
                  </a:cubicBezTo>
                  <a:cubicBezTo>
                    <a:pt x="30" y="36"/>
                    <a:pt x="29" y="35"/>
                    <a:pt x="28" y="35"/>
                  </a:cubicBezTo>
                  <a:cubicBezTo>
                    <a:pt x="27" y="35"/>
                    <a:pt x="26" y="36"/>
                    <a:pt x="26" y="37"/>
                  </a:cubicBezTo>
                  <a:close/>
                </a:path>
              </a:pathLst>
            </a:custGeom>
            <a:grpFill/>
            <a:ln>
              <a:noFill/>
            </a:ln>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50" name="Freeform 37"/>
            <p:cNvSpPr>
              <a:spLocks noEditPoints="1"/>
            </p:cNvSpPr>
            <p:nvPr/>
          </p:nvSpPr>
          <p:spPr bwMode="auto">
            <a:xfrm>
              <a:off x="5514022" y="3600012"/>
              <a:ext cx="191882" cy="191884"/>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4 w 35"/>
                <a:gd name="T21" fmla="*/ 12 h 35"/>
                <a:gd name="T22" fmla="*/ 19 w 35"/>
                <a:gd name="T23" fmla="*/ 18 h 35"/>
                <a:gd name="T24" fmla="*/ 24 w 35"/>
                <a:gd name="T25" fmla="*/ 23 h 35"/>
                <a:gd name="T26" fmla="*/ 24 w 35"/>
                <a:gd name="T27" fmla="*/ 24 h 35"/>
                <a:gd name="T28" fmla="*/ 24 w 35"/>
                <a:gd name="T29" fmla="*/ 25 h 35"/>
                <a:gd name="T30" fmla="*/ 23 w 35"/>
                <a:gd name="T31" fmla="*/ 24 h 35"/>
                <a:gd name="T32" fmla="*/ 18 w 35"/>
                <a:gd name="T33" fmla="*/ 19 h 35"/>
                <a:gd name="T34" fmla="*/ 12 w 35"/>
                <a:gd name="T35" fmla="*/ 24 h 35"/>
                <a:gd name="T36" fmla="*/ 12 w 35"/>
                <a:gd name="T37" fmla="*/ 25 h 35"/>
                <a:gd name="T38" fmla="*/ 11 w 35"/>
                <a:gd name="T39" fmla="*/ 24 h 35"/>
                <a:gd name="T40" fmla="*/ 11 w 35"/>
                <a:gd name="T41" fmla="*/ 23 h 35"/>
                <a:gd name="T42" fmla="*/ 16 w 35"/>
                <a:gd name="T43" fmla="*/ 18 h 35"/>
                <a:gd name="T44" fmla="*/ 11 w 35"/>
                <a:gd name="T45" fmla="*/ 12 h 35"/>
                <a:gd name="T46" fmla="*/ 11 w 35"/>
                <a:gd name="T47" fmla="*/ 11 h 35"/>
                <a:gd name="T48" fmla="*/ 12 w 35"/>
                <a:gd name="T49" fmla="*/ 11 h 35"/>
                <a:gd name="T50" fmla="*/ 18 w 35"/>
                <a:gd name="T51" fmla="*/ 16 h 35"/>
                <a:gd name="T52" fmla="*/ 23 w 35"/>
                <a:gd name="T53" fmla="*/ 11 h 35"/>
                <a:gd name="T54" fmla="*/ 24 w 35"/>
                <a:gd name="T55" fmla="*/ 11 h 35"/>
                <a:gd name="T56" fmla="*/ 24 w 35"/>
                <a:gd name="T57"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35">
                  <a:moveTo>
                    <a:pt x="18" y="0"/>
                  </a:moveTo>
                  <a:cubicBezTo>
                    <a:pt x="8" y="0"/>
                    <a:pt x="0" y="8"/>
                    <a:pt x="0" y="18"/>
                  </a:cubicBezTo>
                  <a:cubicBezTo>
                    <a:pt x="0" y="27"/>
                    <a:pt x="8" y="35"/>
                    <a:pt x="18" y="35"/>
                  </a:cubicBezTo>
                  <a:cubicBezTo>
                    <a:pt x="27" y="35"/>
                    <a:pt x="35" y="27"/>
                    <a:pt x="35" y="18"/>
                  </a:cubicBezTo>
                  <a:cubicBezTo>
                    <a:pt x="35" y="8"/>
                    <a:pt x="27"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4" y="12"/>
                  </a:moveTo>
                  <a:cubicBezTo>
                    <a:pt x="19" y="18"/>
                    <a:pt x="19" y="18"/>
                    <a:pt x="19" y="18"/>
                  </a:cubicBezTo>
                  <a:cubicBezTo>
                    <a:pt x="24" y="23"/>
                    <a:pt x="24" y="23"/>
                    <a:pt x="24" y="23"/>
                  </a:cubicBezTo>
                  <a:cubicBezTo>
                    <a:pt x="25" y="23"/>
                    <a:pt x="25" y="24"/>
                    <a:pt x="24" y="24"/>
                  </a:cubicBezTo>
                  <a:cubicBezTo>
                    <a:pt x="24" y="24"/>
                    <a:pt x="24" y="25"/>
                    <a:pt x="24" y="25"/>
                  </a:cubicBezTo>
                  <a:cubicBezTo>
                    <a:pt x="23" y="25"/>
                    <a:pt x="23" y="24"/>
                    <a:pt x="23" y="24"/>
                  </a:cubicBezTo>
                  <a:cubicBezTo>
                    <a:pt x="18" y="19"/>
                    <a:pt x="18" y="19"/>
                    <a:pt x="18" y="19"/>
                  </a:cubicBezTo>
                  <a:cubicBezTo>
                    <a:pt x="12" y="24"/>
                    <a:pt x="12" y="24"/>
                    <a:pt x="12" y="24"/>
                  </a:cubicBezTo>
                  <a:cubicBezTo>
                    <a:pt x="12" y="24"/>
                    <a:pt x="12" y="25"/>
                    <a:pt x="12" y="25"/>
                  </a:cubicBezTo>
                  <a:cubicBezTo>
                    <a:pt x="11" y="25"/>
                    <a:pt x="11" y="24"/>
                    <a:pt x="11" y="24"/>
                  </a:cubicBezTo>
                  <a:cubicBezTo>
                    <a:pt x="11" y="24"/>
                    <a:pt x="11" y="23"/>
                    <a:pt x="11" y="23"/>
                  </a:cubicBezTo>
                  <a:cubicBezTo>
                    <a:pt x="16" y="18"/>
                    <a:pt x="16" y="18"/>
                    <a:pt x="16" y="18"/>
                  </a:cubicBezTo>
                  <a:cubicBezTo>
                    <a:pt x="11" y="12"/>
                    <a:pt x="11" y="12"/>
                    <a:pt x="11" y="12"/>
                  </a:cubicBezTo>
                  <a:cubicBezTo>
                    <a:pt x="11" y="12"/>
                    <a:pt x="11" y="11"/>
                    <a:pt x="11" y="11"/>
                  </a:cubicBezTo>
                  <a:cubicBezTo>
                    <a:pt x="11" y="10"/>
                    <a:pt x="12" y="10"/>
                    <a:pt x="12" y="11"/>
                  </a:cubicBezTo>
                  <a:cubicBezTo>
                    <a:pt x="18" y="16"/>
                    <a:pt x="18" y="16"/>
                    <a:pt x="18" y="16"/>
                  </a:cubicBezTo>
                  <a:cubicBezTo>
                    <a:pt x="23" y="11"/>
                    <a:pt x="23" y="11"/>
                    <a:pt x="23" y="11"/>
                  </a:cubicBezTo>
                  <a:cubicBezTo>
                    <a:pt x="23" y="10"/>
                    <a:pt x="24" y="10"/>
                    <a:pt x="24" y="11"/>
                  </a:cubicBezTo>
                  <a:cubicBezTo>
                    <a:pt x="25" y="11"/>
                    <a:pt x="25" y="12"/>
                    <a:pt x="24" y="12"/>
                  </a:cubicBezTo>
                  <a:close/>
                </a:path>
              </a:pathLst>
            </a:custGeom>
            <a:grpFill/>
            <a:ln>
              <a:noFill/>
            </a:ln>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51" name="Freeform 36"/>
            <p:cNvSpPr>
              <a:spLocks noEditPoints="1"/>
            </p:cNvSpPr>
            <p:nvPr/>
          </p:nvSpPr>
          <p:spPr bwMode="auto">
            <a:xfrm>
              <a:off x="6318623" y="3816332"/>
              <a:ext cx="329120" cy="329123"/>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7 w 35"/>
                <a:gd name="T21" fmla="*/ 12 h 35"/>
                <a:gd name="T22" fmla="*/ 27 w 35"/>
                <a:gd name="T23" fmla="*/ 14 h 35"/>
                <a:gd name="T24" fmla="*/ 16 w 35"/>
                <a:gd name="T25" fmla="*/ 23 h 35"/>
                <a:gd name="T26" fmla="*/ 16 w 35"/>
                <a:gd name="T27" fmla="*/ 23 h 35"/>
                <a:gd name="T28" fmla="*/ 15 w 35"/>
                <a:gd name="T29" fmla="*/ 23 h 35"/>
                <a:gd name="T30" fmla="*/ 9 w 35"/>
                <a:gd name="T31" fmla="*/ 18 h 35"/>
                <a:gd name="T32" fmla="*/ 9 w 35"/>
                <a:gd name="T33" fmla="*/ 16 h 35"/>
                <a:gd name="T34" fmla="*/ 10 w 35"/>
                <a:gd name="T35" fmla="*/ 16 h 35"/>
                <a:gd name="T36" fmla="*/ 16 w 35"/>
                <a:gd name="T37" fmla="*/ 21 h 35"/>
                <a:gd name="T38" fmla="*/ 26 w 35"/>
                <a:gd name="T39" fmla="*/ 12 h 35"/>
                <a:gd name="T40" fmla="*/ 27 w 35"/>
                <a:gd name="T41"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5">
                  <a:moveTo>
                    <a:pt x="18" y="0"/>
                  </a:moveTo>
                  <a:cubicBezTo>
                    <a:pt x="8" y="0"/>
                    <a:pt x="0" y="8"/>
                    <a:pt x="0" y="18"/>
                  </a:cubicBezTo>
                  <a:cubicBezTo>
                    <a:pt x="0" y="27"/>
                    <a:pt x="8" y="35"/>
                    <a:pt x="18" y="35"/>
                  </a:cubicBezTo>
                  <a:cubicBezTo>
                    <a:pt x="28" y="35"/>
                    <a:pt x="35" y="27"/>
                    <a:pt x="35" y="18"/>
                  </a:cubicBezTo>
                  <a:cubicBezTo>
                    <a:pt x="35" y="8"/>
                    <a:pt x="28"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7" y="12"/>
                  </a:moveTo>
                  <a:cubicBezTo>
                    <a:pt x="28" y="13"/>
                    <a:pt x="28" y="13"/>
                    <a:pt x="27" y="14"/>
                  </a:cubicBezTo>
                  <a:cubicBezTo>
                    <a:pt x="16" y="23"/>
                    <a:pt x="16" y="23"/>
                    <a:pt x="16" y="23"/>
                  </a:cubicBezTo>
                  <a:cubicBezTo>
                    <a:pt x="16" y="23"/>
                    <a:pt x="16" y="23"/>
                    <a:pt x="16" y="23"/>
                  </a:cubicBezTo>
                  <a:cubicBezTo>
                    <a:pt x="15" y="23"/>
                    <a:pt x="15" y="23"/>
                    <a:pt x="15" y="23"/>
                  </a:cubicBezTo>
                  <a:cubicBezTo>
                    <a:pt x="9" y="18"/>
                    <a:pt x="9" y="18"/>
                    <a:pt x="9" y="18"/>
                  </a:cubicBezTo>
                  <a:cubicBezTo>
                    <a:pt x="8" y="18"/>
                    <a:pt x="8" y="17"/>
                    <a:pt x="9" y="16"/>
                  </a:cubicBezTo>
                  <a:cubicBezTo>
                    <a:pt x="9" y="16"/>
                    <a:pt x="10" y="16"/>
                    <a:pt x="10" y="16"/>
                  </a:cubicBezTo>
                  <a:cubicBezTo>
                    <a:pt x="16" y="21"/>
                    <a:pt x="16" y="21"/>
                    <a:pt x="16" y="21"/>
                  </a:cubicBezTo>
                  <a:cubicBezTo>
                    <a:pt x="26" y="12"/>
                    <a:pt x="26" y="12"/>
                    <a:pt x="26" y="12"/>
                  </a:cubicBezTo>
                  <a:cubicBezTo>
                    <a:pt x="26" y="12"/>
                    <a:pt x="27" y="12"/>
                    <a:pt x="27" y="12"/>
                  </a:cubicBezTo>
                  <a:close/>
                </a:path>
              </a:pathLst>
            </a:custGeom>
            <a:grpFill/>
            <a:ln>
              <a:noFill/>
            </a:ln>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52" name="Freeform 36"/>
            <p:cNvSpPr>
              <a:spLocks noEditPoints="1"/>
            </p:cNvSpPr>
            <p:nvPr/>
          </p:nvSpPr>
          <p:spPr bwMode="auto">
            <a:xfrm>
              <a:off x="7931962" y="2574897"/>
              <a:ext cx="232130" cy="232131"/>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7 w 35"/>
                <a:gd name="T21" fmla="*/ 12 h 35"/>
                <a:gd name="T22" fmla="*/ 27 w 35"/>
                <a:gd name="T23" fmla="*/ 14 h 35"/>
                <a:gd name="T24" fmla="*/ 16 w 35"/>
                <a:gd name="T25" fmla="*/ 23 h 35"/>
                <a:gd name="T26" fmla="*/ 16 w 35"/>
                <a:gd name="T27" fmla="*/ 23 h 35"/>
                <a:gd name="T28" fmla="*/ 15 w 35"/>
                <a:gd name="T29" fmla="*/ 23 h 35"/>
                <a:gd name="T30" fmla="*/ 9 w 35"/>
                <a:gd name="T31" fmla="*/ 18 h 35"/>
                <a:gd name="T32" fmla="*/ 9 w 35"/>
                <a:gd name="T33" fmla="*/ 16 h 35"/>
                <a:gd name="T34" fmla="*/ 10 w 35"/>
                <a:gd name="T35" fmla="*/ 16 h 35"/>
                <a:gd name="T36" fmla="*/ 16 w 35"/>
                <a:gd name="T37" fmla="*/ 21 h 35"/>
                <a:gd name="T38" fmla="*/ 26 w 35"/>
                <a:gd name="T39" fmla="*/ 12 h 35"/>
                <a:gd name="T40" fmla="*/ 27 w 35"/>
                <a:gd name="T41"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5">
                  <a:moveTo>
                    <a:pt x="18" y="0"/>
                  </a:moveTo>
                  <a:cubicBezTo>
                    <a:pt x="8" y="0"/>
                    <a:pt x="0" y="8"/>
                    <a:pt x="0" y="18"/>
                  </a:cubicBezTo>
                  <a:cubicBezTo>
                    <a:pt x="0" y="27"/>
                    <a:pt x="8" y="35"/>
                    <a:pt x="18" y="35"/>
                  </a:cubicBezTo>
                  <a:cubicBezTo>
                    <a:pt x="28" y="35"/>
                    <a:pt x="35" y="27"/>
                    <a:pt x="35" y="18"/>
                  </a:cubicBezTo>
                  <a:cubicBezTo>
                    <a:pt x="35" y="8"/>
                    <a:pt x="28"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7" y="12"/>
                  </a:moveTo>
                  <a:cubicBezTo>
                    <a:pt x="28" y="13"/>
                    <a:pt x="28" y="13"/>
                    <a:pt x="27" y="14"/>
                  </a:cubicBezTo>
                  <a:cubicBezTo>
                    <a:pt x="16" y="23"/>
                    <a:pt x="16" y="23"/>
                    <a:pt x="16" y="23"/>
                  </a:cubicBezTo>
                  <a:cubicBezTo>
                    <a:pt x="16" y="23"/>
                    <a:pt x="16" y="23"/>
                    <a:pt x="16" y="23"/>
                  </a:cubicBezTo>
                  <a:cubicBezTo>
                    <a:pt x="15" y="23"/>
                    <a:pt x="15" y="23"/>
                    <a:pt x="15" y="23"/>
                  </a:cubicBezTo>
                  <a:cubicBezTo>
                    <a:pt x="9" y="18"/>
                    <a:pt x="9" y="18"/>
                    <a:pt x="9" y="18"/>
                  </a:cubicBezTo>
                  <a:cubicBezTo>
                    <a:pt x="8" y="18"/>
                    <a:pt x="8" y="17"/>
                    <a:pt x="9" y="16"/>
                  </a:cubicBezTo>
                  <a:cubicBezTo>
                    <a:pt x="9" y="16"/>
                    <a:pt x="10" y="16"/>
                    <a:pt x="10" y="16"/>
                  </a:cubicBezTo>
                  <a:cubicBezTo>
                    <a:pt x="16" y="21"/>
                    <a:pt x="16" y="21"/>
                    <a:pt x="16" y="21"/>
                  </a:cubicBezTo>
                  <a:cubicBezTo>
                    <a:pt x="26" y="12"/>
                    <a:pt x="26" y="12"/>
                    <a:pt x="26" y="12"/>
                  </a:cubicBezTo>
                  <a:cubicBezTo>
                    <a:pt x="26" y="12"/>
                    <a:pt x="27" y="12"/>
                    <a:pt x="27" y="12"/>
                  </a:cubicBezTo>
                  <a:close/>
                </a:path>
              </a:pathLst>
            </a:custGeom>
            <a:grpFill/>
            <a:ln>
              <a:noFill/>
            </a:ln>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53" name="Freeform 36"/>
            <p:cNvSpPr>
              <a:spLocks noEditPoints="1"/>
            </p:cNvSpPr>
            <p:nvPr/>
          </p:nvSpPr>
          <p:spPr bwMode="auto">
            <a:xfrm>
              <a:off x="3996266" y="2020116"/>
              <a:ext cx="421885" cy="352397"/>
            </a:xfrm>
            <a:custGeom>
              <a:avLst/>
              <a:gdLst>
                <a:gd name="T0" fmla="*/ 71 w 72"/>
                <a:gd name="T1" fmla="*/ 15 h 60"/>
                <a:gd name="T2" fmla="*/ 57 w 72"/>
                <a:gd name="T3" fmla="*/ 17 h 60"/>
                <a:gd name="T4" fmla="*/ 44 w 72"/>
                <a:gd name="T5" fmla="*/ 45 h 60"/>
                <a:gd name="T6" fmla="*/ 12 w 72"/>
                <a:gd name="T7" fmla="*/ 45 h 60"/>
                <a:gd name="T8" fmla="*/ 14 w 72"/>
                <a:gd name="T9" fmla="*/ 48 h 60"/>
                <a:gd name="T10" fmla="*/ 48 w 72"/>
                <a:gd name="T11" fmla="*/ 50 h 60"/>
                <a:gd name="T12" fmla="*/ 14 w 72"/>
                <a:gd name="T13" fmla="*/ 51 h 60"/>
                <a:gd name="T14" fmla="*/ 9 w 72"/>
                <a:gd name="T15" fmla="*/ 44 h 60"/>
                <a:gd name="T16" fmla="*/ 8 w 72"/>
                <a:gd name="T17" fmla="*/ 41 h 60"/>
                <a:gd name="T18" fmla="*/ 1 w 72"/>
                <a:gd name="T19" fmla="*/ 22 h 60"/>
                <a:gd name="T20" fmla="*/ 11 w 72"/>
                <a:gd name="T21" fmla="*/ 40 h 60"/>
                <a:gd name="T22" fmla="*/ 44 w 72"/>
                <a:gd name="T23" fmla="*/ 42 h 60"/>
                <a:gd name="T24" fmla="*/ 54 w 72"/>
                <a:gd name="T25" fmla="*/ 16 h 60"/>
                <a:gd name="T26" fmla="*/ 71 w 72"/>
                <a:gd name="T27" fmla="*/ 12 h 60"/>
                <a:gd name="T28" fmla="*/ 18 w 72"/>
                <a:gd name="T29" fmla="*/ 56 h 60"/>
                <a:gd name="T30" fmla="*/ 11 w 72"/>
                <a:gd name="T31" fmla="*/ 56 h 60"/>
                <a:gd name="T32" fmla="*/ 18 w 72"/>
                <a:gd name="T33" fmla="*/ 56 h 60"/>
                <a:gd name="T34" fmla="*/ 15 w 72"/>
                <a:gd name="T35" fmla="*/ 54 h 60"/>
                <a:gd name="T36" fmla="*/ 15 w 72"/>
                <a:gd name="T37" fmla="*/ 58 h 60"/>
                <a:gd name="T38" fmla="*/ 45 w 72"/>
                <a:gd name="T39" fmla="*/ 56 h 60"/>
                <a:gd name="T40" fmla="*/ 38 w 72"/>
                <a:gd name="T41" fmla="*/ 56 h 60"/>
                <a:gd name="T42" fmla="*/ 45 w 72"/>
                <a:gd name="T43" fmla="*/ 56 h 60"/>
                <a:gd name="T44" fmla="*/ 42 w 72"/>
                <a:gd name="T45" fmla="*/ 54 h 60"/>
                <a:gd name="T46" fmla="*/ 42 w 72"/>
                <a:gd name="T47" fmla="*/ 58 h 60"/>
                <a:gd name="T48" fmla="*/ 46 w 72"/>
                <a:gd name="T49" fmla="*/ 35 h 60"/>
                <a:gd name="T50" fmla="*/ 12 w 72"/>
                <a:gd name="T51" fmla="*/ 34 h 60"/>
                <a:gd name="T52" fmla="*/ 12 w 72"/>
                <a:gd name="T53" fmla="*/ 36 h 60"/>
                <a:gd name="T54" fmla="*/ 46 w 72"/>
                <a:gd name="T55" fmla="*/ 35 h 60"/>
                <a:gd name="T56" fmla="*/ 12 w 72"/>
                <a:gd name="T57" fmla="*/ 39 h 60"/>
                <a:gd name="T58" fmla="*/ 43 w 72"/>
                <a:gd name="T59" fmla="*/ 40 h 60"/>
                <a:gd name="T60" fmla="*/ 43 w 72"/>
                <a:gd name="T61" fmla="*/ 38 h 60"/>
                <a:gd name="T62" fmla="*/ 13 w 72"/>
                <a:gd name="T63" fmla="*/ 28 h 60"/>
                <a:gd name="T64" fmla="*/ 16 w 72"/>
                <a:gd name="T65" fmla="*/ 23 h 60"/>
                <a:gd name="T66" fmla="*/ 28 w 72"/>
                <a:gd name="T67" fmla="*/ 14 h 60"/>
                <a:gd name="T68" fmla="*/ 33 w 72"/>
                <a:gd name="T69" fmla="*/ 17 h 60"/>
                <a:gd name="T70" fmla="*/ 36 w 72"/>
                <a:gd name="T71" fmla="*/ 22 h 60"/>
                <a:gd name="T72" fmla="*/ 39 w 72"/>
                <a:gd name="T73" fmla="*/ 17 h 60"/>
                <a:gd name="T74" fmla="*/ 51 w 72"/>
                <a:gd name="T75" fmla="*/ 7 h 60"/>
                <a:gd name="T76" fmla="*/ 51 w 72"/>
                <a:gd name="T77" fmla="*/ 0 h 60"/>
                <a:gd name="T78" fmla="*/ 49 w 72"/>
                <a:gd name="T79" fmla="*/ 5 h 60"/>
                <a:gd name="T80" fmla="*/ 36 w 72"/>
                <a:gd name="T81" fmla="*/ 15 h 60"/>
                <a:gd name="T82" fmla="*/ 31 w 72"/>
                <a:gd name="T83" fmla="*/ 12 h 60"/>
                <a:gd name="T84" fmla="*/ 28 w 72"/>
                <a:gd name="T85" fmla="*/ 7 h 60"/>
                <a:gd name="T86" fmla="*/ 25 w 72"/>
                <a:gd name="T87" fmla="*/ 11 h 60"/>
                <a:gd name="T88" fmla="*/ 13 w 72"/>
                <a:gd name="T89" fmla="*/ 22 h 60"/>
                <a:gd name="T90" fmla="*/ 13 w 72"/>
                <a:gd name="T91" fmla="*/ 2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 h="60">
                  <a:moveTo>
                    <a:pt x="72" y="13"/>
                  </a:moveTo>
                  <a:cubicBezTo>
                    <a:pt x="72" y="14"/>
                    <a:pt x="71" y="15"/>
                    <a:pt x="71" y="15"/>
                  </a:cubicBezTo>
                  <a:cubicBezTo>
                    <a:pt x="60" y="15"/>
                    <a:pt x="60" y="15"/>
                    <a:pt x="60" y="15"/>
                  </a:cubicBezTo>
                  <a:cubicBezTo>
                    <a:pt x="59" y="15"/>
                    <a:pt x="57" y="16"/>
                    <a:pt x="57" y="17"/>
                  </a:cubicBezTo>
                  <a:cubicBezTo>
                    <a:pt x="49" y="41"/>
                    <a:pt x="49" y="41"/>
                    <a:pt x="49" y="41"/>
                  </a:cubicBezTo>
                  <a:cubicBezTo>
                    <a:pt x="49" y="43"/>
                    <a:pt x="46" y="45"/>
                    <a:pt x="44" y="45"/>
                  </a:cubicBezTo>
                  <a:cubicBezTo>
                    <a:pt x="14" y="45"/>
                    <a:pt x="14" y="45"/>
                    <a:pt x="14" y="45"/>
                  </a:cubicBezTo>
                  <a:cubicBezTo>
                    <a:pt x="13" y="45"/>
                    <a:pt x="13" y="45"/>
                    <a:pt x="12" y="45"/>
                  </a:cubicBezTo>
                  <a:cubicBezTo>
                    <a:pt x="12" y="47"/>
                    <a:pt x="12" y="47"/>
                    <a:pt x="12" y="47"/>
                  </a:cubicBezTo>
                  <a:cubicBezTo>
                    <a:pt x="12" y="47"/>
                    <a:pt x="13" y="48"/>
                    <a:pt x="14" y="48"/>
                  </a:cubicBezTo>
                  <a:cubicBezTo>
                    <a:pt x="47" y="48"/>
                    <a:pt x="47" y="48"/>
                    <a:pt x="47" y="48"/>
                  </a:cubicBezTo>
                  <a:cubicBezTo>
                    <a:pt x="48" y="48"/>
                    <a:pt x="48" y="49"/>
                    <a:pt x="48" y="50"/>
                  </a:cubicBezTo>
                  <a:cubicBezTo>
                    <a:pt x="48" y="50"/>
                    <a:pt x="48" y="51"/>
                    <a:pt x="47" y="51"/>
                  </a:cubicBezTo>
                  <a:cubicBezTo>
                    <a:pt x="14" y="51"/>
                    <a:pt x="14" y="51"/>
                    <a:pt x="14" y="51"/>
                  </a:cubicBezTo>
                  <a:cubicBezTo>
                    <a:pt x="11" y="51"/>
                    <a:pt x="9" y="49"/>
                    <a:pt x="9" y="47"/>
                  </a:cubicBezTo>
                  <a:cubicBezTo>
                    <a:pt x="9" y="44"/>
                    <a:pt x="9" y="44"/>
                    <a:pt x="9" y="44"/>
                  </a:cubicBezTo>
                  <a:cubicBezTo>
                    <a:pt x="9" y="43"/>
                    <a:pt x="9" y="43"/>
                    <a:pt x="9" y="43"/>
                  </a:cubicBezTo>
                  <a:cubicBezTo>
                    <a:pt x="9" y="42"/>
                    <a:pt x="8" y="42"/>
                    <a:pt x="8" y="41"/>
                  </a:cubicBezTo>
                  <a:cubicBezTo>
                    <a:pt x="0" y="24"/>
                    <a:pt x="0" y="24"/>
                    <a:pt x="0" y="24"/>
                  </a:cubicBezTo>
                  <a:cubicBezTo>
                    <a:pt x="0" y="23"/>
                    <a:pt x="0" y="22"/>
                    <a:pt x="1" y="22"/>
                  </a:cubicBezTo>
                  <a:cubicBezTo>
                    <a:pt x="2" y="21"/>
                    <a:pt x="3" y="22"/>
                    <a:pt x="3" y="22"/>
                  </a:cubicBezTo>
                  <a:cubicBezTo>
                    <a:pt x="11" y="40"/>
                    <a:pt x="11" y="40"/>
                    <a:pt x="11" y="40"/>
                  </a:cubicBezTo>
                  <a:cubicBezTo>
                    <a:pt x="11" y="41"/>
                    <a:pt x="13" y="42"/>
                    <a:pt x="14" y="42"/>
                  </a:cubicBezTo>
                  <a:cubicBezTo>
                    <a:pt x="44" y="42"/>
                    <a:pt x="44" y="42"/>
                    <a:pt x="44" y="42"/>
                  </a:cubicBezTo>
                  <a:cubicBezTo>
                    <a:pt x="45" y="42"/>
                    <a:pt x="46" y="41"/>
                    <a:pt x="47" y="40"/>
                  </a:cubicBezTo>
                  <a:cubicBezTo>
                    <a:pt x="54" y="16"/>
                    <a:pt x="54" y="16"/>
                    <a:pt x="54" y="16"/>
                  </a:cubicBezTo>
                  <a:cubicBezTo>
                    <a:pt x="55" y="13"/>
                    <a:pt x="57" y="12"/>
                    <a:pt x="60" y="12"/>
                  </a:cubicBezTo>
                  <a:cubicBezTo>
                    <a:pt x="71" y="12"/>
                    <a:pt x="71" y="12"/>
                    <a:pt x="71" y="12"/>
                  </a:cubicBezTo>
                  <a:cubicBezTo>
                    <a:pt x="71" y="12"/>
                    <a:pt x="72" y="12"/>
                    <a:pt x="72" y="13"/>
                  </a:cubicBezTo>
                  <a:close/>
                  <a:moveTo>
                    <a:pt x="18" y="56"/>
                  </a:moveTo>
                  <a:cubicBezTo>
                    <a:pt x="18" y="58"/>
                    <a:pt x="17" y="60"/>
                    <a:pt x="15" y="60"/>
                  </a:cubicBezTo>
                  <a:cubicBezTo>
                    <a:pt x="13" y="60"/>
                    <a:pt x="11" y="58"/>
                    <a:pt x="11" y="56"/>
                  </a:cubicBezTo>
                  <a:cubicBezTo>
                    <a:pt x="11" y="54"/>
                    <a:pt x="13" y="52"/>
                    <a:pt x="15" y="52"/>
                  </a:cubicBezTo>
                  <a:cubicBezTo>
                    <a:pt x="17" y="52"/>
                    <a:pt x="18" y="54"/>
                    <a:pt x="18" y="56"/>
                  </a:cubicBezTo>
                  <a:close/>
                  <a:moveTo>
                    <a:pt x="16" y="56"/>
                  </a:moveTo>
                  <a:cubicBezTo>
                    <a:pt x="16" y="55"/>
                    <a:pt x="16" y="54"/>
                    <a:pt x="15" y="54"/>
                  </a:cubicBezTo>
                  <a:cubicBezTo>
                    <a:pt x="14" y="54"/>
                    <a:pt x="13" y="55"/>
                    <a:pt x="13" y="56"/>
                  </a:cubicBezTo>
                  <a:cubicBezTo>
                    <a:pt x="13" y="57"/>
                    <a:pt x="14" y="58"/>
                    <a:pt x="15" y="58"/>
                  </a:cubicBezTo>
                  <a:cubicBezTo>
                    <a:pt x="16" y="58"/>
                    <a:pt x="16" y="57"/>
                    <a:pt x="16" y="56"/>
                  </a:cubicBezTo>
                  <a:close/>
                  <a:moveTo>
                    <a:pt x="45" y="56"/>
                  </a:moveTo>
                  <a:cubicBezTo>
                    <a:pt x="45" y="58"/>
                    <a:pt x="44" y="60"/>
                    <a:pt x="42" y="60"/>
                  </a:cubicBezTo>
                  <a:cubicBezTo>
                    <a:pt x="40" y="60"/>
                    <a:pt x="38" y="58"/>
                    <a:pt x="38" y="56"/>
                  </a:cubicBezTo>
                  <a:cubicBezTo>
                    <a:pt x="38" y="54"/>
                    <a:pt x="40" y="52"/>
                    <a:pt x="42" y="52"/>
                  </a:cubicBezTo>
                  <a:cubicBezTo>
                    <a:pt x="44" y="52"/>
                    <a:pt x="45" y="54"/>
                    <a:pt x="45" y="56"/>
                  </a:cubicBezTo>
                  <a:close/>
                  <a:moveTo>
                    <a:pt x="43" y="56"/>
                  </a:moveTo>
                  <a:cubicBezTo>
                    <a:pt x="43" y="55"/>
                    <a:pt x="43" y="54"/>
                    <a:pt x="42" y="54"/>
                  </a:cubicBezTo>
                  <a:cubicBezTo>
                    <a:pt x="41" y="54"/>
                    <a:pt x="40" y="55"/>
                    <a:pt x="40" y="56"/>
                  </a:cubicBezTo>
                  <a:cubicBezTo>
                    <a:pt x="40" y="57"/>
                    <a:pt x="41" y="58"/>
                    <a:pt x="42" y="58"/>
                  </a:cubicBezTo>
                  <a:cubicBezTo>
                    <a:pt x="43" y="58"/>
                    <a:pt x="43" y="57"/>
                    <a:pt x="43" y="56"/>
                  </a:cubicBezTo>
                  <a:close/>
                  <a:moveTo>
                    <a:pt x="46" y="35"/>
                  </a:moveTo>
                  <a:cubicBezTo>
                    <a:pt x="46" y="34"/>
                    <a:pt x="45" y="34"/>
                    <a:pt x="45" y="34"/>
                  </a:cubicBezTo>
                  <a:cubicBezTo>
                    <a:pt x="12" y="34"/>
                    <a:pt x="12" y="34"/>
                    <a:pt x="12" y="34"/>
                  </a:cubicBezTo>
                  <a:cubicBezTo>
                    <a:pt x="11" y="34"/>
                    <a:pt x="11" y="34"/>
                    <a:pt x="11" y="35"/>
                  </a:cubicBezTo>
                  <a:cubicBezTo>
                    <a:pt x="11" y="35"/>
                    <a:pt x="11" y="36"/>
                    <a:pt x="12" y="36"/>
                  </a:cubicBezTo>
                  <a:cubicBezTo>
                    <a:pt x="45" y="36"/>
                    <a:pt x="45" y="36"/>
                    <a:pt x="45" y="36"/>
                  </a:cubicBezTo>
                  <a:cubicBezTo>
                    <a:pt x="45" y="36"/>
                    <a:pt x="46" y="35"/>
                    <a:pt x="46" y="35"/>
                  </a:cubicBezTo>
                  <a:close/>
                  <a:moveTo>
                    <a:pt x="13" y="38"/>
                  </a:moveTo>
                  <a:cubicBezTo>
                    <a:pt x="13" y="38"/>
                    <a:pt x="12" y="39"/>
                    <a:pt x="12" y="39"/>
                  </a:cubicBezTo>
                  <a:cubicBezTo>
                    <a:pt x="12" y="40"/>
                    <a:pt x="13" y="40"/>
                    <a:pt x="13" y="40"/>
                  </a:cubicBezTo>
                  <a:cubicBezTo>
                    <a:pt x="43" y="40"/>
                    <a:pt x="43" y="40"/>
                    <a:pt x="43" y="40"/>
                  </a:cubicBezTo>
                  <a:cubicBezTo>
                    <a:pt x="44" y="40"/>
                    <a:pt x="44" y="40"/>
                    <a:pt x="44" y="39"/>
                  </a:cubicBezTo>
                  <a:cubicBezTo>
                    <a:pt x="44" y="39"/>
                    <a:pt x="44" y="38"/>
                    <a:pt x="43" y="38"/>
                  </a:cubicBezTo>
                  <a:lnTo>
                    <a:pt x="13" y="38"/>
                  </a:lnTo>
                  <a:close/>
                  <a:moveTo>
                    <a:pt x="13" y="28"/>
                  </a:moveTo>
                  <a:cubicBezTo>
                    <a:pt x="14" y="28"/>
                    <a:pt x="16" y="27"/>
                    <a:pt x="16" y="25"/>
                  </a:cubicBezTo>
                  <a:cubicBezTo>
                    <a:pt x="16" y="24"/>
                    <a:pt x="16" y="24"/>
                    <a:pt x="16" y="23"/>
                  </a:cubicBezTo>
                  <a:cubicBezTo>
                    <a:pt x="26" y="13"/>
                    <a:pt x="26" y="13"/>
                    <a:pt x="26" y="13"/>
                  </a:cubicBezTo>
                  <a:cubicBezTo>
                    <a:pt x="27" y="13"/>
                    <a:pt x="27" y="14"/>
                    <a:pt x="28" y="14"/>
                  </a:cubicBezTo>
                  <a:cubicBezTo>
                    <a:pt x="28" y="14"/>
                    <a:pt x="29" y="13"/>
                    <a:pt x="29" y="13"/>
                  </a:cubicBezTo>
                  <a:cubicBezTo>
                    <a:pt x="33" y="17"/>
                    <a:pt x="33" y="17"/>
                    <a:pt x="33" y="17"/>
                  </a:cubicBezTo>
                  <a:cubicBezTo>
                    <a:pt x="33" y="18"/>
                    <a:pt x="33" y="18"/>
                    <a:pt x="33" y="19"/>
                  </a:cubicBezTo>
                  <a:cubicBezTo>
                    <a:pt x="33" y="20"/>
                    <a:pt x="34" y="22"/>
                    <a:pt x="36" y="22"/>
                  </a:cubicBezTo>
                  <a:cubicBezTo>
                    <a:pt x="38" y="22"/>
                    <a:pt x="39" y="20"/>
                    <a:pt x="39" y="19"/>
                  </a:cubicBezTo>
                  <a:cubicBezTo>
                    <a:pt x="39" y="18"/>
                    <a:pt x="39" y="18"/>
                    <a:pt x="39" y="17"/>
                  </a:cubicBezTo>
                  <a:cubicBezTo>
                    <a:pt x="50" y="6"/>
                    <a:pt x="50" y="6"/>
                    <a:pt x="50" y="6"/>
                  </a:cubicBezTo>
                  <a:cubicBezTo>
                    <a:pt x="50" y="7"/>
                    <a:pt x="51" y="7"/>
                    <a:pt x="51" y="7"/>
                  </a:cubicBezTo>
                  <a:cubicBezTo>
                    <a:pt x="53" y="7"/>
                    <a:pt x="54" y="5"/>
                    <a:pt x="54" y="4"/>
                  </a:cubicBezTo>
                  <a:cubicBezTo>
                    <a:pt x="54" y="2"/>
                    <a:pt x="53" y="0"/>
                    <a:pt x="51" y="0"/>
                  </a:cubicBezTo>
                  <a:cubicBezTo>
                    <a:pt x="50" y="0"/>
                    <a:pt x="48" y="2"/>
                    <a:pt x="48" y="4"/>
                  </a:cubicBezTo>
                  <a:cubicBezTo>
                    <a:pt x="48" y="4"/>
                    <a:pt x="48" y="5"/>
                    <a:pt x="49" y="5"/>
                  </a:cubicBezTo>
                  <a:cubicBezTo>
                    <a:pt x="38" y="16"/>
                    <a:pt x="38" y="16"/>
                    <a:pt x="38" y="16"/>
                  </a:cubicBezTo>
                  <a:cubicBezTo>
                    <a:pt x="37" y="16"/>
                    <a:pt x="37" y="15"/>
                    <a:pt x="36" y="15"/>
                  </a:cubicBezTo>
                  <a:cubicBezTo>
                    <a:pt x="36" y="15"/>
                    <a:pt x="35" y="16"/>
                    <a:pt x="35" y="16"/>
                  </a:cubicBezTo>
                  <a:cubicBezTo>
                    <a:pt x="31" y="12"/>
                    <a:pt x="31" y="12"/>
                    <a:pt x="31" y="12"/>
                  </a:cubicBezTo>
                  <a:cubicBezTo>
                    <a:pt x="31" y="11"/>
                    <a:pt x="31" y="11"/>
                    <a:pt x="31" y="10"/>
                  </a:cubicBezTo>
                  <a:cubicBezTo>
                    <a:pt x="31" y="9"/>
                    <a:pt x="30" y="7"/>
                    <a:pt x="28" y="7"/>
                  </a:cubicBezTo>
                  <a:cubicBezTo>
                    <a:pt x="26" y="7"/>
                    <a:pt x="25" y="9"/>
                    <a:pt x="25" y="10"/>
                  </a:cubicBezTo>
                  <a:cubicBezTo>
                    <a:pt x="25" y="11"/>
                    <a:pt x="25" y="11"/>
                    <a:pt x="25" y="11"/>
                  </a:cubicBezTo>
                  <a:cubicBezTo>
                    <a:pt x="14" y="22"/>
                    <a:pt x="14" y="22"/>
                    <a:pt x="14" y="22"/>
                  </a:cubicBezTo>
                  <a:cubicBezTo>
                    <a:pt x="14" y="22"/>
                    <a:pt x="13" y="22"/>
                    <a:pt x="13" y="22"/>
                  </a:cubicBezTo>
                  <a:cubicBezTo>
                    <a:pt x="11" y="22"/>
                    <a:pt x="10" y="23"/>
                    <a:pt x="10" y="25"/>
                  </a:cubicBezTo>
                  <a:cubicBezTo>
                    <a:pt x="10" y="27"/>
                    <a:pt x="11" y="28"/>
                    <a:pt x="1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54" name="Freeform 24"/>
            <p:cNvSpPr>
              <a:spLocks noEditPoints="1"/>
            </p:cNvSpPr>
            <p:nvPr/>
          </p:nvSpPr>
          <p:spPr bwMode="auto">
            <a:xfrm>
              <a:off x="7815448" y="5058781"/>
              <a:ext cx="357647" cy="377244"/>
            </a:xfrm>
            <a:custGeom>
              <a:avLst/>
              <a:gdLst>
                <a:gd name="T0" fmla="*/ 22 w 62"/>
                <a:gd name="T1" fmla="*/ 32 h 65"/>
                <a:gd name="T2" fmla="*/ 22 w 62"/>
                <a:gd name="T3" fmla="*/ 52 h 65"/>
                <a:gd name="T4" fmla="*/ 26 w 62"/>
                <a:gd name="T5" fmla="*/ 43 h 65"/>
                <a:gd name="T6" fmla="*/ 47 w 62"/>
                <a:gd name="T7" fmla="*/ 7 h 65"/>
                <a:gd name="T8" fmla="*/ 47 w 62"/>
                <a:gd name="T9" fmla="*/ 19 h 65"/>
                <a:gd name="T10" fmla="*/ 40 w 62"/>
                <a:gd name="T11" fmla="*/ 37 h 65"/>
                <a:gd name="T12" fmla="*/ 36 w 62"/>
                <a:gd name="T13" fmla="*/ 27 h 65"/>
                <a:gd name="T14" fmla="*/ 32 w 62"/>
                <a:gd name="T15" fmla="*/ 26 h 65"/>
                <a:gd name="T16" fmla="*/ 24 w 62"/>
                <a:gd name="T17" fmla="*/ 22 h 65"/>
                <a:gd name="T18" fmla="*/ 18 w 62"/>
                <a:gd name="T19" fmla="*/ 21 h 65"/>
                <a:gd name="T20" fmla="*/ 11 w 62"/>
                <a:gd name="T21" fmla="*/ 28 h 65"/>
                <a:gd name="T22" fmla="*/ 6 w 62"/>
                <a:gd name="T23" fmla="*/ 28 h 65"/>
                <a:gd name="T24" fmla="*/ 3 w 62"/>
                <a:gd name="T25" fmla="*/ 38 h 65"/>
                <a:gd name="T26" fmla="*/ 0 w 62"/>
                <a:gd name="T27" fmla="*/ 43 h 65"/>
                <a:gd name="T28" fmla="*/ 3 w 62"/>
                <a:gd name="T29" fmla="*/ 47 h 65"/>
                <a:gd name="T30" fmla="*/ 6 w 62"/>
                <a:gd name="T31" fmla="*/ 58 h 65"/>
                <a:gd name="T32" fmla="*/ 11 w 62"/>
                <a:gd name="T33" fmla="*/ 58 h 65"/>
                <a:gd name="T34" fmla="*/ 18 w 62"/>
                <a:gd name="T35" fmla="*/ 65 h 65"/>
                <a:gd name="T36" fmla="*/ 24 w 62"/>
                <a:gd name="T37" fmla="*/ 64 h 65"/>
                <a:gd name="T38" fmla="*/ 32 w 62"/>
                <a:gd name="T39" fmla="*/ 60 h 65"/>
                <a:gd name="T40" fmla="*/ 36 w 62"/>
                <a:gd name="T41" fmla="*/ 59 h 65"/>
                <a:gd name="T42" fmla="*/ 40 w 62"/>
                <a:gd name="T43" fmla="*/ 49 h 65"/>
                <a:gd name="T44" fmla="*/ 44 w 62"/>
                <a:gd name="T45" fmla="*/ 46 h 65"/>
                <a:gd name="T46" fmla="*/ 38 w 62"/>
                <a:gd name="T47" fmla="*/ 53 h 65"/>
                <a:gd name="T48" fmla="*/ 22 w 62"/>
                <a:gd name="T49" fmla="*/ 58 h 65"/>
                <a:gd name="T50" fmla="*/ 6 w 62"/>
                <a:gd name="T51" fmla="*/ 53 h 65"/>
                <a:gd name="T52" fmla="*/ 7 w 62"/>
                <a:gd name="T53" fmla="*/ 38 h 65"/>
                <a:gd name="T54" fmla="*/ 18 w 62"/>
                <a:gd name="T55" fmla="*/ 24 h 65"/>
                <a:gd name="T56" fmla="*/ 36 w 62"/>
                <a:gd name="T57" fmla="*/ 30 h 65"/>
                <a:gd name="T58" fmla="*/ 41 w 62"/>
                <a:gd name="T59" fmla="*/ 44 h 65"/>
                <a:gd name="T60" fmla="*/ 59 w 62"/>
                <a:gd name="T61" fmla="*/ 11 h 65"/>
                <a:gd name="T62" fmla="*/ 60 w 62"/>
                <a:gd name="T63" fmla="*/ 7 h 65"/>
                <a:gd name="T64" fmla="*/ 54 w 62"/>
                <a:gd name="T65" fmla="*/ 4 h 65"/>
                <a:gd name="T66" fmla="*/ 49 w 62"/>
                <a:gd name="T67" fmla="*/ 0 h 65"/>
                <a:gd name="T68" fmla="*/ 46 w 62"/>
                <a:gd name="T69" fmla="*/ 0 h 65"/>
                <a:gd name="T70" fmla="*/ 40 w 62"/>
                <a:gd name="T71" fmla="*/ 4 h 65"/>
                <a:gd name="T72" fmla="*/ 38 w 62"/>
                <a:gd name="T73" fmla="*/ 4 h 65"/>
                <a:gd name="T74" fmla="*/ 35 w 62"/>
                <a:gd name="T75" fmla="*/ 11 h 65"/>
                <a:gd name="T76" fmla="*/ 33 w 62"/>
                <a:gd name="T77" fmla="*/ 14 h 65"/>
                <a:gd name="T78" fmla="*/ 35 w 62"/>
                <a:gd name="T79" fmla="*/ 18 h 65"/>
                <a:gd name="T80" fmla="*/ 37 w 62"/>
                <a:gd name="T81" fmla="*/ 24 h 65"/>
                <a:gd name="T82" fmla="*/ 40 w 62"/>
                <a:gd name="T83" fmla="*/ 25 h 65"/>
                <a:gd name="T84" fmla="*/ 46 w 62"/>
                <a:gd name="T85" fmla="*/ 28 h 65"/>
                <a:gd name="T86" fmla="*/ 49 w 62"/>
                <a:gd name="T87" fmla="*/ 29 h 65"/>
                <a:gd name="T88" fmla="*/ 54 w 62"/>
                <a:gd name="T89" fmla="*/ 24 h 65"/>
                <a:gd name="T90" fmla="*/ 57 w 62"/>
                <a:gd name="T91" fmla="*/ 24 h 65"/>
                <a:gd name="T92" fmla="*/ 59 w 62"/>
                <a:gd name="T93" fmla="*/ 18 h 65"/>
                <a:gd name="T94" fmla="*/ 61 w 62"/>
                <a:gd name="T95" fmla="*/ 12 h 65"/>
                <a:gd name="T96" fmla="*/ 52 w 62"/>
                <a:gd name="T97" fmla="*/ 22 h 65"/>
                <a:gd name="T98" fmla="*/ 43 w 62"/>
                <a:gd name="T99" fmla="*/ 25 h 65"/>
                <a:gd name="T100" fmla="*/ 36 w 62"/>
                <a:gd name="T101" fmla="*/ 15 h 65"/>
                <a:gd name="T102" fmla="*/ 38 w 62"/>
                <a:gd name="T103" fmla="*/ 7 h 65"/>
                <a:gd name="T104" fmla="*/ 50 w 62"/>
                <a:gd name="T105" fmla="*/ 3 h 65"/>
                <a:gd name="T106" fmla="*/ 56 w 62"/>
                <a:gd name="T107"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65">
                  <a:moveTo>
                    <a:pt x="22" y="32"/>
                  </a:moveTo>
                  <a:cubicBezTo>
                    <a:pt x="15" y="32"/>
                    <a:pt x="11" y="37"/>
                    <a:pt x="11" y="43"/>
                  </a:cubicBezTo>
                  <a:cubicBezTo>
                    <a:pt x="11" y="49"/>
                    <a:pt x="15" y="54"/>
                    <a:pt x="22" y="54"/>
                  </a:cubicBezTo>
                  <a:cubicBezTo>
                    <a:pt x="28" y="54"/>
                    <a:pt x="33" y="49"/>
                    <a:pt x="33" y="43"/>
                  </a:cubicBezTo>
                  <a:cubicBezTo>
                    <a:pt x="33" y="37"/>
                    <a:pt x="28" y="32"/>
                    <a:pt x="22" y="32"/>
                  </a:cubicBezTo>
                  <a:close/>
                  <a:moveTo>
                    <a:pt x="22" y="52"/>
                  </a:moveTo>
                  <a:cubicBezTo>
                    <a:pt x="17" y="52"/>
                    <a:pt x="13" y="48"/>
                    <a:pt x="13" y="43"/>
                  </a:cubicBezTo>
                  <a:cubicBezTo>
                    <a:pt x="13" y="38"/>
                    <a:pt x="17" y="34"/>
                    <a:pt x="22" y="34"/>
                  </a:cubicBezTo>
                  <a:cubicBezTo>
                    <a:pt x="27" y="34"/>
                    <a:pt x="31" y="38"/>
                    <a:pt x="31" y="43"/>
                  </a:cubicBezTo>
                  <a:cubicBezTo>
                    <a:pt x="31" y="48"/>
                    <a:pt x="27" y="52"/>
                    <a:pt x="22" y="52"/>
                  </a:cubicBezTo>
                  <a:close/>
                  <a:moveTo>
                    <a:pt x="26" y="43"/>
                  </a:moveTo>
                  <a:cubicBezTo>
                    <a:pt x="26" y="45"/>
                    <a:pt x="24" y="47"/>
                    <a:pt x="22" y="47"/>
                  </a:cubicBezTo>
                  <a:cubicBezTo>
                    <a:pt x="19" y="47"/>
                    <a:pt x="17" y="45"/>
                    <a:pt x="17" y="43"/>
                  </a:cubicBezTo>
                  <a:cubicBezTo>
                    <a:pt x="17" y="40"/>
                    <a:pt x="19" y="38"/>
                    <a:pt x="22" y="38"/>
                  </a:cubicBezTo>
                  <a:cubicBezTo>
                    <a:pt x="24" y="38"/>
                    <a:pt x="26" y="40"/>
                    <a:pt x="26" y="43"/>
                  </a:cubicBezTo>
                  <a:close/>
                  <a:moveTo>
                    <a:pt x="47" y="7"/>
                  </a:moveTo>
                  <a:cubicBezTo>
                    <a:pt x="43" y="7"/>
                    <a:pt x="40" y="10"/>
                    <a:pt x="40" y="14"/>
                  </a:cubicBezTo>
                  <a:cubicBezTo>
                    <a:pt x="40" y="18"/>
                    <a:pt x="43" y="21"/>
                    <a:pt x="47" y="21"/>
                  </a:cubicBezTo>
                  <a:cubicBezTo>
                    <a:pt x="51" y="21"/>
                    <a:pt x="54" y="18"/>
                    <a:pt x="54" y="14"/>
                  </a:cubicBezTo>
                  <a:cubicBezTo>
                    <a:pt x="54" y="10"/>
                    <a:pt x="51" y="7"/>
                    <a:pt x="47" y="7"/>
                  </a:cubicBezTo>
                  <a:close/>
                  <a:moveTo>
                    <a:pt x="47" y="19"/>
                  </a:moveTo>
                  <a:cubicBezTo>
                    <a:pt x="44" y="19"/>
                    <a:pt x="42" y="17"/>
                    <a:pt x="42" y="14"/>
                  </a:cubicBezTo>
                  <a:cubicBezTo>
                    <a:pt x="42" y="12"/>
                    <a:pt x="44" y="9"/>
                    <a:pt x="47" y="9"/>
                  </a:cubicBezTo>
                  <a:cubicBezTo>
                    <a:pt x="49" y="9"/>
                    <a:pt x="52" y="12"/>
                    <a:pt x="52" y="14"/>
                  </a:cubicBezTo>
                  <a:cubicBezTo>
                    <a:pt x="52" y="17"/>
                    <a:pt x="49" y="19"/>
                    <a:pt x="47" y="19"/>
                  </a:cubicBezTo>
                  <a:close/>
                  <a:moveTo>
                    <a:pt x="43" y="39"/>
                  </a:moveTo>
                  <a:cubicBezTo>
                    <a:pt x="43" y="38"/>
                    <a:pt x="42" y="38"/>
                    <a:pt x="42" y="38"/>
                  </a:cubicBezTo>
                  <a:cubicBezTo>
                    <a:pt x="42" y="38"/>
                    <a:pt x="42" y="38"/>
                    <a:pt x="41" y="38"/>
                  </a:cubicBezTo>
                  <a:cubicBezTo>
                    <a:pt x="41" y="38"/>
                    <a:pt x="41" y="38"/>
                    <a:pt x="41" y="38"/>
                  </a:cubicBezTo>
                  <a:cubicBezTo>
                    <a:pt x="40" y="38"/>
                    <a:pt x="40" y="38"/>
                    <a:pt x="40" y="37"/>
                  </a:cubicBezTo>
                  <a:cubicBezTo>
                    <a:pt x="39" y="36"/>
                    <a:pt x="40" y="36"/>
                    <a:pt x="40" y="35"/>
                  </a:cubicBezTo>
                  <a:cubicBezTo>
                    <a:pt x="41" y="35"/>
                    <a:pt x="41" y="35"/>
                    <a:pt x="42" y="34"/>
                  </a:cubicBezTo>
                  <a:cubicBezTo>
                    <a:pt x="42" y="33"/>
                    <a:pt x="42" y="33"/>
                    <a:pt x="41" y="32"/>
                  </a:cubicBezTo>
                  <a:cubicBezTo>
                    <a:pt x="40" y="31"/>
                    <a:pt x="39" y="29"/>
                    <a:pt x="38" y="28"/>
                  </a:cubicBezTo>
                  <a:cubicBezTo>
                    <a:pt x="38" y="27"/>
                    <a:pt x="37" y="27"/>
                    <a:pt x="36" y="27"/>
                  </a:cubicBezTo>
                  <a:cubicBezTo>
                    <a:pt x="36" y="27"/>
                    <a:pt x="36" y="27"/>
                    <a:pt x="36" y="27"/>
                  </a:cubicBezTo>
                  <a:cubicBezTo>
                    <a:pt x="36" y="27"/>
                    <a:pt x="35" y="27"/>
                    <a:pt x="35" y="28"/>
                  </a:cubicBezTo>
                  <a:cubicBezTo>
                    <a:pt x="35" y="28"/>
                    <a:pt x="34" y="28"/>
                    <a:pt x="34" y="28"/>
                  </a:cubicBezTo>
                  <a:cubicBezTo>
                    <a:pt x="33" y="28"/>
                    <a:pt x="33" y="28"/>
                    <a:pt x="33" y="28"/>
                  </a:cubicBezTo>
                  <a:cubicBezTo>
                    <a:pt x="32" y="27"/>
                    <a:pt x="32" y="27"/>
                    <a:pt x="32" y="26"/>
                  </a:cubicBezTo>
                  <a:cubicBezTo>
                    <a:pt x="33" y="25"/>
                    <a:pt x="33" y="25"/>
                    <a:pt x="33" y="24"/>
                  </a:cubicBezTo>
                  <a:cubicBezTo>
                    <a:pt x="32" y="24"/>
                    <a:pt x="32" y="23"/>
                    <a:pt x="32" y="23"/>
                  </a:cubicBezTo>
                  <a:cubicBezTo>
                    <a:pt x="30" y="22"/>
                    <a:pt x="28" y="22"/>
                    <a:pt x="26" y="21"/>
                  </a:cubicBezTo>
                  <a:cubicBezTo>
                    <a:pt x="26" y="21"/>
                    <a:pt x="26" y="21"/>
                    <a:pt x="26" y="21"/>
                  </a:cubicBezTo>
                  <a:cubicBezTo>
                    <a:pt x="25" y="21"/>
                    <a:pt x="25" y="21"/>
                    <a:pt x="24" y="22"/>
                  </a:cubicBezTo>
                  <a:cubicBezTo>
                    <a:pt x="24" y="22"/>
                    <a:pt x="24" y="22"/>
                    <a:pt x="24" y="23"/>
                  </a:cubicBezTo>
                  <a:cubicBezTo>
                    <a:pt x="24" y="24"/>
                    <a:pt x="23" y="24"/>
                    <a:pt x="22" y="24"/>
                  </a:cubicBezTo>
                  <a:cubicBezTo>
                    <a:pt x="21" y="24"/>
                    <a:pt x="20" y="24"/>
                    <a:pt x="20" y="23"/>
                  </a:cubicBezTo>
                  <a:cubicBezTo>
                    <a:pt x="20" y="22"/>
                    <a:pt x="20" y="22"/>
                    <a:pt x="20" y="22"/>
                  </a:cubicBezTo>
                  <a:cubicBezTo>
                    <a:pt x="19" y="21"/>
                    <a:pt x="19" y="21"/>
                    <a:pt x="18" y="21"/>
                  </a:cubicBezTo>
                  <a:cubicBezTo>
                    <a:pt x="18" y="21"/>
                    <a:pt x="18" y="21"/>
                    <a:pt x="18" y="21"/>
                  </a:cubicBezTo>
                  <a:cubicBezTo>
                    <a:pt x="16" y="22"/>
                    <a:pt x="14" y="22"/>
                    <a:pt x="12" y="23"/>
                  </a:cubicBezTo>
                  <a:cubicBezTo>
                    <a:pt x="12" y="23"/>
                    <a:pt x="12" y="24"/>
                    <a:pt x="11" y="24"/>
                  </a:cubicBezTo>
                  <a:cubicBezTo>
                    <a:pt x="11" y="25"/>
                    <a:pt x="11" y="25"/>
                    <a:pt x="12" y="26"/>
                  </a:cubicBezTo>
                  <a:cubicBezTo>
                    <a:pt x="12" y="27"/>
                    <a:pt x="12" y="27"/>
                    <a:pt x="11" y="28"/>
                  </a:cubicBezTo>
                  <a:cubicBezTo>
                    <a:pt x="11" y="28"/>
                    <a:pt x="11" y="28"/>
                    <a:pt x="10" y="28"/>
                  </a:cubicBezTo>
                  <a:cubicBezTo>
                    <a:pt x="10" y="28"/>
                    <a:pt x="9" y="28"/>
                    <a:pt x="9" y="28"/>
                  </a:cubicBezTo>
                  <a:cubicBezTo>
                    <a:pt x="9" y="27"/>
                    <a:pt x="8" y="27"/>
                    <a:pt x="8" y="27"/>
                  </a:cubicBezTo>
                  <a:cubicBezTo>
                    <a:pt x="8" y="27"/>
                    <a:pt x="8" y="27"/>
                    <a:pt x="8" y="27"/>
                  </a:cubicBezTo>
                  <a:cubicBezTo>
                    <a:pt x="7" y="27"/>
                    <a:pt x="6" y="27"/>
                    <a:pt x="6" y="28"/>
                  </a:cubicBezTo>
                  <a:cubicBezTo>
                    <a:pt x="5" y="29"/>
                    <a:pt x="4" y="31"/>
                    <a:pt x="3" y="32"/>
                  </a:cubicBezTo>
                  <a:cubicBezTo>
                    <a:pt x="2" y="33"/>
                    <a:pt x="2" y="33"/>
                    <a:pt x="2" y="34"/>
                  </a:cubicBezTo>
                  <a:cubicBezTo>
                    <a:pt x="3" y="35"/>
                    <a:pt x="3" y="35"/>
                    <a:pt x="4" y="35"/>
                  </a:cubicBezTo>
                  <a:cubicBezTo>
                    <a:pt x="4" y="36"/>
                    <a:pt x="5" y="36"/>
                    <a:pt x="4" y="37"/>
                  </a:cubicBezTo>
                  <a:cubicBezTo>
                    <a:pt x="4" y="38"/>
                    <a:pt x="4" y="38"/>
                    <a:pt x="3" y="38"/>
                  </a:cubicBezTo>
                  <a:cubicBezTo>
                    <a:pt x="3" y="38"/>
                    <a:pt x="3" y="38"/>
                    <a:pt x="3" y="38"/>
                  </a:cubicBezTo>
                  <a:cubicBezTo>
                    <a:pt x="2" y="38"/>
                    <a:pt x="2" y="38"/>
                    <a:pt x="2" y="38"/>
                  </a:cubicBezTo>
                  <a:cubicBezTo>
                    <a:pt x="2" y="38"/>
                    <a:pt x="1" y="38"/>
                    <a:pt x="1" y="39"/>
                  </a:cubicBezTo>
                  <a:cubicBezTo>
                    <a:pt x="1" y="39"/>
                    <a:pt x="0" y="39"/>
                    <a:pt x="0" y="40"/>
                  </a:cubicBezTo>
                  <a:cubicBezTo>
                    <a:pt x="0" y="41"/>
                    <a:pt x="0" y="42"/>
                    <a:pt x="0" y="43"/>
                  </a:cubicBezTo>
                  <a:cubicBezTo>
                    <a:pt x="0" y="44"/>
                    <a:pt x="0" y="45"/>
                    <a:pt x="0" y="46"/>
                  </a:cubicBezTo>
                  <a:cubicBezTo>
                    <a:pt x="0" y="46"/>
                    <a:pt x="1" y="47"/>
                    <a:pt x="1" y="47"/>
                  </a:cubicBezTo>
                  <a:cubicBezTo>
                    <a:pt x="1" y="47"/>
                    <a:pt x="2" y="48"/>
                    <a:pt x="2" y="48"/>
                  </a:cubicBezTo>
                  <a:cubicBezTo>
                    <a:pt x="2" y="48"/>
                    <a:pt x="2" y="48"/>
                    <a:pt x="3" y="47"/>
                  </a:cubicBezTo>
                  <a:cubicBezTo>
                    <a:pt x="3" y="47"/>
                    <a:pt x="3" y="47"/>
                    <a:pt x="3" y="47"/>
                  </a:cubicBezTo>
                  <a:cubicBezTo>
                    <a:pt x="4" y="47"/>
                    <a:pt x="4" y="48"/>
                    <a:pt x="4" y="49"/>
                  </a:cubicBezTo>
                  <a:cubicBezTo>
                    <a:pt x="5" y="49"/>
                    <a:pt x="4" y="50"/>
                    <a:pt x="4" y="51"/>
                  </a:cubicBezTo>
                  <a:cubicBezTo>
                    <a:pt x="3" y="51"/>
                    <a:pt x="3" y="51"/>
                    <a:pt x="2" y="52"/>
                  </a:cubicBezTo>
                  <a:cubicBezTo>
                    <a:pt x="2" y="52"/>
                    <a:pt x="2" y="53"/>
                    <a:pt x="3" y="53"/>
                  </a:cubicBezTo>
                  <a:cubicBezTo>
                    <a:pt x="4" y="55"/>
                    <a:pt x="5" y="57"/>
                    <a:pt x="6" y="58"/>
                  </a:cubicBezTo>
                  <a:cubicBezTo>
                    <a:pt x="6" y="58"/>
                    <a:pt x="7" y="59"/>
                    <a:pt x="8" y="59"/>
                  </a:cubicBezTo>
                  <a:cubicBezTo>
                    <a:pt x="8" y="59"/>
                    <a:pt x="8" y="59"/>
                    <a:pt x="8" y="59"/>
                  </a:cubicBezTo>
                  <a:cubicBezTo>
                    <a:pt x="8" y="59"/>
                    <a:pt x="9" y="58"/>
                    <a:pt x="9" y="58"/>
                  </a:cubicBezTo>
                  <a:cubicBezTo>
                    <a:pt x="9" y="58"/>
                    <a:pt x="10" y="57"/>
                    <a:pt x="10" y="57"/>
                  </a:cubicBezTo>
                  <a:cubicBezTo>
                    <a:pt x="11" y="57"/>
                    <a:pt x="11" y="58"/>
                    <a:pt x="11" y="58"/>
                  </a:cubicBezTo>
                  <a:cubicBezTo>
                    <a:pt x="12" y="58"/>
                    <a:pt x="12" y="59"/>
                    <a:pt x="12" y="60"/>
                  </a:cubicBezTo>
                  <a:cubicBezTo>
                    <a:pt x="11" y="60"/>
                    <a:pt x="11" y="61"/>
                    <a:pt x="11" y="61"/>
                  </a:cubicBezTo>
                  <a:cubicBezTo>
                    <a:pt x="12" y="62"/>
                    <a:pt x="12" y="62"/>
                    <a:pt x="12" y="63"/>
                  </a:cubicBezTo>
                  <a:cubicBezTo>
                    <a:pt x="14" y="64"/>
                    <a:pt x="16" y="64"/>
                    <a:pt x="18" y="65"/>
                  </a:cubicBezTo>
                  <a:cubicBezTo>
                    <a:pt x="18" y="65"/>
                    <a:pt x="18" y="65"/>
                    <a:pt x="18" y="65"/>
                  </a:cubicBezTo>
                  <a:cubicBezTo>
                    <a:pt x="19" y="65"/>
                    <a:pt x="19" y="64"/>
                    <a:pt x="20" y="64"/>
                  </a:cubicBezTo>
                  <a:cubicBezTo>
                    <a:pt x="20" y="64"/>
                    <a:pt x="20" y="63"/>
                    <a:pt x="20" y="63"/>
                  </a:cubicBezTo>
                  <a:cubicBezTo>
                    <a:pt x="20" y="62"/>
                    <a:pt x="21" y="61"/>
                    <a:pt x="22" y="61"/>
                  </a:cubicBezTo>
                  <a:cubicBezTo>
                    <a:pt x="23" y="61"/>
                    <a:pt x="24" y="62"/>
                    <a:pt x="24" y="63"/>
                  </a:cubicBezTo>
                  <a:cubicBezTo>
                    <a:pt x="24" y="63"/>
                    <a:pt x="24" y="64"/>
                    <a:pt x="24" y="64"/>
                  </a:cubicBezTo>
                  <a:cubicBezTo>
                    <a:pt x="25" y="64"/>
                    <a:pt x="25" y="65"/>
                    <a:pt x="26" y="65"/>
                  </a:cubicBezTo>
                  <a:cubicBezTo>
                    <a:pt x="26" y="65"/>
                    <a:pt x="26" y="65"/>
                    <a:pt x="26" y="65"/>
                  </a:cubicBezTo>
                  <a:cubicBezTo>
                    <a:pt x="28" y="64"/>
                    <a:pt x="30" y="64"/>
                    <a:pt x="32" y="63"/>
                  </a:cubicBezTo>
                  <a:cubicBezTo>
                    <a:pt x="32" y="62"/>
                    <a:pt x="32" y="62"/>
                    <a:pt x="33" y="61"/>
                  </a:cubicBezTo>
                  <a:cubicBezTo>
                    <a:pt x="33" y="61"/>
                    <a:pt x="33" y="60"/>
                    <a:pt x="32" y="60"/>
                  </a:cubicBezTo>
                  <a:cubicBezTo>
                    <a:pt x="32" y="59"/>
                    <a:pt x="32" y="58"/>
                    <a:pt x="33" y="58"/>
                  </a:cubicBezTo>
                  <a:cubicBezTo>
                    <a:pt x="33" y="58"/>
                    <a:pt x="33" y="57"/>
                    <a:pt x="34" y="57"/>
                  </a:cubicBezTo>
                  <a:cubicBezTo>
                    <a:pt x="34" y="57"/>
                    <a:pt x="35" y="58"/>
                    <a:pt x="35" y="58"/>
                  </a:cubicBezTo>
                  <a:cubicBezTo>
                    <a:pt x="35" y="58"/>
                    <a:pt x="36" y="59"/>
                    <a:pt x="36" y="59"/>
                  </a:cubicBezTo>
                  <a:cubicBezTo>
                    <a:pt x="36" y="59"/>
                    <a:pt x="36" y="59"/>
                    <a:pt x="36" y="59"/>
                  </a:cubicBezTo>
                  <a:cubicBezTo>
                    <a:pt x="37" y="59"/>
                    <a:pt x="38" y="58"/>
                    <a:pt x="38" y="58"/>
                  </a:cubicBezTo>
                  <a:cubicBezTo>
                    <a:pt x="39" y="57"/>
                    <a:pt x="40" y="55"/>
                    <a:pt x="41" y="53"/>
                  </a:cubicBezTo>
                  <a:cubicBezTo>
                    <a:pt x="42" y="53"/>
                    <a:pt x="42" y="52"/>
                    <a:pt x="42" y="52"/>
                  </a:cubicBezTo>
                  <a:cubicBezTo>
                    <a:pt x="41" y="51"/>
                    <a:pt x="41" y="51"/>
                    <a:pt x="40" y="51"/>
                  </a:cubicBezTo>
                  <a:cubicBezTo>
                    <a:pt x="40" y="50"/>
                    <a:pt x="39" y="49"/>
                    <a:pt x="40" y="49"/>
                  </a:cubicBezTo>
                  <a:cubicBezTo>
                    <a:pt x="40" y="48"/>
                    <a:pt x="40" y="47"/>
                    <a:pt x="41" y="47"/>
                  </a:cubicBezTo>
                  <a:cubicBezTo>
                    <a:pt x="41" y="47"/>
                    <a:pt x="41" y="47"/>
                    <a:pt x="41" y="47"/>
                  </a:cubicBezTo>
                  <a:cubicBezTo>
                    <a:pt x="42" y="48"/>
                    <a:pt x="42" y="48"/>
                    <a:pt x="42" y="48"/>
                  </a:cubicBezTo>
                  <a:cubicBezTo>
                    <a:pt x="42" y="48"/>
                    <a:pt x="43" y="47"/>
                    <a:pt x="43" y="47"/>
                  </a:cubicBezTo>
                  <a:cubicBezTo>
                    <a:pt x="43" y="47"/>
                    <a:pt x="44" y="46"/>
                    <a:pt x="44" y="46"/>
                  </a:cubicBezTo>
                  <a:cubicBezTo>
                    <a:pt x="44" y="45"/>
                    <a:pt x="44" y="44"/>
                    <a:pt x="44" y="43"/>
                  </a:cubicBezTo>
                  <a:cubicBezTo>
                    <a:pt x="44" y="42"/>
                    <a:pt x="44" y="41"/>
                    <a:pt x="44" y="40"/>
                  </a:cubicBezTo>
                  <a:cubicBezTo>
                    <a:pt x="44" y="39"/>
                    <a:pt x="43" y="39"/>
                    <a:pt x="43" y="39"/>
                  </a:cubicBezTo>
                  <a:close/>
                  <a:moveTo>
                    <a:pt x="37" y="48"/>
                  </a:moveTo>
                  <a:cubicBezTo>
                    <a:pt x="36" y="50"/>
                    <a:pt x="37" y="52"/>
                    <a:pt x="38" y="53"/>
                  </a:cubicBezTo>
                  <a:cubicBezTo>
                    <a:pt x="38" y="54"/>
                    <a:pt x="37" y="54"/>
                    <a:pt x="36" y="55"/>
                  </a:cubicBezTo>
                  <a:cubicBezTo>
                    <a:pt x="35" y="54"/>
                    <a:pt x="33" y="54"/>
                    <a:pt x="31" y="55"/>
                  </a:cubicBezTo>
                  <a:cubicBezTo>
                    <a:pt x="29" y="57"/>
                    <a:pt x="29" y="59"/>
                    <a:pt x="29" y="60"/>
                  </a:cubicBezTo>
                  <a:cubicBezTo>
                    <a:pt x="28" y="61"/>
                    <a:pt x="27" y="61"/>
                    <a:pt x="26" y="61"/>
                  </a:cubicBezTo>
                  <a:cubicBezTo>
                    <a:pt x="26" y="60"/>
                    <a:pt x="24" y="58"/>
                    <a:pt x="22" y="58"/>
                  </a:cubicBezTo>
                  <a:cubicBezTo>
                    <a:pt x="20" y="58"/>
                    <a:pt x="18" y="60"/>
                    <a:pt x="18" y="61"/>
                  </a:cubicBezTo>
                  <a:cubicBezTo>
                    <a:pt x="17" y="61"/>
                    <a:pt x="16" y="61"/>
                    <a:pt x="15" y="60"/>
                  </a:cubicBezTo>
                  <a:cubicBezTo>
                    <a:pt x="15" y="59"/>
                    <a:pt x="15" y="57"/>
                    <a:pt x="13" y="55"/>
                  </a:cubicBezTo>
                  <a:cubicBezTo>
                    <a:pt x="11" y="54"/>
                    <a:pt x="9" y="54"/>
                    <a:pt x="8" y="55"/>
                  </a:cubicBezTo>
                  <a:cubicBezTo>
                    <a:pt x="7" y="54"/>
                    <a:pt x="6" y="54"/>
                    <a:pt x="6" y="53"/>
                  </a:cubicBezTo>
                  <a:cubicBezTo>
                    <a:pt x="7" y="52"/>
                    <a:pt x="8" y="50"/>
                    <a:pt x="7" y="48"/>
                  </a:cubicBezTo>
                  <a:cubicBezTo>
                    <a:pt x="7" y="46"/>
                    <a:pt x="5" y="44"/>
                    <a:pt x="3" y="44"/>
                  </a:cubicBezTo>
                  <a:cubicBezTo>
                    <a:pt x="3" y="44"/>
                    <a:pt x="3" y="43"/>
                    <a:pt x="3" y="43"/>
                  </a:cubicBezTo>
                  <a:cubicBezTo>
                    <a:pt x="3" y="42"/>
                    <a:pt x="3" y="42"/>
                    <a:pt x="3" y="41"/>
                  </a:cubicBezTo>
                  <a:cubicBezTo>
                    <a:pt x="5" y="41"/>
                    <a:pt x="7" y="40"/>
                    <a:pt x="7" y="38"/>
                  </a:cubicBezTo>
                  <a:cubicBezTo>
                    <a:pt x="8" y="36"/>
                    <a:pt x="7" y="34"/>
                    <a:pt x="6" y="33"/>
                  </a:cubicBezTo>
                  <a:cubicBezTo>
                    <a:pt x="6" y="32"/>
                    <a:pt x="7" y="31"/>
                    <a:pt x="8" y="30"/>
                  </a:cubicBezTo>
                  <a:cubicBezTo>
                    <a:pt x="9" y="32"/>
                    <a:pt x="11" y="32"/>
                    <a:pt x="13" y="30"/>
                  </a:cubicBezTo>
                  <a:cubicBezTo>
                    <a:pt x="15" y="29"/>
                    <a:pt x="15" y="27"/>
                    <a:pt x="15" y="25"/>
                  </a:cubicBezTo>
                  <a:cubicBezTo>
                    <a:pt x="16" y="25"/>
                    <a:pt x="17" y="25"/>
                    <a:pt x="18" y="24"/>
                  </a:cubicBezTo>
                  <a:cubicBezTo>
                    <a:pt x="18" y="26"/>
                    <a:pt x="20" y="27"/>
                    <a:pt x="22" y="27"/>
                  </a:cubicBezTo>
                  <a:cubicBezTo>
                    <a:pt x="24" y="27"/>
                    <a:pt x="26" y="26"/>
                    <a:pt x="26" y="24"/>
                  </a:cubicBezTo>
                  <a:cubicBezTo>
                    <a:pt x="27" y="25"/>
                    <a:pt x="28" y="25"/>
                    <a:pt x="29" y="25"/>
                  </a:cubicBezTo>
                  <a:cubicBezTo>
                    <a:pt x="29" y="27"/>
                    <a:pt x="29" y="29"/>
                    <a:pt x="31" y="30"/>
                  </a:cubicBezTo>
                  <a:cubicBezTo>
                    <a:pt x="33" y="32"/>
                    <a:pt x="35" y="32"/>
                    <a:pt x="36" y="30"/>
                  </a:cubicBezTo>
                  <a:cubicBezTo>
                    <a:pt x="37" y="31"/>
                    <a:pt x="38" y="32"/>
                    <a:pt x="38" y="33"/>
                  </a:cubicBezTo>
                  <a:cubicBezTo>
                    <a:pt x="37" y="34"/>
                    <a:pt x="36" y="36"/>
                    <a:pt x="37" y="38"/>
                  </a:cubicBezTo>
                  <a:cubicBezTo>
                    <a:pt x="37" y="40"/>
                    <a:pt x="39" y="41"/>
                    <a:pt x="41" y="41"/>
                  </a:cubicBezTo>
                  <a:cubicBezTo>
                    <a:pt x="41" y="42"/>
                    <a:pt x="41" y="42"/>
                    <a:pt x="41" y="43"/>
                  </a:cubicBezTo>
                  <a:cubicBezTo>
                    <a:pt x="41" y="43"/>
                    <a:pt x="41" y="44"/>
                    <a:pt x="41" y="44"/>
                  </a:cubicBezTo>
                  <a:cubicBezTo>
                    <a:pt x="39" y="44"/>
                    <a:pt x="37" y="46"/>
                    <a:pt x="37" y="48"/>
                  </a:cubicBezTo>
                  <a:close/>
                  <a:moveTo>
                    <a:pt x="61" y="12"/>
                  </a:moveTo>
                  <a:cubicBezTo>
                    <a:pt x="61" y="12"/>
                    <a:pt x="61" y="11"/>
                    <a:pt x="61" y="11"/>
                  </a:cubicBezTo>
                  <a:cubicBezTo>
                    <a:pt x="60" y="11"/>
                    <a:pt x="60" y="11"/>
                    <a:pt x="59" y="11"/>
                  </a:cubicBezTo>
                  <a:cubicBezTo>
                    <a:pt x="59" y="11"/>
                    <a:pt x="59" y="11"/>
                    <a:pt x="59" y="11"/>
                  </a:cubicBezTo>
                  <a:cubicBezTo>
                    <a:pt x="59" y="11"/>
                    <a:pt x="59" y="11"/>
                    <a:pt x="59" y="11"/>
                  </a:cubicBezTo>
                  <a:cubicBezTo>
                    <a:pt x="59" y="11"/>
                    <a:pt x="59" y="11"/>
                    <a:pt x="59" y="11"/>
                  </a:cubicBezTo>
                  <a:cubicBezTo>
                    <a:pt x="59" y="10"/>
                    <a:pt x="59" y="10"/>
                    <a:pt x="59" y="10"/>
                  </a:cubicBezTo>
                  <a:cubicBezTo>
                    <a:pt x="59" y="10"/>
                    <a:pt x="60" y="10"/>
                    <a:pt x="60" y="9"/>
                  </a:cubicBezTo>
                  <a:cubicBezTo>
                    <a:pt x="60" y="9"/>
                    <a:pt x="60" y="8"/>
                    <a:pt x="60" y="7"/>
                  </a:cubicBezTo>
                  <a:cubicBezTo>
                    <a:pt x="59" y="6"/>
                    <a:pt x="58" y="5"/>
                    <a:pt x="57" y="4"/>
                  </a:cubicBezTo>
                  <a:cubicBezTo>
                    <a:pt x="57" y="4"/>
                    <a:pt x="57" y="4"/>
                    <a:pt x="56" y="4"/>
                  </a:cubicBezTo>
                  <a:cubicBezTo>
                    <a:pt x="56" y="4"/>
                    <a:pt x="56" y="4"/>
                    <a:pt x="56" y="4"/>
                  </a:cubicBezTo>
                  <a:cubicBezTo>
                    <a:pt x="55" y="4"/>
                    <a:pt x="55" y="4"/>
                    <a:pt x="55" y="4"/>
                  </a:cubicBezTo>
                  <a:cubicBezTo>
                    <a:pt x="54" y="4"/>
                    <a:pt x="54" y="4"/>
                    <a:pt x="54" y="4"/>
                  </a:cubicBezTo>
                  <a:cubicBezTo>
                    <a:pt x="54" y="4"/>
                    <a:pt x="54" y="4"/>
                    <a:pt x="54" y="4"/>
                  </a:cubicBezTo>
                  <a:cubicBezTo>
                    <a:pt x="54" y="4"/>
                    <a:pt x="55" y="3"/>
                    <a:pt x="54" y="2"/>
                  </a:cubicBezTo>
                  <a:cubicBezTo>
                    <a:pt x="54" y="2"/>
                    <a:pt x="54" y="1"/>
                    <a:pt x="53" y="1"/>
                  </a:cubicBezTo>
                  <a:cubicBezTo>
                    <a:pt x="52" y="1"/>
                    <a:pt x="51" y="0"/>
                    <a:pt x="50" y="0"/>
                  </a:cubicBezTo>
                  <a:cubicBezTo>
                    <a:pt x="49" y="0"/>
                    <a:pt x="49" y="0"/>
                    <a:pt x="49" y="0"/>
                  </a:cubicBezTo>
                  <a:cubicBezTo>
                    <a:pt x="49" y="0"/>
                    <a:pt x="48" y="0"/>
                    <a:pt x="48" y="0"/>
                  </a:cubicBezTo>
                  <a:cubicBezTo>
                    <a:pt x="48" y="1"/>
                    <a:pt x="47" y="1"/>
                    <a:pt x="47" y="2"/>
                  </a:cubicBezTo>
                  <a:cubicBezTo>
                    <a:pt x="47" y="2"/>
                    <a:pt x="47" y="2"/>
                    <a:pt x="47" y="2"/>
                  </a:cubicBezTo>
                  <a:cubicBezTo>
                    <a:pt x="47" y="2"/>
                    <a:pt x="47" y="2"/>
                    <a:pt x="47" y="2"/>
                  </a:cubicBezTo>
                  <a:cubicBezTo>
                    <a:pt x="47" y="1"/>
                    <a:pt x="46" y="1"/>
                    <a:pt x="46" y="0"/>
                  </a:cubicBezTo>
                  <a:cubicBezTo>
                    <a:pt x="46" y="0"/>
                    <a:pt x="45" y="0"/>
                    <a:pt x="45" y="0"/>
                  </a:cubicBezTo>
                  <a:cubicBezTo>
                    <a:pt x="45" y="0"/>
                    <a:pt x="45" y="0"/>
                    <a:pt x="44" y="0"/>
                  </a:cubicBezTo>
                  <a:cubicBezTo>
                    <a:pt x="43" y="0"/>
                    <a:pt x="42" y="1"/>
                    <a:pt x="41" y="1"/>
                  </a:cubicBezTo>
                  <a:cubicBezTo>
                    <a:pt x="40" y="1"/>
                    <a:pt x="40" y="2"/>
                    <a:pt x="40" y="2"/>
                  </a:cubicBezTo>
                  <a:cubicBezTo>
                    <a:pt x="40" y="3"/>
                    <a:pt x="40" y="4"/>
                    <a:pt x="40" y="4"/>
                  </a:cubicBezTo>
                  <a:cubicBezTo>
                    <a:pt x="40" y="4"/>
                    <a:pt x="40" y="4"/>
                    <a:pt x="40" y="4"/>
                  </a:cubicBezTo>
                  <a:cubicBezTo>
                    <a:pt x="40" y="4"/>
                    <a:pt x="40" y="4"/>
                    <a:pt x="40" y="4"/>
                  </a:cubicBezTo>
                  <a:cubicBezTo>
                    <a:pt x="40" y="4"/>
                    <a:pt x="40" y="4"/>
                    <a:pt x="39" y="4"/>
                  </a:cubicBezTo>
                  <a:cubicBezTo>
                    <a:pt x="39" y="4"/>
                    <a:pt x="39" y="4"/>
                    <a:pt x="38" y="4"/>
                  </a:cubicBezTo>
                  <a:cubicBezTo>
                    <a:pt x="38" y="4"/>
                    <a:pt x="38" y="4"/>
                    <a:pt x="38" y="4"/>
                  </a:cubicBezTo>
                  <a:cubicBezTo>
                    <a:pt x="37" y="4"/>
                    <a:pt x="37" y="4"/>
                    <a:pt x="37" y="4"/>
                  </a:cubicBezTo>
                  <a:cubicBezTo>
                    <a:pt x="36" y="5"/>
                    <a:pt x="35" y="6"/>
                    <a:pt x="34" y="7"/>
                  </a:cubicBezTo>
                  <a:cubicBezTo>
                    <a:pt x="34" y="8"/>
                    <a:pt x="34" y="9"/>
                    <a:pt x="34" y="9"/>
                  </a:cubicBezTo>
                  <a:cubicBezTo>
                    <a:pt x="34" y="10"/>
                    <a:pt x="35" y="10"/>
                    <a:pt x="35" y="10"/>
                  </a:cubicBezTo>
                  <a:cubicBezTo>
                    <a:pt x="35" y="10"/>
                    <a:pt x="35" y="10"/>
                    <a:pt x="35" y="11"/>
                  </a:cubicBezTo>
                  <a:cubicBezTo>
                    <a:pt x="35" y="11"/>
                    <a:pt x="35" y="11"/>
                    <a:pt x="35" y="11"/>
                  </a:cubicBezTo>
                  <a:cubicBezTo>
                    <a:pt x="35" y="11"/>
                    <a:pt x="35" y="11"/>
                    <a:pt x="35" y="11"/>
                  </a:cubicBezTo>
                  <a:cubicBezTo>
                    <a:pt x="34" y="11"/>
                    <a:pt x="34" y="11"/>
                    <a:pt x="34" y="11"/>
                  </a:cubicBezTo>
                  <a:cubicBezTo>
                    <a:pt x="33" y="11"/>
                    <a:pt x="33" y="12"/>
                    <a:pt x="33" y="12"/>
                  </a:cubicBezTo>
                  <a:cubicBezTo>
                    <a:pt x="33" y="13"/>
                    <a:pt x="33" y="14"/>
                    <a:pt x="33" y="14"/>
                  </a:cubicBezTo>
                  <a:cubicBezTo>
                    <a:pt x="33" y="15"/>
                    <a:pt x="33" y="16"/>
                    <a:pt x="33" y="16"/>
                  </a:cubicBezTo>
                  <a:cubicBezTo>
                    <a:pt x="33" y="17"/>
                    <a:pt x="33" y="17"/>
                    <a:pt x="33" y="18"/>
                  </a:cubicBezTo>
                  <a:cubicBezTo>
                    <a:pt x="34" y="18"/>
                    <a:pt x="34"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9"/>
                    <a:pt x="34" y="19"/>
                    <a:pt x="34" y="20"/>
                  </a:cubicBezTo>
                  <a:cubicBezTo>
                    <a:pt x="34" y="20"/>
                    <a:pt x="34" y="21"/>
                    <a:pt x="34" y="21"/>
                  </a:cubicBezTo>
                  <a:cubicBezTo>
                    <a:pt x="35" y="22"/>
                    <a:pt x="36" y="23"/>
                    <a:pt x="37" y="24"/>
                  </a:cubicBezTo>
                  <a:cubicBezTo>
                    <a:pt x="37" y="25"/>
                    <a:pt x="37" y="25"/>
                    <a:pt x="38" y="25"/>
                  </a:cubicBezTo>
                  <a:cubicBezTo>
                    <a:pt x="38" y="25"/>
                    <a:pt x="38" y="25"/>
                    <a:pt x="38" y="25"/>
                  </a:cubicBezTo>
                  <a:cubicBezTo>
                    <a:pt x="39" y="25"/>
                    <a:pt x="39" y="25"/>
                    <a:pt x="39" y="24"/>
                  </a:cubicBezTo>
                  <a:cubicBezTo>
                    <a:pt x="40" y="24"/>
                    <a:pt x="40" y="24"/>
                    <a:pt x="40" y="24"/>
                  </a:cubicBezTo>
                  <a:cubicBezTo>
                    <a:pt x="40" y="24"/>
                    <a:pt x="40" y="24"/>
                    <a:pt x="40" y="25"/>
                  </a:cubicBezTo>
                  <a:cubicBezTo>
                    <a:pt x="40" y="25"/>
                    <a:pt x="40" y="26"/>
                    <a:pt x="40" y="26"/>
                  </a:cubicBezTo>
                  <a:cubicBezTo>
                    <a:pt x="40" y="27"/>
                    <a:pt x="40" y="27"/>
                    <a:pt x="41" y="27"/>
                  </a:cubicBezTo>
                  <a:cubicBezTo>
                    <a:pt x="42" y="28"/>
                    <a:pt x="43" y="28"/>
                    <a:pt x="44" y="29"/>
                  </a:cubicBezTo>
                  <a:cubicBezTo>
                    <a:pt x="45" y="29"/>
                    <a:pt x="45" y="29"/>
                    <a:pt x="45" y="29"/>
                  </a:cubicBezTo>
                  <a:cubicBezTo>
                    <a:pt x="45" y="29"/>
                    <a:pt x="46" y="28"/>
                    <a:pt x="46" y="28"/>
                  </a:cubicBezTo>
                  <a:cubicBezTo>
                    <a:pt x="46" y="28"/>
                    <a:pt x="47" y="27"/>
                    <a:pt x="47" y="27"/>
                  </a:cubicBezTo>
                  <a:cubicBezTo>
                    <a:pt x="47" y="27"/>
                    <a:pt x="47" y="27"/>
                    <a:pt x="47" y="27"/>
                  </a:cubicBezTo>
                  <a:cubicBezTo>
                    <a:pt x="47" y="27"/>
                    <a:pt x="47" y="27"/>
                    <a:pt x="47" y="27"/>
                  </a:cubicBezTo>
                  <a:cubicBezTo>
                    <a:pt x="47" y="27"/>
                    <a:pt x="48" y="28"/>
                    <a:pt x="48" y="28"/>
                  </a:cubicBezTo>
                  <a:cubicBezTo>
                    <a:pt x="48" y="28"/>
                    <a:pt x="49" y="29"/>
                    <a:pt x="49" y="29"/>
                  </a:cubicBezTo>
                  <a:cubicBezTo>
                    <a:pt x="49" y="29"/>
                    <a:pt x="49" y="29"/>
                    <a:pt x="50" y="29"/>
                  </a:cubicBezTo>
                  <a:cubicBezTo>
                    <a:pt x="51" y="28"/>
                    <a:pt x="52" y="28"/>
                    <a:pt x="53" y="27"/>
                  </a:cubicBezTo>
                  <a:cubicBezTo>
                    <a:pt x="54" y="27"/>
                    <a:pt x="54" y="27"/>
                    <a:pt x="54" y="26"/>
                  </a:cubicBezTo>
                  <a:cubicBezTo>
                    <a:pt x="55" y="26"/>
                    <a:pt x="54" y="25"/>
                    <a:pt x="54" y="25"/>
                  </a:cubicBezTo>
                  <a:cubicBezTo>
                    <a:pt x="54" y="24"/>
                    <a:pt x="54" y="24"/>
                    <a:pt x="54" y="24"/>
                  </a:cubicBezTo>
                  <a:cubicBezTo>
                    <a:pt x="54" y="24"/>
                    <a:pt x="54" y="24"/>
                    <a:pt x="54" y="24"/>
                  </a:cubicBezTo>
                  <a:cubicBezTo>
                    <a:pt x="54" y="24"/>
                    <a:pt x="54" y="24"/>
                    <a:pt x="55" y="24"/>
                  </a:cubicBezTo>
                  <a:cubicBezTo>
                    <a:pt x="55" y="25"/>
                    <a:pt x="55" y="25"/>
                    <a:pt x="56" y="25"/>
                  </a:cubicBezTo>
                  <a:cubicBezTo>
                    <a:pt x="56" y="25"/>
                    <a:pt x="56" y="25"/>
                    <a:pt x="56" y="25"/>
                  </a:cubicBezTo>
                  <a:cubicBezTo>
                    <a:pt x="57" y="25"/>
                    <a:pt x="57" y="25"/>
                    <a:pt x="57" y="24"/>
                  </a:cubicBezTo>
                  <a:cubicBezTo>
                    <a:pt x="58" y="23"/>
                    <a:pt x="59" y="22"/>
                    <a:pt x="60" y="21"/>
                  </a:cubicBezTo>
                  <a:cubicBezTo>
                    <a:pt x="60" y="21"/>
                    <a:pt x="60" y="20"/>
                    <a:pt x="60" y="20"/>
                  </a:cubicBezTo>
                  <a:cubicBezTo>
                    <a:pt x="60" y="19"/>
                    <a:pt x="59" y="19"/>
                    <a:pt x="59" y="18"/>
                  </a:cubicBezTo>
                  <a:cubicBezTo>
                    <a:pt x="59" y="18"/>
                    <a:pt x="59" y="18"/>
                    <a:pt x="59" y="18"/>
                  </a:cubicBezTo>
                  <a:cubicBezTo>
                    <a:pt x="59" y="18"/>
                    <a:pt x="59" y="18"/>
                    <a:pt x="59" y="18"/>
                  </a:cubicBezTo>
                  <a:cubicBezTo>
                    <a:pt x="59" y="18"/>
                    <a:pt x="59" y="18"/>
                    <a:pt x="59" y="18"/>
                  </a:cubicBezTo>
                  <a:cubicBezTo>
                    <a:pt x="60" y="18"/>
                    <a:pt x="60" y="18"/>
                    <a:pt x="60" y="18"/>
                  </a:cubicBezTo>
                  <a:cubicBezTo>
                    <a:pt x="61" y="17"/>
                    <a:pt x="61" y="17"/>
                    <a:pt x="61" y="16"/>
                  </a:cubicBezTo>
                  <a:cubicBezTo>
                    <a:pt x="61" y="16"/>
                    <a:pt x="62" y="15"/>
                    <a:pt x="62" y="14"/>
                  </a:cubicBezTo>
                  <a:cubicBezTo>
                    <a:pt x="62" y="14"/>
                    <a:pt x="61" y="13"/>
                    <a:pt x="61" y="12"/>
                  </a:cubicBezTo>
                  <a:close/>
                  <a:moveTo>
                    <a:pt x="58" y="15"/>
                  </a:moveTo>
                  <a:cubicBezTo>
                    <a:pt x="57" y="15"/>
                    <a:pt x="56" y="16"/>
                    <a:pt x="56" y="17"/>
                  </a:cubicBezTo>
                  <a:cubicBezTo>
                    <a:pt x="55" y="18"/>
                    <a:pt x="56" y="20"/>
                    <a:pt x="57" y="21"/>
                  </a:cubicBezTo>
                  <a:cubicBezTo>
                    <a:pt x="56" y="21"/>
                    <a:pt x="56" y="21"/>
                    <a:pt x="56" y="22"/>
                  </a:cubicBezTo>
                  <a:cubicBezTo>
                    <a:pt x="55" y="21"/>
                    <a:pt x="53" y="21"/>
                    <a:pt x="52" y="22"/>
                  </a:cubicBezTo>
                  <a:cubicBezTo>
                    <a:pt x="51" y="23"/>
                    <a:pt x="51" y="24"/>
                    <a:pt x="51" y="25"/>
                  </a:cubicBezTo>
                  <a:cubicBezTo>
                    <a:pt x="51" y="25"/>
                    <a:pt x="50" y="25"/>
                    <a:pt x="50" y="25"/>
                  </a:cubicBezTo>
                  <a:cubicBezTo>
                    <a:pt x="49" y="24"/>
                    <a:pt x="48" y="24"/>
                    <a:pt x="47" y="24"/>
                  </a:cubicBezTo>
                  <a:cubicBezTo>
                    <a:pt x="46" y="24"/>
                    <a:pt x="45" y="24"/>
                    <a:pt x="44" y="25"/>
                  </a:cubicBezTo>
                  <a:cubicBezTo>
                    <a:pt x="44" y="25"/>
                    <a:pt x="43" y="25"/>
                    <a:pt x="43" y="25"/>
                  </a:cubicBezTo>
                  <a:cubicBezTo>
                    <a:pt x="43" y="24"/>
                    <a:pt x="43" y="23"/>
                    <a:pt x="42" y="22"/>
                  </a:cubicBezTo>
                  <a:cubicBezTo>
                    <a:pt x="41" y="21"/>
                    <a:pt x="39" y="21"/>
                    <a:pt x="38" y="22"/>
                  </a:cubicBezTo>
                  <a:cubicBezTo>
                    <a:pt x="38" y="21"/>
                    <a:pt x="38" y="21"/>
                    <a:pt x="37" y="21"/>
                  </a:cubicBezTo>
                  <a:cubicBezTo>
                    <a:pt x="38" y="20"/>
                    <a:pt x="39" y="18"/>
                    <a:pt x="38" y="17"/>
                  </a:cubicBezTo>
                  <a:cubicBezTo>
                    <a:pt x="38" y="16"/>
                    <a:pt x="37" y="15"/>
                    <a:pt x="36" y="15"/>
                  </a:cubicBezTo>
                  <a:cubicBezTo>
                    <a:pt x="36" y="15"/>
                    <a:pt x="36" y="15"/>
                    <a:pt x="36" y="14"/>
                  </a:cubicBezTo>
                  <a:cubicBezTo>
                    <a:pt x="36" y="14"/>
                    <a:pt x="36" y="14"/>
                    <a:pt x="36" y="14"/>
                  </a:cubicBezTo>
                  <a:cubicBezTo>
                    <a:pt x="37" y="14"/>
                    <a:pt x="38" y="13"/>
                    <a:pt x="38" y="11"/>
                  </a:cubicBezTo>
                  <a:cubicBezTo>
                    <a:pt x="39" y="10"/>
                    <a:pt x="38" y="9"/>
                    <a:pt x="37" y="8"/>
                  </a:cubicBezTo>
                  <a:cubicBezTo>
                    <a:pt x="38" y="8"/>
                    <a:pt x="38" y="7"/>
                    <a:pt x="38" y="7"/>
                  </a:cubicBezTo>
                  <a:cubicBezTo>
                    <a:pt x="39" y="8"/>
                    <a:pt x="41" y="8"/>
                    <a:pt x="42" y="7"/>
                  </a:cubicBezTo>
                  <a:cubicBezTo>
                    <a:pt x="43" y="6"/>
                    <a:pt x="43" y="5"/>
                    <a:pt x="43" y="4"/>
                  </a:cubicBezTo>
                  <a:cubicBezTo>
                    <a:pt x="43" y="3"/>
                    <a:pt x="44" y="3"/>
                    <a:pt x="44" y="3"/>
                  </a:cubicBezTo>
                  <a:cubicBezTo>
                    <a:pt x="45" y="4"/>
                    <a:pt x="46" y="5"/>
                    <a:pt x="47" y="5"/>
                  </a:cubicBezTo>
                  <a:cubicBezTo>
                    <a:pt x="48" y="5"/>
                    <a:pt x="49" y="4"/>
                    <a:pt x="50" y="3"/>
                  </a:cubicBezTo>
                  <a:cubicBezTo>
                    <a:pt x="50" y="3"/>
                    <a:pt x="51" y="3"/>
                    <a:pt x="51" y="4"/>
                  </a:cubicBezTo>
                  <a:cubicBezTo>
                    <a:pt x="51" y="5"/>
                    <a:pt x="51" y="6"/>
                    <a:pt x="52" y="7"/>
                  </a:cubicBezTo>
                  <a:cubicBezTo>
                    <a:pt x="53" y="8"/>
                    <a:pt x="55" y="8"/>
                    <a:pt x="56" y="7"/>
                  </a:cubicBezTo>
                  <a:cubicBezTo>
                    <a:pt x="56" y="7"/>
                    <a:pt x="56" y="8"/>
                    <a:pt x="57" y="8"/>
                  </a:cubicBezTo>
                  <a:cubicBezTo>
                    <a:pt x="56" y="9"/>
                    <a:pt x="55" y="10"/>
                    <a:pt x="56" y="11"/>
                  </a:cubicBezTo>
                  <a:cubicBezTo>
                    <a:pt x="56" y="13"/>
                    <a:pt x="57" y="14"/>
                    <a:pt x="58" y="14"/>
                  </a:cubicBezTo>
                  <a:cubicBezTo>
                    <a:pt x="58" y="14"/>
                    <a:pt x="59" y="14"/>
                    <a:pt x="59" y="14"/>
                  </a:cubicBezTo>
                  <a:cubicBezTo>
                    <a:pt x="59" y="15"/>
                    <a:pt x="58" y="15"/>
                    <a:pt x="58" y="15"/>
                  </a:cubicBezTo>
                  <a:close/>
                </a:path>
              </a:pathLst>
            </a:custGeom>
            <a:grpFill/>
            <a:ln>
              <a:noFill/>
            </a:ln>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55" name="Freeform 34"/>
            <p:cNvSpPr>
              <a:spLocks noEditPoints="1"/>
            </p:cNvSpPr>
            <p:nvPr/>
          </p:nvSpPr>
          <p:spPr bwMode="auto">
            <a:xfrm>
              <a:off x="7522185" y="2726666"/>
              <a:ext cx="270999" cy="363536"/>
            </a:xfrm>
            <a:custGeom>
              <a:avLst/>
              <a:gdLst>
                <a:gd name="T0" fmla="*/ 13 w 52"/>
                <a:gd name="T1" fmla="*/ 18 h 70"/>
                <a:gd name="T2" fmla="*/ 12 w 52"/>
                <a:gd name="T3" fmla="*/ 17 h 70"/>
                <a:gd name="T4" fmla="*/ 11 w 52"/>
                <a:gd name="T5" fmla="*/ 15 h 70"/>
                <a:gd name="T6" fmla="*/ 51 w 52"/>
                <a:gd name="T7" fmla="*/ 50 h 70"/>
                <a:gd name="T8" fmla="*/ 49 w 52"/>
                <a:gd name="T9" fmla="*/ 60 h 70"/>
                <a:gd name="T10" fmla="*/ 51 w 52"/>
                <a:gd name="T11" fmla="*/ 69 h 70"/>
                <a:gd name="T12" fmla="*/ 0 w 52"/>
                <a:gd name="T13" fmla="*/ 69 h 70"/>
                <a:gd name="T14" fmla="*/ 1 w 52"/>
                <a:gd name="T15" fmla="*/ 60 h 70"/>
                <a:gd name="T16" fmla="*/ 4 w 52"/>
                <a:gd name="T17" fmla="*/ 45 h 70"/>
                <a:gd name="T18" fmla="*/ 19 w 52"/>
                <a:gd name="T19" fmla="*/ 27 h 70"/>
                <a:gd name="T20" fmla="*/ 15 w 52"/>
                <a:gd name="T21" fmla="*/ 30 h 70"/>
                <a:gd name="T22" fmla="*/ 10 w 52"/>
                <a:gd name="T23" fmla="*/ 34 h 70"/>
                <a:gd name="T24" fmla="*/ 2 w 52"/>
                <a:gd name="T25" fmla="*/ 28 h 70"/>
                <a:gd name="T26" fmla="*/ 8 w 52"/>
                <a:gd name="T27" fmla="*/ 14 h 70"/>
                <a:gd name="T28" fmla="*/ 13 w 52"/>
                <a:gd name="T29" fmla="*/ 5 h 70"/>
                <a:gd name="T30" fmla="*/ 12 w 52"/>
                <a:gd name="T31" fmla="*/ 0 h 70"/>
                <a:gd name="T32" fmla="*/ 12 w 52"/>
                <a:gd name="T33" fmla="*/ 0 h 70"/>
                <a:gd name="T34" fmla="*/ 14 w 52"/>
                <a:gd name="T35" fmla="*/ 0 h 70"/>
                <a:gd name="T36" fmla="*/ 43 w 52"/>
                <a:gd name="T37" fmla="*/ 13 h 70"/>
                <a:gd name="T38" fmla="*/ 51 w 52"/>
                <a:gd name="T39" fmla="*/ 47 h 70"/>
                <a:gd name="T40" fmla="*/ 2 w 52"/>
                <a:gd name="T41" fmla="*/ 62 h 70"/>
                <a:gd name="T42" fmla="*/ 48 w 52"/>
                <a:gd name="T43" fmla="*/ 62 h 70"/>
                <a:gd name="T44" fmla="*/ 2 w 52"/>
                <a:gd name="T45" fmla="*/ 62 h 70"/>
                <a:gd name="T46" fmla="*/ 6 w 52"/>
                <a:gd name="T47" fmla="*/ 56 h 70"/>
                <a:gd name="T48" fmla="*/ 44 w 52"/>
                <a:gd name="T49" fmla="*/ 60 h 70"/>
                <a:gd name="T50" fmla="*/ 12 w 52"/>
                <a:gd name="T51" fmla="*/ 41 h 70"/>
                <a:gd name="T52" fmla="*/ 6 w 52"/>
                <a:gd name="T53" fmla="*/ 54 h 70"/>
                <a:gd name="T54" fmla="*/ 15 w 52"/>
                <a:gd name="T55" fmla="*/ 42 h 70"/>
                <a:gd name="T56" fmla="*/ 12 w 52"/>
                <a:gd name="T57" fmla="*/ 48 h 70"/>
                <a:gd name="T58" fmla="*/ 41 w 52"/>
                <a:gd name="T59" fmla="*/ 54 h 70"/>
                <a:gd name="T60" fmla="*/ 39 w 52"/>
                <a:gd name="T61" fmla="*/ 17 h 70"/>
                <a:gd name="T62" fmla="*/ 22 w 52"/>
                <a:gd name="T63" fmla="*/ 6 h 70"/>
                <a:gd name="T64" fmla="*/ 20 w 52"/>
                <a:gd name="T65" fmla="*/ 5 h 70"/>
                <a:gd name="T66" fmla="*/ 18 w 52"/>
                <a:gd name="T67" fmla="*/ 4 h 70"/>
                <a:gd name="T68" fmla="*/ 19 w 52"/>
                <a:gd name="T69" fmla="*/ 7 h 70"/>
                <a:gd name="T70" fmla="*/ 17 w 52"/>
                <a:gd name="T71" fmla="*/ 8 h 70"/>
                <a:gd name="T72" fmla="*/ 11 w 52"/>
                <a:gd name="T73" fmla="*/ 14 h 70"/>
                <a:gd name="T74" fmla="*/ 4 w 52"/>
                <a:gd name="T75" fmla="*/ 28 h 70"/>
                <a:gd name="T76" fmla="*/ 10 w 52"/>
                <a:gd name="T77" fmla="*/ 31 h 70"/>
                <a:gd name="T78" fmla="*/ 16 w 52"/>
                <a:gd name="T79" fmla="*/ 25 h 70"/>
                <a:gd name="T80" fmla="*/ 21 w 52"/>
                <a:gd name="T81" fmla="*/ 25 h 70"/>
                <a:gd name="T82" fmla="*/ 30 w 52"/>
                <a:gd name="T83" fmla="*/ 19 h 70"/>
                <a:gd name="T84" fmla="*/ 44 w 52"/>
                <a:gd name="T85" fmla="*/ 36 h 70"/>
                <a:gd name="T86" fmla="*/ 40 w 52"/>
                <a:gd name="T87" fmla="*/ 16 h 70"/>
                <a:gd name="T88" fmla="*/ 43 w 52"/>
                <a:gd name="T89" fmla="*/ 53 h 70"/>
                <a:gd name="T90" fmla="*/ 44 w 52"/>
                <a:gd name="T91"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 h="70">
                  <a:moveTo>
                    <a:pt x="16" y="14"/>
                  </a:moveTo>
                  <a:cubicBezTo>
                    <a:pt x="16" y="15"/>
                    <a:pt x="16" y="15"/>
                    <a:pt x="16" y="15"/>
                  </a:cubicBezTo>
                  <a:cubicBezTo>
                    <a:pt x="13" y="18"/>
                    <a:pt x="13" y="18"/>
                    <a:pt x="13" y="18"/>
                  </a:cubicBezTo>
                  <a:cubicBezTo>
                    <a:pt x="13" y="19"/>
                    <a:pt x="13" y="19"/>
                    <a:pt x="12" y="19"/>
                  </a:cubicBezTo>
                  <a:cubicBezTo>
                    <a:pt x="12" y="19"/>
                    <a:pt x="12" y="19"/>
                    <a:pt x="12" y="19"/>
                  </a:cubicBezTo>
                  <a:cubicBezTo>
                    <a:pt x="11" y="18"/>
                    <a:pt x="11" y="18"/>
                    <a:pt x="12" y="17"/>
                  </a:cubicBezTo>
                  <a:cubicBezTo>
                    <a:pt x="11" y="17"/>
                    <a:pt x="11" y="17"/>
                    <a:pt x="11" y="17"/>
                  </a:cubicBezTo>
                  <a:cubicBezTo>
                    <a:pt x="11" y="17"/>
                    <a:pt x="10" y="17"/>
                    <a:pt x="10" y="16"/>
                  </a:cubicBezTo>
                  <a:cubicBezTo>
                    <a:pt x="10" y="16"/>
                    <a:pt x="10" y="15"/>
                    <a:pt x="11" y="15"/>
                  </a:cubicBezTo>
                  <a:cubicBezTo>
                    <a:pt x="15" y="14"/>
                    <a:pt x="15" y="14"/>
                    <a:pt x="15" y="14"/>
                  </a:cubicBezTo>
                  <a:cubicBezTo>
                    <a:pt x="15" y="14"/>
                    <a:pt x="16" y="14"/>
                    <a:pt x="16" y="14"/>
                  </a:cubicBezTo>
                  <a:close/>
                  <a:moveTo>
                    <a:pt x="51" y="50"/>
                  </a:moveTo>
                  <a:cubicBezTo>
                    <a:pt x="46" y="54"/>
                    <a:pt x="46" y="54"/>
                    <a:pt x="46" y="54"/>
                  </a:cubicBezTo>
                  <a:cubicBezTo>
                    <a:pt x="48" y="55"/>
                    <a:pt x="49" y="56"/>
                    <a:pt x="49" y="58"/>
                  </a:cubicBezTo>
                  <a:cubicBezTo>
                    <a:pt x="49" y="59"/>
                    <a:pt x="49" y="59"/>
                    <a:pt x="49" y="60"/>
                  </a:cubicBezTo>
                  <a:cubicBezTo>
                    <a:pt x="49" y="60"/>
                    <a:pt x="49" y="60"/>
                    <a:pt x="49" y="60"/>
                  </a:cubicBezTo>
                  <a:cubicBezTo>
                    <a:pt x="50" y="60"/>
                    <a:pt x="51" y="60"/>
                    <a:pt x="51" y="61"/>
                  </a:cubicBezTo>
                  <a:cubicBezTo>
                    <a:pt x="51" y="69"/>
                    <a:pt x="51" y="69"/>
                    <a:pt x="51" y="69"/>
                  </a:cubicBezTo>
                  <a:cubicBezTo>
                    <a:pt x="51" y="69"/>
                    <a:pt x="50" y="70"/>
                    <a:pt x="49" y="70"/>
                  </a:cubicBezTo>
                  <a:cubicBezTo>
                    <a:pt x="1" y="70"/>
                    <a:pt x="1" y="70"/>
                    <a:pt x="1" y="70"/>
                  </a:cubicBezTo>
                  <a:cubicBezTo>
                    <a:pt x="0" y="70"/>
                    <a:pt x="0" y="69"/>
                    <a:pt x="0" y="69"/>
                  </a:cubicBezTo>
                  <a:cubicBezTo>
                    <a:pt x="0" y="61"/>
                    <a:pt x="0" y="61"/>
                    <a:pt x="0" y="61"/>
                  </a:cubicBezTo>
                  <a:cubicBezTo>
                    <a:pt x="0" y="60"/>
                    <a:pt x="0" y="60"/>
                    <a:pt x="1" y="60"/>
                  </a:cubicBezTo>
                  <a:cubicBezTo>
                    <a:pt x="1" y="60"/>
                    <a:pt x="1" y="60"/>
                    <a:pt x="1" y="60"/>
                  </a:cubicBezTo>
                  <a:cubicBezTo>
                    <a:pt x="1" y="59"/>
                    <a:pt x="1" y="59"/>
                    <a:pt x="1" y="58"/>
                  </a:cubicBezTo>
                  <a:cubicBezTo>
                    <a:pt x="1" y="57"/>
                    <a:pt x="2" y="55"/>
                    <a:pt x="3" y="54"/>
                  </a:cubicBezTo>
                  <a:cubicBezTo>
                    <a:pt x="3" y="53"/>
                    <a:pt x="2" y="49"/>
                    <a:pt x="4" y="45"/>
                  </a:cubicBezTo>
                  <a:cubicBezTo>
                    <a:pt x="5" y="43"/>
                    <a:pt x="8" y="41"/>
                    <a:pt x="11" y="39"/>
                  </a:cubicBezTo>
                  <a:cubicBezTo>
                    <a:pt x="13" y="37"/>
                    <a:pt x="16" y="35"/>
                    <a:pt x="18" y="33"/>
                  </a:cubicBezTo>
                  <a:cubicBezTo>
                    <a:pt x="19" y="31"/>
                    <a:pt x="19" y="29"/>
                    <a:pt x="19" y="27"/>
                  </a:cubicBezTo>
                  <a:cubicBezTo>
                    <a:pt x="19" y="27"/>
                    <a:pt x="19" y="27"/>
                    <a:pt x="19" y="27"/>
                  </a:cubicBezTo>
                  <a:cubicBezTo>
                    <a:pt x="18" y="27"/>
                    <a:pt x="17" y="27"/>
                    <a:pt x="16" y="27"/>
                  </a:cubicBezTo>
                  <a:cubicBezTo>
                    <a:pt x="16" y="27"/>
                    <a:pt x="15" y="28"/>
                    <a:pt x="15" y="30"/>
                  </a:cubicBezTo>
                  <a:cubicBezTo>
                    <a:pt x="14" y="31"/>
                    <a:pt x="14" y="32"/>
                    <a:pt x="13" y="32"/>
                  </a:cubicBezTo>
                  <a:cubicBezTo>
                    <a:pt x="13" y="33"/>
                    <a:pt x="12" y="34"/>
                    <a:pt x="10" y="34"/>
                  </a:cubicBezTo>
                  <a:cubicBezTo>
                    <a:pt x="10" y="34"/>
                    <a:pt x="10" y="34"/>
                    <a:pt x="10" y="34"/>
                  </a:cubicBezTo>
                  <a:cubicBezTo>
                    <a:pt x="9" y="34"/>
                    <a:pt x="8" y="33"/>
                    <a:pt x="7" y="32"/>
                  </a:cubicBezTo>
                  <a:cubicBezTo>
                    <a:pt x="6" y="32"/>
                    <a:pt x="6" y="32"/>
                    <a:pt x="5" y="31"/>
                  </a:cubicBezTo>
                  <a:cubicBezTo>
                    <a:pt x="4" y="31"/>
                    <a:pt x="2" y="30"/>
                    <a:pt x="2" y="28"/>
                  </a:cubicBezTo>
                  <a:cubicBezTo>
                    <a:pt x="2" y="27"/>
                    <a:pt x="2" y="27"/>
                    <a:pt x="2" y="27"/>
                  </a:cubicBezTo>
                  <a:cubicBezTo>
                    <a:pt x="2" y="25"/>
                    <a:pt x="2" y="23"/>
                    <a:pt x="4" y="20"/>
                  </a:cubicBezTo>
                  <a:cubicBezTo>
                    <a:pt x="7" y="17"/>
                    <a:pt x="8" y="15"/>
                    <a:pt x="8" y="14"/>
                  </a:cubicBezTo>
                  <a:cubicBezTo>
                    <a:pt x="8" y="13"/>
                    <a:pt x="8" y="13"/>
                    <a:pt x="8" y="13"/>
                  </a:cubicBezTo>
                  <a:cubicBezTo>
                    <a:pt x="8" y="13"/>
                    <a:pt x="9" y="12"/>
                    <a:pt x="14" y="6"/>
                  </a:cubicBezTo>
                  <a:cubicBezTo>
                    <a:pt x="14" y="6"/>
                    <a:pt x="14" y="5"/>
                    <a:pt x="13" y="5"/>
                  </a:cubicBezTo>
                  <a:cubicBezTo>
                    <a:pt x="13" y="4"/>
                    <a:pt x="12" y="2"/>
                    <a:pt x="12" y="2"/>
                  </a:cubicBezTo>
                  <a:cubicBezTo>
                    <a:pt x="12" y="1"/>
                    <a:pt x="12" y="1"/>
                    <a:pt x="12" y="1"/>
                  </a:cubicBezTo>
                  <a:cubicBezTo>
                    <a:pt x="12" y="0"/>
                    <a:pt x="12" y="0"/>
                    <a:pt x="12" y="0"/>
                  </a:cubicBezTo>
                  <a:cubicBezTo>
                    <a:pt x="12" y="0"/>
                    <a:pt x="12" y="0"/>
                    <a:pt x="12" y="0"/>
                  </a:cubicBezTo>
                  <a:cubicBezTo>
                    <a:pt x="12" y="0"/>
                    <a:pt x="12" y="0"/>
                    <a:pt x="12" y="0"/>
                  </a:cubicBezTo>
                  <a:cubicBezTo>
                    <a:pt x="12" y="0"/>
                    <a:pt x="12" y="0"/>
                    <a:pt x="12" y="0"/>
                  </a:cubicBezTo>
                  <a:cubicBezTo>
                    <a:pt x="13" y="0"/>
                    <a:pt x="13" y="0"/>
                    <a:pt x="13" y="0"/>
                  </a:cubicBezTo>
                  <a:cubicBezTo>
                    <a:pt x="13" y="0"/>
                    <a:pt x="13" y="0"/>
                    <a:pt x="13" y="0"/>
                  </a:cubicBezTo>
                  <a:cubicBezTo>
                    <a:pt x="14" y="0"/>
                    <a:pt x="14" y="0"/>
                    <a:pt x="14" y="0"/>
                  </a:cubicBezTo>
                  <a:cubicBezTo>
                    <a:pt x="15" y="0"/>
                    <a:pt x="18" y="1"/>
                    <a:pt x="20" y="2"/>
                  </a:cubicBezTo>
                  <a:cubicBezTo>
                    <a:pt x="21" y="2"/>
                    <a:pt x="23" y="2"/>
                    <a:pt x="24" y="2"/>
                  </a:cubicBezTo>
                  <a:cubicBezTo>
                    <a:pt x="30" y="2"/>
                    <a:pt x="37" y="4"/>
                    <a:pt x="43" y="13"/>
                  </a:cubicBezTo>
                  <a:cubicBezTo>
                    <a:pt x="48" y="22"/>
                    <a:pt x="47" y="30"/>
                    <a:pt x="47" y="36"/>
                  </a:cubicBezTo>
                  <a:cubicBezTo>
                    <a:pt x="47" y="39"/>
                    <a:pt x="46" y="41"/>
                    <a:pt x="47" y="42"/>
                  </a:cubicBezTo>
                  <a:cubicBezTo>
                    <a:pt x="48" y="45"/>
                    <a:pt x="51" y="47"/>
                    <a:pt x="51" y="47"/>
                  </a:cubicBezTo>
                  <a:cubicBezTo>
                    <a:pt x="52" y="48"/>
                    <a:pt x="52" y="48"/>
                    <a:pt x="52" y="48"/>
                  </a:cubicBezTo>
                  <a:cubicBezTo>
                    <a:pt x="52" y="49"/>
                    <a:pt x="52" y="49"/>
                    <a:pt x="51" y="50"/>
                  </a:cubicBezTo>
                  <a:close/>
                  <a:moveTo>
                    <a:pt x="2" y="62"/>
                  </a:moveTo>
                  <a:cubicBezTo>
                    <a:pt x="2" y="68"/>
                    <a:pt x="2" y="68"/>
                    <a:pt x="2" y="68"/>
                  </a:cubicBezTo>
                  <a:cubicBezTo>
                    <a:pt x="48" y="68"/>
                    <a:pt x="48" y="68"/>
                    <a:pt x="48" y="68"/>
                  </a:cubicBezTo>
                  <a:cubicBezTo>
                    <a:pt x="48" y="62"/>
                    <a:pt x="48" y="62"/>
                    <a:pt x="48" y="62"/>
                  </a:cubicBezTo>
                  <a:cubicBezTo>
                    <a:pt x="44" y="62"/>
                    <a:pt x="44" y="62"/>
                    <a:pt x="44" y="62"/>
                  </a:cubicBezTo>
                  <a:cubicBezTo>
                    <a:pt x="6" y="62"/>
                    <a:pt x="6" y="62"/>
                    <a:pt x="6" y="62"/>
                  </a:cubicBezTo>
                  <a:lnTo>
                    <a:pt x="2" y="62"/>
                  </a:lnTo>
                  <a:close/>
                  <a:moveTo>
                    <a:pt x="47" y="58"/>
                  </a:moveTo>
                  <a:cubicBezTo>
                    <a:pt x="47" y="57"/>
                    <a:pt x="46" y="56"/>
                    <a:pt x="44" y="56"/>
                  </a:cubicBezTo>
                  <a:cubicBezTo>
                    <a:pt x="6" y="56"/>
                    <a:pt x="6" y="56"/>
                    <a:pt x="6" y="56"/>
                  </a:cubicBezTo>
                  <a:cubicBezTo>
                    <a:pt x="4" y="56"/>
                    <a:pt x="3" y="57"/>
                    <a:pt x="3" y="58"/>
                  </a:cubicBezTo>
                  <a:cubicBezTo>
                    <a:pt x="3" y="59"/>
                    <a:pt x="4" y="60"/>
                    <a:pt x="6" y="60"/>
                  </a:cubicBezTo>
                  <a:cubicBezTo>
                    <a:pt x="44" y="60"/>
                    <a:pt x="44" y="60"/>
                    <a:pt x="44" y="60"/>
                  </a:cubicBezTo>
                  <a:cubicBezTo>
                    <a:pt x="46" y="60"/>
                    <a:pt x="47" y="59"/>
                    <a:pt x="47" y="58"/>
                  </a:cubicBezTo>
                  <a:close/>
                  <a:moveTo>
                    <a:pt x="20" y="34"/>
                  </a:moveTo>
                  <a:cubicBezTo>
                    <a:pt x="18" y="36"/>
                    <a:pt x="15" y="39"/>
                    <a:pt x="12" y="41"/>
                  </a:cubicBezTo>
                  <a:cubicBezTo>
                    <a:pt x="10" y="43"/>
                    <a:pt x="7" y="45"/>
                    <a:pt x="7" y="46"/>
                  </a:cubicBezTo>
                  <a:cubicBezTo>
                    <a:pt x="4" y="50"/>
                    <a:pt x="6" y="54"/>
                    <a:pt x="6" y="54"/>
                  </a:cubicBezTo>
                  <a:cubicBezTo>
                    <a:pt x="6" y="54"/>
                    <a:pt x="6" y="54"/>
                    <a:pt x="6" y="54"/>
                  </a:cubicBezTo>
                  <a:cubicBezTo>
                    <a:pt x="8" y="54"/>
                    <a:pt x="8" y="54"/>
                    <a:pt x="8" y="54"/>
                  </a:cubicBezTo>
                  <a:cubicBezTo>
                    <a:pt x="8" y="53"/>
                    <a:pt x="8" y="49"/>
                    <a:pt x="10" y="46"/>
                  </a:cubicBezTo>
                  <a:cubicBezTo>
                    <a:pt x="13" y="44"/>
                    <a:pt x="15" y="42"/>
                    <a:pt x="15" y="42"/>
                  </a:cubicBezTo>
                  <a:cubicBezTo>
                    <a:pt x="16" y="42"/>
                    <a:pt x="16" y="42"/>
                    <a:pt x="17" y="43"/>
                  </a:cubicBezTo>
                  <a:cubicBezTo>
                    <a:pt x="17" y="43"/>
                    <a:pt x="17" y="44"/>
                    <a:pt x="16" y="44"/>
                  </a:cubicBezTo>
                  <a:cubicBezTo>
                    <a:pt x="16" y="44"/>
                    <a:pt x="14" y="46"/>
                    <a:pt x="12" y="48"/>
                  </a:cubicBezTo>
                  <a:cubicBezTo>
                    <a:pt x="10" y="50"/>
                    <a:pt x="10" y="54"/>
                    <a:pt x="10" y="54"/>
                  </a:cubicBezTo>
                  <a:cubicBezTo>
                    <a:pt x="10" y="54"/>
                    <a:pt x="10" y="54"/>
                    <a:pt x="10" y="54"/>
                  </a:cubicBezTo>
                  <a:cubicBezTo>
                    <a:pt x="41" y="54"/>
                    <a:pt x="41" y="54"/>
                    <a:pt x="41" y="54"/>
                  </a:cubicBezTo>
                  <a:cubicBezTo>
                    <a:pt x="41" y="53"/>
                    <a:pt x="39" y="49"/>
                    <a:pt x="39" y="45"/>
                  </a:cubicBezTo>
                  <a:cubicBezTo>
                    <a:pt x="39" y="44"/>
                    <a:pt x="39" y="42"/>
                    <a:pt x="40" y="40"/>
                  </a:cubicBezTo>
                  <a:cubicBezTo>
                    <a:pt x="40" y="35"/>
                    <a:pt x="42" y="26"/>
                    <a:pt x="39" y="17"/>
                  </a:cubicBezTo>
                  <a:cubicBezTo>
                    <a:pt x="35" y="7"/>
                    <a:pt x="26" y="6"/>
                    <a:pt x="23" y="6"/>
                  </a:cubicBezTo>
                  <a:cubicBezTo>
                    <a:pt x="23" y="6"/>
                    <a:pt x="22" y="7"/>
                    <a:pt x="22" y="7"/>
                  </a:cubicBezTo>
                  <a:cubicBezTo>
                    <a:pt x="22" y="7"/>
                    <a:pt x="22" y="6"/>
                    <a:pt x="22" y="6"/>
                  </a:cubicBezTo>
                  <a:cubicBezTo>
                    <a:pt x="22" y="6"/>
                    <a:pt x="21" y="6"/>
                    <a:pt x="21" y="6"/>
                  </a:cubicBezTo>
                  <a:cubicBezTo>
                    <a:pt x="21" y="6"/>
                    <a:pt x="21" y="6"/>
                    <a:pt x="21" y="6"/>
                  </a:cubicBezTo>
                  <a:cubicBezTo>
                    <a:pt x="20" y="6"/>
                    <a:pt x="20" y="5"/>
                    <a:pt x="20" y="5"/>
                  </a:cubicBezTo>
                  <a:cubicBezTo>
                    <a:pt x="19" y="5"/>
                    <a:pt x="19" y="5"/>
                    <a:pt x="19" y="5"/>
                  </a:cubicBezTo>
                  <a:cubicBezTo>
                    <a:pt x="19" y="5"/>
                    <a:pt x="18" y="5"/>
                    <a:pt x="18" y="4"/>
                  </a:cubicBezTo>
                  <a:cubicBezTo>
                    <a:pt x="18" y="4"/>
                    <a:pt x="18" y="4"/>
                    <a:pt x="18" y="4"/>
                  </a:cubicBezTo>
                  <a:cubicBezTo>
                    <a:pt x="17" y="4"/>
                    <a:pt x="17" y="3"/>
                    <a:pt x="16" y="3"/>
                  </a:cubicBezTo>
                  <a:cubicBezTo>
                    <a:pt x="18" y="7"/>
                    <a:pt x="18" y="7"/>
                    <a:pt x="18" y="7"/>
                  </a:cubicBezTo>
                  <a:cubicBezTo>
                    <a:pt x="19" y="7"/>
                    <a:pt x="19" y="7"/>
                    <a:pt x="19" y="7"/>
                  </a:cubicBezTo>
                  <a:cubicBezTo>
                    <a:pt x="19" y="8"/>
                    <a:pt x="18" y="8"/>
                    <a:pt x="18" y="8"/>
                  </a:cubicBezTo>
                  <a:cubicBezTo>
                    <a:pt x="18" y="8"/>
                    <a:pt x="18" y="8"/>
                    <a:pt x="18" y="8"/>
                  </a:cubicBezTo>
                  <a:cubicBezTo>
                    <a:pt x="17" y="8"/>
                    <a:pt x="17" y="8"/>
                    <a:pt x="17" y="8"/>
                  </a:cubicBezTo>
                  <a:cubicBezTo>
                    <a:pt x="17" y="8"/>
                    <a:pt x="17" y="8"/>
                    <a:pt x="16" y="7"/>
                  </a:cubicBezTo>
                  <a:cubicBezTo>
                    <a:pt x="14" y="10"/>
                    <a:pt x="11" y="13"/>
                    <a:pt x="11" y="14"/>
                  </a:cubicBezTo>
                  <a:cubicBezTo>
                    <a:pt x="11" y="14"/>
                    <a:pt x="11" y="14"/>
                    <a:pt x="11" y="14"/>
                  </a:cubicBezTo>
                  <a:cubicBezTo>
                    <a:pt x="10" y="15"/>
                    <a:pt x="10" y="18"/>
                    <a:pt x="6" y="22"/>
                  </a:cubicBezTo>
                  <a:cubicBezTo>
                    <a:pt x="4" y="24"/>
                    <a:pt x="4" y="26"/>
                    <a:pt x="4" y="27"/>
                  </a:cubicBezTo>
                  <a:cubicBezTo>
                    <a:pt x="4" y="28"/>
                    <a:pt x="4" y="28"/>
                    <a:pt x="4" y="28"/>
                  </a:cubicBezTo>
                  <a:cubicBezTo>
                    <a:pt x="4" y="28"/>
                    <a:pt x="5" y="29"/>
                    <a:pt x="6" y="29"/>
                  </a:cubicBezTo>
                  <a:cubicBezTo>
                    <a:pt x="7" y="30"/>
                    <a:pt x="8" y="30"/>
                    <a:pt x="9" y="31"/>
                  </a:cubicBezTo>
                  <a:cubicBezTo>
                    <a:pt x="9" y="31"/>
                    <a:pt x="10" y="31"/>
                    <a:pt x="10" y="31"/>
                  </a:cubicBezTo>
                  <a:cubicBezTo>
                    <a:pt x="11" y="31"/>
                    <a:pt x="11" y="31"/>
                    <a:pt x="11" y="31"/>
                  </a:cubicBezTo>
                  <a:cubicBezTo>
                    <a:pt x="12" y="30"/>
                    <a:pt x="12" y="30"/>
                    <a:pt x="12" y="29"/>
                  </a:cubicBezTo>
                  <a:cubicBezTo>
                    <a:pt x="13" y="27"/>
                    <a:pt x="14" y="24"/>
                    <a:pt x="16" y="25"/>
                  </a:cubicBezTo>
                  <a:cubicBezTo>
                    <a:pt x="18" y="25"/>
                    <a:pt x="19" y="25"/>
                    <a:pt x="20" y="25"/>
                  </a:cubicBezTo>
                  <a:cubicBezTo>
                    <a:pt x="20" y="25"/>
                    <a:pt x="20" y="24"/>
                    <a:pt x="20" y="24"/>
                  </a:cubicBezTo>
                  <a:cubicBezTo>
                    <a:pt x="21" y="24"/>
                    <a:pt x="21" y="24"/>
                    <a:pt x="21" y="25"/>
                  </a:cubicBezTo>
                  <a:cubicBezTo>
                    <a:pt x="26" y="24"/>
                    <a:pt x="27" y="19"/>
                    <a:pt x="28" y="19"/>
                  </a:cubicBezTo>
                  <a:cubicBezTo>
                    <a:pt x="28" y="18"/>
                    <a:pt x="28" y="18"/>
                    <a:pt x="29" y="18"/>
                  </a:cubicBezTo>
                  <a:cubicBezTo>
                    <a:pt x="29" y="18"/>
                    <a:pt x="30" y="19"/>
                    <a:pt x="30" y="19"/>
                  </a:cubicBezTo>
                  <a:cubicBezTo>
                    <a:pt x="29" y="19"/>
                    <a:pt x="28" y="25"/>
                    <a:pt x="22" y="27"/>
                  </a:cubicBezTo>
                  <a:cubicBezTo>
                    <a:pt x="22" y="29"/>
                    <a:pt x="21" y="32"/>
                    <a:pt x="20" y="34"/>
                  </a:cubicBezTo>
                  <a:close/>
                  <a:moveTo>
                    <a:pt x="44" y="36"/>
                  </a:moveTo>
                  <a:cubicBezTo>
                    <a:pt x="45" y="30"/>
                    <a:pt x="45" y="22"/>
                    <a:pt x="40" y="14"/>
                  </a:cubicBezTo>
                  <a:cubicBezTo>
                    <a:pt x="37" y="8"/>
                    <a:pt x="32" y="6"/>
                    <a:pt x="28" y="5"/>
                  </a:cubicBezTo>
                  <a:cubicBezTo>
                    <a:pt x="33" y="6"/>
                    <a:pt x="38" y="9"/>
                    <a:pt x="40" y="16"/>
                  </a:cubicBezTo>
                  <a:cubicBezTo>
                    <a:pt x="44" y="26"/>
                    <a:pt x="42" y="35"/>
                    <a:pt x="42" y="41"/>
                  </a:cubicBezTo>
                  <a:cubicBezTo>
                    <a:pt x="41" y="42"/>
                    <a:pt x="41" y="44"/>
                    <a:pt x="41" y="45"/>
                  </a:cubicBezTo>
                  <a:cubicBezTo>
                    <a:pt x="41" y="48"/>
                    <a:pt x="42" y="51"/>
                    <a:pt x="43" y="53"/>
                  </a:cubicBezTo>
                  <a:cubicBezTo>
                    <a:pt x="49" y="48"/>
                    <a:pt x="49" y="48"/>
                    <a:pt x="49" y="48"/>
                  </a:cubicBezTo>
                  <a:cubicBezTo>
                    <a:pt x="48" y="47"/>
                    <a:pt x="46" y="45"/>
                    <a:pt x="45" y="43"/>
                  </a:cubicBezTo>
                  <a:cubicBezTo>
                    <a:pt x="44" y="41"/>
                    <a:pt x="44" y="39"/>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56" name="Freeform 33"/>
            <p:cNvSpPr>
              <a:spLocks noEditPoints="1"/>
            </p:cNvSpPr>
            <p:nvPr/>
          </p:nvSpPr>
          <p:spPr bwMode="auto">
            <a:xfrm>
              <a:off x="5177408" y="3040466"/>
              <a:ext cx="239605" cy="245450"/>
            </a:xfrm>
            <a:custGeom>
              <a:avLst/>
              <a:gdLst>
                <a:gd name="T0" fmla="*/ 8 w 52"/>
                <a:gd name="T1" fmla="*/ 19 h 53"/>
                <a:gd name="T2" fmla="*/ 8 w 52"/>
                <a:gd name="T3" fmla="*/ 19 h 53"/>
                <a:gd name="T4" fmla="*/ 8 w 52"/>
                <a:gd name="T5" fmla="*/ 18 h 53"/>
                <a:gd name="T6" fmla="*/ 8 w 52"/>
                <a:gd name="T7" fmla="*/ 17 h 53"/>
                <a:gd name="T8" fmla="*/ 8 w 52"/>
                <a:gd name="T9" fmla="*/ 17 h 53"/>
                <a:gd name="T10" fmla="*/ 15 w 52"/>
                <a:gd name="T11" fmla="*/ 10 h 53"/>
                <a:gd name="T12" fmla="*/ 17 w 52"/>
                <a:gd name="T13" fmla="*/ 10 h 53"/>
                <a:gd name="T14" fmla="*/ 17 w 52"/>
                <a:gd name="T15" fmla="*/ 12 h 53"/>
                <a:gd name="T16" fmla="*/ 13 w 52"/>
                <a:gd name="T17" fmla="*/ 17 h 53"/>
                <a:gd name="T18" fmla="*/ 39 w 52"/>
                <a:gd name="T19" fmla="*/ 17 h 53"/>
                <a:gd name="T20" fmla="*/ 40 w 52"/>
                <a:gd name="T21" fmla="*/ 18 h 53"/>
                <a:gd name="T22" fmla="*/ 39 w 52"/>
                <a:gd name="T23" fmla="*/ 20 h 53"/>
                <a:gd name="T24" fmla="*/ 13 w 52"/>
                <a:gd name="T25" fmla="*/ 20 h 53"/>
                <a:gd name="T26" fmla="*/ 17 w 52"/>
                <a:gd name="T27" fmla="*/ 24 h 53"/>
                <a:gd name="T28" fmla="*/ 17 w 52"/>
                <a:gd name="T29" fmla="*/ 26 h 53"/>
                <a:gd name="T30" fmla="*/ 16 w 52"/>
                <a:gd name="T31" fmla="*/ 26 h 53"/>
                <a:gd name="T32" fmla="*/ 15 w 52"/>
                <a:gd name="T33" fmla="*/ 26 h 53"/>
                <a:gd name="T34" fmla="*/ 8 w 52"/>
                <a:gd name="T35" fmla="*/ 19 h 53"/>
                <a:gd name="T36" fmla="*/ 43 w 52"/>
                <a:gd name="T37" fmla="*/ 34 h 53"/>
                <a:gd name="T38" fmla="*/ 43 w 52"/>
                <a:gd name="T39" fmla="*/ 34 h 53"/>
                <a:gd name="T40" fmla="*/ 36 w 52"/>
                <a:gd name="T41" fmla="*/ 27 h 53"/>
                <a:gd name="T42" fmla="*/ 34 w 52"/>
                <a:gd name="T43" fmla="*/ 27 h 53"/>
                <a:gd name="T44" fmla="*/ 34 w 52"/>
                <a:gd name="T45" fmla="*/ 29 h 53"/>
                <a:gd name="T46" fmla="*/ 39 w 52"/>
                <a:gd name="T47" fmla="*/ 33 h 53"/>
                <a:gd name="T48" fmla="*/ 13 w 52"/>
                <a:gd name="T49" fmla="*/ 33 h 53"/>
                <a:gd name="T50" fmla="*/ 11 w 52"/>
                <a:gd name="T51" fmla="*/ 35 h 53"/>
                <a:gd name="T52" fmla="*/ 13 w 52"/>
                <a:gd name="T53" fmla="*/ 36 h 53"/>
                <a:gd name="T54" fmla="*/ 39 w 52"/>
                <a:gd name="T55" fmla="*/ 36 h 53"/>
                <a:gd name="T56" fmla="*/ 34 w 52"/>
                <a:gd name="T57" fmla="*/ 41 h 53"/>
                <a:gd name="T58" fmla="*/ 34 w 52"/>
                <a:gd name="T59" fmla="*/ 43 h 53"/>
                <a:gd name="T60" fmla="*/ 35 w 52"/>
                <a:gd name="T61" fmla="*/ 43 h 53"/>
                <a:gd name="T62" fmla="*/ 36 w 52"/>
                <a:gd name="T63" fmla="*/ 43 h 53"/>
                <a:gd name="T64" fmla="*/ 43 w 52"/>
                <a:gd name="T65" fmla="*/ 36 h 53"/>
                <a:gd name="T66" fmla="*/ 43 w 52"/>
                <a:gd name="T67" fmla="*/ 36 h 53"/>
                <a:gd name="T68" fmla="*/ 44 w 52"/>
                <a:gd name="T69" fmla="*/ 35 h 53"/>
                <a:gd name="T70" fmla="*/ 43 w 52"/>
                <a:gd name="T71" fmla="*/ 34 h 53"/>
                <a:gd name="T72" fmla="*/ 52 w 52"/>
                <a:gd name="T73" fmla="*/ 7 h 53"/>
                <a:gd name="T74" fmla="*/ 52 w 52"/>
                <a:gd name="T75" fmla="*/ 45 h 53"/>
                <a:gd name="T76" fmla="*/ 45 w 52"/>
                <a:gd name="T77" fmla="*/ 53 h 53"/>
                <a:gd name="T78" fmla="*/ 7 w 52"/>
                <a:gd name="T79" fmla="*/ 53 h 53"/>
                <a:gd name="T80" fmla="*/ 0 w 52"/>
                <a:gd name="T81" fmla="*/ 45 h 53"/>
                <a:gd name="T82" fmla="*/ 0 w 52"/>
                <a:gd name="T83" fmla="*/ 7 h 53"/>
                <a:gd name="T84" fmla="*/ 7 w 52"/>
                <a:gd name="T85" fmla="*/ 0 h 53"/>
                <a:gd name="T86" fmla="*/ 45 w 52"/>
                <a:gd name="T87" fmla="*/ 0 h 53"/>
                <a:gd name="T88" fmla="*/ 52 w 52"/>
                <a:gd name="T89" fmla="*/ 7 h 53"/>
                <a:gd name="T90" fmla="*/ 49 w 52"/>
                <a:gd name="T91" fmla="*/ 7 h 53"/>
                <a:gd name="T92" fmla="*/ 45 w 52"/>
                <a:gd name="T93" fmla="*/ 3 h 53"/>
                <a:gd name="T94" fmla="*/ 7 w 52"/>
                <a:gd name="T95" fmla="*/ 3 h 53"/>
                <a:gd name="T96" fmla="*/ 3 w 52"/>
                <a:gd name="T97" fmla="*/ 7 h 53"/>
                <a:gd name="T98" fmla="*/ 3 w 52"/>
                <a:gd name="T99" fmla="*/ 45 h 53"/>
                <a:gd name="T100" fmla="*/ 7 w 52"/>
                <a:gd name="T101" fmla="*/ 50 h 53"/>
                <a:gd name="T102" fmla="*/ 45 w 52"/>
                <a:gd name="T103" fmla="*/ 50 h 53"/>
                <a:gd name="T104" fmla="*/ 49 w 52"/>
                <a:gd name="T105" fmla="*/ 45 h 53"/>
                <a:gd name="T106" fmla="*/ 49 w 52"/>
                <a:gd name="T10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3">
                  <a:moveTo>
                    <a:pt x="8" y="19"/>
                  </a:moveTo>
                  <a:cubicBezTo>
                    <a:pt x="8" y="19"/>
                    <a:pt x="8" y="19"/>
                    <a:pt x="8" y="19"/>
                  </a:cubicBezTo>
                  <a:cubicBezTo>
                    <a:pt x="8" y="19"/>
                    <a:pt x="8" y="18"/>
                    <a:pt x="8" y="18"/>
                  </a:cubicBezTo>
                  <a:cubicBezTo>
                    <a:pt x="8" y="18"/>
                    <a:pt x="8" y="17"/>
                    <a:pt x="8" y="17"/>
                  </a:cubicBezTo>
                  <a:cubicBezTo>
                    <a:pt x="8" y="17"/>
                    <a:pt x="8" y="17"/>
                    <a:pt x="8" y="17"/>
                  </a:cubicBezTo>
                  <a:cubicBezTo>
                    <a:pt x="15" y="10"/>
                    <a:pt x="15" y="10"/>
                    <a:pt x="15" y="10"/>
                  </a:cubicBezTo>
                  <a:cubicBezTo>
                    <a:pt x="15" y="9"/>
                    <a:pt x="16" y="9"/>
                    <a:pt x="17" y="10"/>
                  </a:cubicBezTo>
                  <a:cubicBezTo>
                    <a:pt x="18" y="11"/>
                    <a:pt x="18" y="12"/>
                    <a:pt x="17" y="12"/>
                  </a:cubicBezTo>
                  <a:cubicBezTo>
                    <a:pt x="13" y="17"/>
                    <a:pt x="13" y="17"/>
                    <a:pt x="13" y="17"/>
                  </a:cubicBezTo>
                  <a:cubicBezTo>
                    <a:pt x="39" y="17"/>
                    <a:pt x="39" y="17"/>
                    <a:pt x="39" y="17"/>
                  </a:cubicBezTo>
                  <a:cubicBezTo>
                    <a:pt x="40" y="17"/>
                    <a:pt x="40" y="17"/>
                    <a:pt x="40" y="18"/>
                  </a:cubicBezTo>
                  <a:cubicBezTo>
                    <a:pt x="40" y="19"/>
                    <a:pt x="40" y="20"/>
                    <a:pt x="39" y="20"/>
                  </a:cubicBezTo>
                  <a:cubicBezTo>
                    <a:pt x="13" y="20"/>
                    <a:pt x="13" y="20"/>
                    <a:pt x="13" y="20"/>
                  </a:cubicBezTo>
                  <a:cubicBezTo>
                    <a:pt x="17" y="24"/>
                    <a:pt x="17" y="24"/>
                    <a:pt x="17" y="24"/>
                  </a:cubicBezTo>
                  <a:cubicBezTo>
                    <a:pt x="18" y="24"/>
                    <a:pt x="18" y="25"/>
                    <a:pt x="17" y="26"/>
                  </a:cubicBezTo>
                  <a:cubicBezTo>
                    <a:pt x="17" y="26"/>
                    <a:pt x="16" y="26"/>
                    <a:pt x="16" y="26"/>
                  </a:cubicBezTo>
                  <a:cubicBezTo>
                    <a:pt x="16" y="26"/>
                    <a:pt x="15" y="26"/>
                    <a:pt x="15" y="26"/>
                  </a:cubicBezTo>
                  <a:lnTo>
                    <a:pt x="8" y="19"/>
                  </a:lnTo>
                  <a:close/>
                  <a:moveTo>
                    <a:pt x="43" y="34"/>
                  </a:moveTo>
                  <a:cubicBezTo>
                    <a:pt x="43" y="34"/>
                    <a:pt x="43" y="34"/>
                    <a:pt x="43" y="34"/>
                  </a:cubicBezTo>
                  <a:cubicBezTo>
                    <a:pt x="36" y="27"/>
                    <a:pt x="36" y="27"/>
                    <a:pt x="36" y="27"/>
                  </a:cubicBezTo>
                  <a:cubicBezTo>
                    <a:pt x="36" y="26"/>
                    <a:pt x="35" y="26"/>
                    <a:pt x="34" y="27"/>
                  </a:cubicBezTo>
                  <a:cubicBezTo>
                    <a:pt x="34" y="28"/>
                    <a:pt x="34" y="29"/>
                    <a:pt x="34" y="29"/>
                  </a:cubicBezTo>
                  <a:cubicBezTo>
                    <a:pt x="39" y="33"/>
                    <a:pt x="39" y="33"/>
                    <a:pt x="39" y="33"/>
                  </a:cubicBezTo>
                  <a:cubicBezTo>
                    <a:pt x="13" y="33"/>
                    <a:pt x="13" y="33"/>
                    <a:pt x="13" y="33"/>
                  </a:cubicBezTo>
                  <a:cubicBezTo>
                    <a:pt x="12" y="33"/>
                    <a:pt x="11" y="34"/>
                    <a:pt x="11" y="35"/>
                  </a:cubicBezTo>
                  <a:cubicBezTo>
                    <a:pt x="11" y="36"/>
                    <a:pt x="12" y="36"/>
                    <a:pt x="13" y="36"/>
                  </a:cubicBezTo>
                  <a:cubicBezTo>
                    <a:pt x="39" y="36"/>
                    <a:pt x="39" y="36"/>
                    <a:pt x="39" y="36"/>
                  </a:cubicBezTo>
                  <a:cubicBezTo>
                    <a:pt x="34" y="41"/>
                    <a:pt x="34" y="41"/>
                    <a:pt x="34" y="41"/>
                  </a:cubicBezTo>
                  <a:cubicBezTo>
                    <a:pt x="34" y="41"/>
                    <a:pt x="34" y="42"/>
                    <a:pt x="34" y="43"/>
                  </a:cubicBezTo>
                  <a:cubicBezTo>
                    <a:pt x="35" y="43"/>
                    <a:pt x="35" y="43"/>
                    <a:pt x="35" y="43"/>
                  </a:cubicBezTo>
                  <a:cubicBezTo>
                    <a:pt x="36" y="43"/>
                    <a:pt x="36" y="43"/>
                    <a:pt x="36" y="43"/>
                  </a:cubicBezTo>
                  <a:cubicBezTo>
                    <a:pt x="43" y="36"/>
                    <a:pt x="43" y="36"/>
                    <a:pt x="43" y="36"/>
                  </a:cubicBezTo>
                  <a:cubicBezTo>
                    <a:pt x="43" y="36"/>
                    <a:pt x="43" y="36"/>
                    <a:pt x="43" y="36"/>
                  </a:cubicBezTo>
                  <a:cubicBezTo>
                    <a:pt x="44" y="36"/>
                    <a:pt x="44" y="35"/>
                    <a:pt x="44" y="35"/>
                  </a:cubicBezTo>
                  <a:cubicBezTo>
                    <a:pt x="44" y="35"/>
                    <a:pt x="44" y="34"/>
                    <a:pt x="43" y="34"/>
                  </a:cubicBezTo>
                  <a:close/>
                  <a:moveTo>
                    <a:pt x="52" y="7"/>
                  </a:moveTo>
                  <a:cubicBezTo>
                    <a:pt x="52" y="45"/>
                    <a:pt x="52" y="45"/>
                    <a:pt x="52" y="45"/>
                  </a:cubicBezTo>
                  <a:cubicBezTo>
                    <a:pt x="52" y="49"/>
                    <a:pt x="49" y="53"/>
                    <a:pt x="45" y="53"/>
                  </a:cubicBezTo>
                  <a:cubicBezTo>
                    <a:pt x="7" y="53"/>
                    <a:pt x="7" y="53"/>
                    <a:pt x="7" y="53"/>
                  </a:cubicBezTo>
                  <a:cubicBezTo>
                    <a:pt x="3" y="53"/>
                    <a:pt x="0" y="49"/>
                    <a:pt x="0" y="45"/>
                  </a:cubicBezTo>
                  <a:cubicBezTo>
                    <a:pt x="0" y="7"/>
                    <a:pt x="0" y="7"/>
                    <a:pt x="0" y="7"/>
                  </a:cubicBezTo>
                  <a:cubicBezTo>
                    <a:pt x="0" y="4"/>
                    <a:pt x="3" y="0"/>
                    <a:pt x="7" y="0"/>
                  </a:cubicBezTo>
                  <a:cubicBezTo>
                    <a:pt x="45" y="0"/>
                    <a:pt x="45" y="0"/>
                    <a:pt x="45" y="0"/>
                  </a:cubicBezTo>
                  <a:cubicBezTo>
                    <a:pt x="49" y="0"/>
                    <a:pt x="52" y="4"/>
                    <a:pt x="52" y="7"/>
                  </a:cubicBezTo>
                  <a:close/>
                  <a:moveTo>
                    <a:pt x="49" y="7"/>
                  </a:moveTo>
                  <a:cubicBezTo>
                    <a:pt x="49" y="5"/>
                    <a:pt x="47" y="3"/>
                    <a:pt x="45" y="3"/>
                  </a:cubicBezTo>
                  <a:cubicBezTo>
                    <a:pt x="7" y="3"/>
                    <a:pt x="7" y="3"/>
                    <a:pt x="7" y="3"/>
                  </a:cubicBezTo>
                  <a:cubicBezTo>
                    <a:pt x="4" y="3"/>
                    <a:pt x="3" y="5"/>
                    <a:pt x="3" y="7"/>
                  </a:cubicBezTo>
                  <a:cubicBezTo>
                    <a:pt x="3" y="45"/>
                    <a:pt x="3" y="45"/>
                    <a:pt x="3" y="45"/>
                  </a:cubicBezTo>
                  <a:cubicBezTo>
                    <a:pt x="3" y="48"/>
                    <a:pt x="4" y="50"/>
                    <a:pt x="7" y="50"/>
                  </a:cubicBezTo>
                  <a:cubicBezTo>
                    <a:pt x="45" y="50"/>
                    <a:pt x="45" y="50"/>
                    <a:pt x="45" y="50"/>
                  </a:cubicBezTo>
                  <a:cubicBezTo>
                    <a:pt x="47" y="50"/>
                    <a:pt x="49" y="48"/>
                    <a:pt x="49" y="45"/>
                  </a:cubicBezTo>
                  <a:lnTo>
                    <a:pt x="49"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57" name="Freeform 31"/>
            <p:cNvSpPr>
              <a:spLocks noEditPoints="1"/>
            </p:cNvSpPr>
            <p:nvPr/>
          </p:nvSpPr>
          <p:spPr bwMode="auto">
            <a:xfrm>
              <a:off x="6247377" y="3109171"/>
              <a:ext cx="290845" cy="316321"/>
            </a:xfrm>
            <a:custGeom>
              <a:avLst/>
              <a:gdLst>
                <a:gd name="T0" fmla="*/ 42 w 58"/>
                <a:gd name="T1" fmla="*/ 4 h 63"/>
                <a:gd name="T2" fmla="*/ 41 w 58"/>
                <a:gd name="T3" fmla="*/ 10 h 63"/>
                <a:gd name="T4" fmla="*/ 17 w 58"/>
                <a:gd name="T5" fmla="*/ 47 h 63"/>
                <a:gd name="T6" fmla="*/ 15 w 58"/>
                <a:gd name="T7" fmla="*/ 54 h 63"/>
                <a:gd name="T8" fmla="*/ 19 w 58"/>
                <a:gd name="T9" fmla="*/ 47 h 63"/>
                <a:gd name="T10" fmla="*/ 49 w 58"/>
                <a:gd name="T11" fmla="*/ 19 h 63"/>
                <a:gd name="T12" fmla="*/ 53 w 58"/>
                <a:gd name="T13" fmla="*/ 14 h 63"/>
                <a:gd name="T14" fmla="*/ 48 w 58"/>
                <a:gd name="T15" fmla="*/ 19 h 63"/>
                <a:gd name="T16" fmla="*/ 4 w 58"/>
                <a:gd name="T17" fmla="*/ 43 h 63"/>
                <a:gd name="T18" fmla="*/ 11 w 58"/>
                <a:gd name="T19" fmla="*/ 41 h 63"/>
                <a:gd name="T20" fmla="*/ 57 w 58"/>
                <a:gd name="T21" fmla="*/ 28 h 63"/>
                <a:gd name="T22" fmla="*/ 51 w 58"/>
                <a:gd name="T23" fmla="*/ 30 h 63"/>
                <a:gd name="T24" fmla="*/ 57 w 58"/>
                <a:gd name="T25" fmla="*/ 28 h 63"/>
                <a:gd name="T26" fmla="*/ 1 w 58"/>
                <a:gd name="T27" fmla="*/ 28 h 63"/>
                <a:gd name="T28" fmla="*/ 7 w 58"/>
                <a:gd name="T29" fmla="*/ 30 h 63"/>
                <a:gd name="T30" fmla="*/ 48 w 58"/>
                <a:gd name="T31" fmla="*/ 39 h 63"/>
                <a:gd name="T32" fmla="*/ 54 w 58"/>
                <a:gd name="T33" fmla="*/ 44 h 63"/>
                <a:gd name="T34" fmla="*/ 49 w 58"/>
                <a:gd name="T35" fmla="*/ 39 h 63"/>
                <a:gd name="T36" fmla="*/ 5 w 58"/>
                <a:gd name="T37" fmla="*/ 16 h 63"/>
                <a:gd name="T38" fmla="*/ 11 w 58"/>
                <a:gd name="T39" fmla="*/ 18 h 63"/>
                <a:gd name="T40" fmla="*/ 41 w 58"/>
                <a:gd name="T41" fmla="*/ 47 h 63"/>
                <a:gd name="T42" fmla="*/ 42 w 58"/>
                <a:gd name="T43" fmla="*/ 54 h 63"/>
                <a:gd name="T44" fmla="*/ 44 w 58"/>
                <a:gd name="T45" fmla="*/ 53 h 63"/>
                <a:gd name="T46" fmla="*/ 18 w 58"/>
                <a:gd name="T47" fmla="*/ 11 h 63"/>
                <a:gd name="T48" fmla="*/ 16 w 58"/>
                <a:gd name="T49" fmla="*/ 4 h 63"/>
                <a:gd name="T50" fmla="*/ 17 w 58"/>
                <a:gd name="T51" fmla="*/ 10 h 63"/>
                <a:gd name="T52" fmla="*/ 30 w 58"/>
                <a:gd name="T53" fmla="*/ 1 h 63"/>
                <a:gd name="T54" fmla="*/ 28 w 58"/>
                <a:gd name="T55" fmla="*/ 7 h 63"/>
                <a:gd name="T56" fmla="*/ 40 w 58"/>
                <a:gd name="T57" fmla="*/ 41 h 63"/>
                <a:gd name="T58" fmla="*/ 37 w 58"/>
                <a:gd name="T59" fmla="*/ 51 h 63"/>
                <a:gd name="T60" fmla="*/ 38 w 58"/>
                <a:gd name="T61" fmla="*/ 55 h 63"/>
                <a:gd name="T62" fmla="*/ 35 w 58"/>
                <a:gd name="T63" fmla="*/ 60 h 63"/>
                <a:gd name="T64" fmla="*/ 28 w 58"/>
                <a:gd name="T65" fmla="*/ 63 h 63"/>
                <a:gd name="T66" fmla="*/ 21 w 58"/>
                <a:gd name="T67" fmla="*/ 58 h 63"/>
                <a:gd name="T68" fmla="*/ 22 w 58"/>
                <a:gd name="T69" fmla="*/ 53 h 63"/>
                <a:gd name="T70" fmla="*/ 21 w 58"/>
                <a:gd name="T71" fmla="*/ 49 h 63"/>
                <a:gd name="T72" fmla="*/ 13 w 58"/>
                <a:gd name="T73" fmla="*/ 29 h 63"/>
                <a:gd name="T74" fmla="*/ 33 w 58"/>
                <a:gd name="T75" fmla="*/ 61 h 63"/>
                <a:gd name="T76" fmla="*/ 25 w 58"/>
                <a:gd name="T77" fmla="*/ 61 h 63"/>
                <a:gd name="T78" fmla="*/ 33 w 58"/>
                <a:gd name="T79" fmla="*/ 61 h 63"/>
                <a:gd name="T80" fmla="*/ 23 w 58"/>
                <a:gd name="T81" fmla="*/ 58 h 63"/>
                <a:gd name="T82" fmla="*/ 31 w 58"/>
                <a:gd name="T83" fmla="*/ 58 h 63"/>
                <a:gd name="T84" fmla="*/ 34 w 58"/>
                <a:gd name="T85" fmla="*/ 57 h 63"/>
                <a:gd name="T86" fmla="*/ 23 w 58"/>
                <a:gd name="T87" fmla="*/ 55 h 63"/>
                <a:gd name="T88" fmla="*/ 36 w 58"/>
                <a:gd name="T89" fmla="*/ 55 h 63"/>
                <a:gd name="T90" fmla="*/ 25 w 58"/>
                <a:gd name="T91" fmla="*/ 52 h 63"/>
                <a:gd name="T92" fmla="*/ 34 w 58"/>
                <a:gd name="T93" fmla="*/ 52 h 63"/>
                <a:gd name="T94" fmla="*/ 34 w 58"/>
                <a:gd name="T95" fmla="*/ 50 h 63"/>
                <a:gd name="T96" fmla="*/ 25 w 58"/>
                <a:gd name="T97" fmla="*/ 49 h 63"/>
                <a:gd name="T98" fmla="*/ 34 w 58"/>
                <a:gd name="T99" fmla="*/ 50 h 63"/>
                <a:gd name="T100" fmla="*/ 15 w 58"/>
                <a:gd name="T101" fmla="*/ 29 h 63"/>
                <a:gd name="T102" fmla="*/ 25 w 58"/>
                <a:gd name="T103" fmla="*/ 47 h 63"/>
                <a:gd name="T104" fmla="*/ 24 w 58"/>
                <a:gd name="T105" fmla="*/ 31 h 63"/>
                <a:gd name="T106" fmla="*/ 31 w 58"/>
                <a:gd name="T107" fmla="*/ 47 h 63"/>
                <a:gd name="T108" fmla="*/ 35 w 58"/>
                <a:gd name="T109" fmla="*/ 32 h 63"/>
                <a:gd name="T110" fmla="*/ 35 w 58"/>
                <a:gd name="T111" fmla="*/ 4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 h="63">
                  <a:moveTo>
                    <a:pt x="40" y="11"/>
                  </a:moveTo>
                  <a:cubicBezTo>
                    <a:pt x="39" y="10"/>
                    <a:pt x="39" y="10"/>
                    <a:pt x="39" y="9"/>
                  </a:cubicBezTo>
                  <a:cubicBezTo>
                    <a:pt x="42" y="4"/>
                    <a:pt x="42" y="4"/>
                    <a:pt x="42" y="4"/>
                  </a:cubicBezTo>
                  <a:cubicBezTo>
                    <a:pt x="43" y="4"/>
                    <a:pt x="43" y="3"/>
                    <a:pt x="44" y="4"/>
                  </a:cubicBezTo>
                  <a:cubicBezTo>
                    <a:pt x="44" y="4"/>
                    <a:pt x="44" y="5"/>
                    <a:pt x="44" y="5"/>
                  </a:cubicBezTo>
                  <a:cubicBezTo>
                    <a:pt x="41" y="10"/>
                    <a:pt x="41" y="10"/>
                    <a:pt x="41" y="10"/>
                  </a:cubicBezTo>
                  <a:cubicBezTo>
                    <a:pt x="41" y="10"/>
                    <a:pt x="41" y="11"/>
                    <a:pt x="40" y="11"/>
                  </a:cubicBezTo>
                  <a:cubicBezTo>
                    <a:pt x="40" y="11"/>
                    <a:pt x="40" y="11"/>
                    <a:pt x="40" y="11"/>
                  </a:cubicBezTo>
                  <a:close/>
                  <a:moveTo>
                    <a:pt x="17" y="47"/>
                  </a:moveTo>
                  <a:cubicBezTo>
                    <a:pt x="14" y="53"/>
                    <a:pt x="14" y="53"/>
                    <a:pt x="14" y="53"/>
                  </a:cubicBezTo>
                  <a:cubicBezTo>
                    <a:pt x="14" y="53"/>
                    <a:pt x="14" y="54"/>
                    <a:pt x="15" y="54"/>
                  </a:cubicBezTo>
                  <a:cubicBezTo>
                    <a:pt x="15" y="54"/>
                    <a:pt x="15" y="54"/>
                    <a:pt x="15" y="54"/>
                  </a:cubicBezTo>
                  <a:cubicBezTo>
                    <a:pt x="16" y="54"/>
                    <a:pt x="16" y="54"/>
                    <a:pt x="16" y="54"/>
                  </a:cubicBezTo>
                  <a:cubicBezTo>
                    <a:pt x="19" y="48"/>
                    <a:pt x="19" y="48"/>
                    <a:pt x="19" y="48"/>
                  </a:cubicBezTo>
                  <a:cubicBezTo>
                    <a:pt x="19" y="48"/>
                    <a:pt x="19" y="47"/>
                    <a:pt x="19" y="47"/>
                  </a:cubicBezTo>
                  <a:cubicBezTo>
                    <a:pt x="18" y="47"/>
                    <a:pt x="18" y="47"/>
                    <a:pt x="17" y="47"/>
                  </a:cubicBezTo>
                  <a:close/>
                  <a:moveTo>
                    <a:pt x="48" y="19"/>
                  </a:moveTo>
                  <a:cubicBezTo>
                    <a:pt x="49" y="19"/>
                    <a:pt x="49" y="19"/>
                    <a:pt x="49" y="19"/>
                  </a:cubicBezTo>
                  <a:cubicBezTo>
                    <a:pt x="54" y="16"/>
                    <a:pt x="54" y="16"/>
                    <a:pt x="54" y="16"/>
                  </a:cubicBezTo>
                  <a:cubicBezTo>
                    <a:pt x="55" y="15"/>
                    <a:pt x="55" y="15"/>
                    <a:pt x="54" y="14"/>
                  </a:cubicBezTo>
                  <a:cubicBezTo>
                    <a:pt x="54" y="14"/>
                    <a:pt x="54" y="14"/>
                    <a:pt x="53" y="14"/>
                  </a:cubicBezTo>
                  <a:cubicBezTo>
                    <a:pt x="48" y="17"/>
                    <a:pt x="48" y="17"/>
                    <a:pt x="48" y="17"/>
                  </a:cubicBezTo>
                  <a:cubicBezTo>
                    <a:pt x="47" y="17"/>
                    <a:pt x="47" y="18"/>
                    <a:pt x="48" y="18"/>
                  </a:cubicBezTo>
                  <a:cubicBezTo>
                    <a:pt x="48" y="19"/>
                    <a:pt x="48" y="19"/>
                    <a:pt x="48" y="19"/>
                  </a:cubicBezTo>
                  <a:close/>
                  <a:moveTo>
                    <a:pt x="10" y="39"/>
                  </a:moveTo>
                  <a:cubicBezTo>
                    <a:pt x="5" y="42"/>
                    <a:pt x="5" y="42"/>
                    <a:pt x="5" y="42"/>
                  </a:cubicBezTo>
                  <a:cubicBezTo>
                    <a:pt x="4" y="42"/>
                    <a:pt x="4" y="43"/>
                    <a:pt x="4" y="43"/>
                  </a:cubicBezTo>
                  <a:cubicBezTo>
                    <a:pt x="4" y="44"/>
                    <a:pt x="5" y="44"/>
                    <a:pt x="5" y="44"/>
                  </a:cubicBezTo>
                  <a:cubicBezTo>
                    <a:pt x="5" y="44"/>
                    <a:pt x="5" y="44"/>
                    <a:pt x="6" y="44"/>
                  </a:cubicBezTo>
                  <a:cubicBezTo>
                    <a:pt x="11" y="41"/>
                    <a:pt x="11" y="41"/>
                    <a:pt x="11" y="41"/>
                  </a:cubicBezTo>
                  <a:cubicBezTo>
                    <a:pt x="11" y="40"/>
                    <a:pt x="11" y="40"/>
                    <a:pt x="11" y="39"/>
                  </a:cubicBezTo>
                  <a:cubicBezTo>
                    <a:pt x="11" y="39"/>
                    <a:pt x="10" y="39"/>
                    <a:pt x="10" y="39"/>
                  </a:cubicBezTo>
                  <a:close/>
                  <a:moveTo>
                    <a:pt x="57" y="28"/>
                  </a:moveTo>
                  <a:cubicBezTo>
                    <a:pt x="51" y="28"/>
                    <a:pt x="51" y="28"/>
                    <a:pt x="51" y="28"/>
                  </a:cubicBezTo>
                  <a:cubicBezTo>
                    <a:pt x="51" y="28"/>
                    <a:pt x="50" y="28"/>
                    <a:pt x="50" y="29"/>
                  </a:cubicBezTo>
                  <a:cubicBezTo>
                    <a:pt x="50" y="29"/>
                    <a:pt x="51" y="30"/>
                    <a:pt x="51" y="30"/>
                  </a:cubicBezTo>
                  <a:cubicBezTo>
                    <a:pt x="57" y="30"/>
                    <a:pt x="57" y="30"/>
                    <a:pt x="57" y="30"/>
                  </a:cubicBezTo>
                  <a:cubicBezTo>
                    <a:pt x="58" y="30"/>
                    <a:pt x="58" y="29"/>
                    <a:pt x="58" y="29"/>
                  </a:cubicBezTo>
                  <a:cubicBezTo>
                    <a:pt x="58" y="28"/>
                    <a:pt x="58" y="28"/>
                    <a:pt x="57" y="28"/>
                  </a:cubicBezTo>
                  <a:close/>
                  <a:moveTo>
                    <a:pt x="8" y="29"/>
                  </a:moveTo>
                  <a:cubicBezTo>
                    <a:pt x="8" y="28"/>
                    <a:pt x="8" y="28"/>
                    <a:pt x="7" y="28"/>
                  </a:cubicBezTo>
                  <a:cubicBezTo>
                    <a:pt x="1" y="28"/>
                    <a:pt x="1" y="28"/>
                    <a:pt x="1" y="28"/>
                  </a:cubicBezTo>
                  <a:cubicBezTo>
                    <a:pt x="1" y="28"/>
                    <a:pt x="0" y="28"/>
                    <a:pt x="0" y="29"/>
                  </a:cubicBezTo>
                  <a:cubicBezTo>
                    <a:pt x="0" y="29"/>
                    <a:pt x="1" y="30"/>
                    <a:pt x="1" y="30"/>
                  </a:cubicBezTo>
                  <a:cubicBezTo>
                    <a:pt x="7" y="30"/>
                    <a:pt x="7" y="30"/>
                    <a:pt x="7" y="30"/>
                  </a:cubicBezTo>
                  <a:cubicBezTo>
                    <a:pt x="8" y="30"/>
                    <a:pt x="8" y="29"/>
                    <a:pt x="8" y="29"/>
                  </a:cubicBezTo>
                  <a:close/>
                  <a:moveTo>
                    <a:pt x="49" y="39"/>
                  </a:moveTo>
                  <a:cubicBezTo>
                    <a:pt x="48" y="39"/>
                    <a:pt x="48" y="39"/>
                    <a:pt x="48" y="39"/>
                  </a:cubicBezTo>
                  <a:cubicBezTo>
                    <a:pt x="47" y="40"/>
                    <a:pt x="47" y="40"/>
                    <a:pt x="48" y="41"/>
                  </a:cubicBezTo>
                  <a:cubicBezTo>
                    <a:pt x="53" y="44"/>
                    <a:pt x="53" y="44"/>
                    <a:pt x="53" y="44"/>
                  </a:cubicBezTo>
                  <a:cubicBezTo>
                    <a:pt x="53" y="44"/>
                    <a:pt x="53" y="44"/>
                    <a:pt x="54" y="44"/>
                  </a:cubicBezTo>
                  <a:cubicBezTo>
                    <a:pt x="54" y="44"/>
                    <a:pt x="54" y="44"/>
                    <a:pt x="54" y="43"/>
                  </a:cubicBezTo>
                  <a:cubicBezTo>
                    <a:pt x="55" y="43"/>
                    <a:pt x="55" y="42"/>
                    <a:pt x="54" y="42"/>
                  </a:cubicBezTo>
                  <a:lnTo>
                    <a:pt x="49" y="39"/>
                  </a:lnTo>
                  <a:close/>
                  <a:moveTo>
                    <a:pt x="6" y="14"/>
                  </a:moveTo>
                  <a:cubicBezTo>
                    <a:pt x="5" y="14"/>
                    <a:pt x="4" y="14"/>
                    <a:pt x="4" y="14"/>
                  </a:cubicBezTo>
                  <a:cubicBezTo>
                    <a:pt x="4" y="15"/>
                    <a:pt x="4" y="15"/>
                    <a:pt x="5" y="16"/>
                  </a:cubicBezTo>
                  <a:cubicBezTo>
                    <a:pt x="10" y="19"/>
                    <a:pt x="10" y="19"/>
                    <a:pt x="10" y="19"/>
                  </a:cubicBezTo>
                  <a:cubicBezTo>
                    <a:pt x="10" y="19"/>
                    <a:pt x="10" y="19"/>
                    <a:pt x="10" y="19"/>
                  </a:cubicBezTo>
                  <a:cubicBezTo>
                    <a:pt x="11" y="19"/>
                    <a:pt x="11" y="19"/>
                    <a:pt x="11" y="18"/>
                  </a:cubicBezTo>
                  <a:cubicBezTo>
                    <a:pt x="11" y="18"/>
                    <a:pt x="11" y="17"/>
                    <a:pt x="11" y="17"/>
                  </a:cubicBezTo>
                  <a:lnTo>
                    <a:pt x="6" y="14"/>
                  </a:lnTo>
                  <a:close/>
                  <a:moveTo>
                    <a:pt x="41" y="47"/>
                  </a:moveTo>
                  <a:cubicBezTo>
                    <a:pt x="41" y="47"/>
                    <a:pt x="40" y="47"/>
                    <a:pt x="40" y="47"/>
                  </a:cubicBezTo>
                  <a:cubicBezTo>
                    <a:pt x="39" y="47"/>
                    <a:pt x="39" y="48"/>
                    <a:pt x="39" y="48"/>
                  </a:cubicBezTo>
                  <a:cubicBezTo>
                    <a:pt x="42" y="54"/>
                    <a:pt x="42" y="54"/>
                    <a:pt x="42" y="54"/>
                  </a:cubicBezTo>
                  <a:cubicBezTo>
                    <a:pt x="43" y="54"/>
                    <a:pt x="43" y="54"/>
                    <a:pt x="43" y="54"/>
                  </a:cubicBezTo>
                  <a:cubicBezTo>
                    <a:pt x="43" y="54"/>
                    <a:pt x="44" y="54"/>
                    <a:pt x="44" y="54"/>
                  </a:cubicBezTo>
                  <a:cubicBezTo>
                    <a:pt x="44" y="54"/>
                    <a:pt x="44" y="53"/>
                    <a:pt x="44" y="53"/>
                  </a:cubicBezTo>
                  <a:lnTo>
                    <a:pt x="41" y="47"/>
                  </a:lnTo>
                  <a:close/>
                  <a:moveTo>
                    <a:pt x="17" y="10"/>
                  </a:moveTo>
                  <a:cubicBezTo>
                    <a:pt x="18" y="10"/>
                    <a:pt x="18" y="11"/>
                    <a:pt x="18" y="11"/>
                  </a:cubicBezTo>
                  <a:cubicBezTo>
                    <a:pt x="18" y="11"/>
                    <a:pt x="19" y="11"/>
                    <a:pt x="19" y="11"/>
                  </a:cubicBezTo>
                  <a:cubicBezTo>
                    <a:pt x="19" y="10"/>
                    <a:pt x="19" y="10"/>
                    <a:pt x="19" y="9"/>
                  </a:cubicBezTo>
                  <a:cubicBezTo>
                    <a:pt x="16" y="4"/>
                    <a:pt x="16" y="4"/>
                    <a:pt x="16" y="4"/>
                  </a:cubicBezTo>
                  <a:cubicBezTo>
                    <a:pt x="16" y="4"/>
                    <a:pt x="15" y="3"/>
                    <a:pt x="15" y="4"/>
                  </a:cubicBezTo>
                  <a:cubicBezTo>
                    <a:pt x="14" y="4"/>
                    <a:pt x="14" y="5"/>
                    <a:pt x="14" y="5"/>
                  </a:cubicBezTo>
                  <a:lnTo>
                    <a:pt x="17" y="10"/>
                  </a:lnTo>
                  <a:close/>
                  <a:moveTo>
                    <a:pt x="29" y="8"/>
                  </a:moveTo>
                  <a:cubicBezTo>
                    <a:pt x="30" y="8"/>
                    <a:pt x="30" y="7"/>
                    <a:pt x="30" y="7"/>
                  </a:cubicBezTo>
                  <a:cubicBezTo>
                    <a:pt x="30" y="1"/>
                    <a:pt x="30" y="1"/>
                    <a:pt x="30" y="1"/>
                  </a:cubicBezTo>
                  <a:cubicBezTo>
                    <a:pt x="30" y="0"/>
                    <a:pt x="30" y="0"/>
                    <a:pt x="29" y="0"/>
                  </a:cubicBezTo>
                  <a:cubicBezTo>
                    <a:pt x="29" y="0"/>
                    <a:pt x="28" y="0"/>
                    <a:pt x="28" y="1"/>
                  </a:cubicBezTo>
                  <a:cubicBezTo>
                    <a:pt x="28" y="7"/>
                    <a:pt x="28" y="7"/>
                    <a:pt x="28" y="7"/>
                  </a:cubicBezTo>
                  <a:cubicBezTo>
                    <a:pt x="28" y="7"/>
                    <a:pt x="29" y="8"/>
                    <a:pt x="29" y="8"/>
                  </a:cubicBezTo>
                  <a:close/>
                  <a:moveTo>
                    <a:pt x="45" y="29"/>
                  </a:moveTo>
                  <a:cubicBezTo>
                    <a:pt x="45" y="33"/>
                    <a:pt x="44" y="38"/>
                    <a:pt x="40" y="41"/>
                  </a:cubicBezTo>
                  <a:cubicBezTo>
                    <a:pt x="38" y="43"/>
                    <a:pt x="37" y="46"/>
                    <a:pt x="37" y="47"/>
                  </a:cubicBezTo>
                  <a:cubicBezTo>
                    <a:pt x="38" y="48"/>
                    <a:pt x="38" y="48"/>
                    <a:pt x="38" y="49"/>
                  </a:cubicBezTo>
                  <a:cubicBezTo>
                    <a:pt x="38" y="50"/>
                    <a:pt x="38" y="50"/>
                    <a:pt x="37" y="51"/>
                  </a:cubicBezTo>
                  <a:cubicBezTo>
                    <a:pt x="38" y="51"/>
                    <a:pt x="38" y="51"/>
                    <a:pt x="38" y="52"/>
                  </a:cubicBezTo>
                  <a:cubicBezTo>
                    <a:pt x="38" y="53"/>
                    <a:pt x="38" y="53"/>
                    <a:pt x="37" y="53"/>
                  </a:cubicBezTo>
                  <a:cubicBezTo>
                    <a:pt x="38" y="54"/>
                    <a:pt x="38" y="54"/>
                    <a:pt x="38" y="55"/>
                  </a:cubicBezTo>
                  <a:cubicBezTo>
                    <a:pt x="38" y="56"/>
                    <a:pt x="38" y="56"/>
                    <a:pt x="37" y="56"/>
                  </a:cubicBezTo>
                  <a:cubicBezTo>
                    <a:pt x="38" y="57"/>
                    <a:pt x="38" y="57"/>
                    <a:pt x="38" y="58"/>
                  </a:cubicBezTo>
                  <a:cubicBezTo>
                    <a:pt x="38" y="59"/>
                    <a:pt x="37" y="60"/>
                    <a:pt x="35" y="60"/>
                  </a:cubicBezTo>
                  <a:cubicBezTo>
                    <a:pt x="35" y="60"/>
                    <a:pt x="35" y="61"/>
                    <a:pt x="35" y="61"/>
                  </a:cubicBezTo>
                  <a:cubicBezTo>
                    <a:pt x="35" y="63"/>
                    <a:pt x="33" y="63"/>
                    <a:pt x="31" y="63"/>
                  </a:cubicBezTo>
                  <a:cubicBezTo>
                    <a:pt x="28" y="63"/>
                    <a:pt x="28" y="63"/>
                    <a:pt x="28" y="63"/>
                  </a:cubicBezTo>
                  <a:cubicBezTo>
                    <a:pt x="26" y="63"/>
                    <a:pt x="23" y="63"/>
                    <a:pt x="23" y="61"/>
                  </a:cubicBezTo>
                  <a:cubicBezTo>
                    <a:pt x="23" y="61"/>
                    <a:pt x="23" y="60"/>
                    <a:pt x="23" y="60"/>
                  </a:cubicBezTo>
                  <a:cubicBezTo>
                    <a:pt x="22" y="60"/>
                    <a:pt x="21" y="59"/>
                    <a:pt x="21" y="58"/>
                  </a:cubicBezTo>
                  <a:cubicBezTo>
                    <a:pt x="21" y="57"/>
                    <a:pt x="21" y="57"/>
                    <a:pt x="22" y="56"/>
                  </a:cubicBezTo>
                  <a:cubicBezTo>
                    <a:pt x="21" y="56"/>
                    <a:pt x="21" y="56"/>
                    <a:pt x="21" y="55"/>
                  </a:cubicBezTo>
                  <a:cubicBezTo>
                    <a:pt x="21" y="54"/>
                    <a:pt x="21" y="54"/>
                    <a:pt x="22" y="53"/>
                  </a:cubicBezTo>
                  <a:cubicBezTo>
                    <a:pt x="21" y="53"/>
                    <a:pt x="21" y="53"/>
                    <a:pt x="21" y="52"/>
                  </a:cubicBezTo>
                  <a:cubicBezTo>
                    <a:pt x="21" y="51"/>
                    <a:pt x="21" y="51"/>
                    <a:pt x="22" y="51"/>
                  </a:cubicBezTo>
                  <a:cubicBezTo>
                    <a:pt x="21" y="50"/>
                    <a:pt x="21" y="50"/>
                    <a:pt x="21" y="49"/>
                  </a:cubicBezTo>
                  <a:cubicBezTo>
                    <a:pt x="21" y="48"/>
                    <a:pt x="21" y="48"/>
                    <a:pt x="22" y="47"/>
                  </a:cubicBezTo>
                  <a:cubicBezTo>
                    <a:pt x="22" y="46"/>
                    <a:pt x="21" y="43"/>
                    <a:pt x="18" y="41"/>
                  </a:cubicBezTo>
                  <a:cubicBezTo>
                    <a:pt x="15" y="38"/>
                    <a:pt x="13" y="33"/>
                    <a:pt x="13" y="29"/>
                  </a:cubicBezTo>
                  <a:cubicBezTo>
                    <a:pt x="13" y="20"/>
                    <a:pt x="20" y="13"/>
                    <a:pt x="29" y="13"/>
                  </a:cubicBezTo>
                  <a:cubicBezTo>
                    <a:pt x="38" y="13"/>
                    <a:pt x="45" y="20"/>
                    <a:pt x="45" y="29"/>
                  </a:cubicBezTo>
                  <a:close/>
                  <a:moveTo>
                    <a:pt x="33" y="61"/>
                  </a:moveTo>
                  <a:cubicBezTo>
                    <a:pt x="33" y="61"/>
                    <a:pt x="32" y="60"/>
                    <a:pt x="31" y="60"/>
                  </a:cubicBezTo>
                  <a:cubicBezTo>
                    <a:pt x="28" y="60"/>
                    <a:pt x="28" y="60"/>
                    <a:pt x="28" y="60"/>
                  </a:cubicBezTo>
                  <a:cubicBezTo>
                    <a:pt x="26" y="60"/>
                    <a:pt x="26" y="61"/>
                    <a:pt x="25" y="61"/>
                  </a:cubicBezTo>
                  <a:cubicBezTo>
                    <a:pt x="26" y="61"/>
                    <a:pt x="26" y="61"/>
                    <a:pt x="28" y="61"/>
                  </a:cubicBezTo>
                  <a:cubicBezTo>
                    <a:pt x="31" y="61"/>
                    <a:pt x="31" y="61"/>
                    <a:pt x="31" y="61"/>
                  </a:cubicBezTo>
                  <a:cubicBezTo>
                    <a:pt x="32" y="61"/>
                    <a:pt x="33" y="61"/>
                    <a:pt x="33" y="61"/>
                  </a:cubicBezTo>
                  <a:close/>
                  <a:moveTo>
                    <a:pt x="34" y="57"/>
                  </a:moveTo>
                  <a:cubicBezTo>
                    <a:pt x="25" y="57"/>
                    <a:pt x="25" y="57"/>
                    <a:pt x="25" y="57"/>
                  </a:cubicBezTo>
                  <a:cubicBezTo>
                    <a:pt x="24" y="57"/>
                    <a:pt x="23" y="58"/>
                    <a:pt x="23" y="58"/>
                  </a:cubicBezTo>
                  <a:cubicBezTo>
                    <a:pt x="23" y="58"/>
                    <a:pt x="24" y="58"/>
                    <a:pt x="25" y="58"/>
                  </a:cubicBezTo>
                  <a:cubicBezTo>
                    <a:pt x="28" y="58"/>
                    <a:pt x="28" y="58"/>
                    <a:pt x="28" y="58"/>
                  </a:cubicBezTo>
                  <a:cubicBezTo>
                    <a:pt x="31" y="58"/>
                    <a:pt x="31" y="58"/>
                    <a:pt x="31" y="58"/>
                  </a:cubicBezTo>
                  <a:cubicBezTo>
                    <a:pt x="34" y="58"/>
                    <a:pt x="34" y="58"/>
                    <a:pt x="34" y="58"/>
                  </a:cubicBezTo>
                  <a:cubicBezTo>
                    <a:pt x="35" y="58"/>
                    <a:pt x="35" y="58"/>
                    <a:pt x="36" y="58"/>
                  </a:cubicBezTo>
                  <a:cubicBezTo>
                    <a:pt x="35" y="58"/>
                    <a:pt x="35" y="57"/>
                    <a:pt x="34" y="57"/>
                  </a:cubicBezTo>
                  <a:close/>
                  <a:moveTo>
                    <a:pt x="34" y="54"/>
                  </a:moveTo>
                  <a:cubicBezTo>
                    <a:pt x="25" y="54"/>
                    <a:pt x="25" y="54"/>
                    <a:pt x="25" y="54"/>
                  </a:cubicBezTo>
                  <a:cubicBezTo>
                    <a:pt x="24" y="54"/>
                    <a:pt x="23" y="55"/>
                    <a:pt x="23" y="55"/>
                  </a:cubicBezTo>
                  <a:cubicBezTo>
                    <a:pt x="23" y="55"/>
                    <a:pt x="24" y="55"/>
                    <a:pt x="25" y="55"/>
                  </a:cubicBezTo>
                  <a:cubicBezTo>
                    <a:pt x="34" y="55"/>
                    <a:pt x="34" y="55"/>
                    <a:pt x="34" y="55"/>
                  </a:cubicBezTo>
                  <a:cubicBezTo>
                    <a:pt x="35" y="55"/>
                    <a:pt x="35" y="55"/>
                    <a:pt x="36" y="55"/>
                  </a:cubicBezTo>
                  <a:cubicBezTo>
                    <a:pt x="35" y="55"/>
                    <a:pt x="35" y="54"/>
                    <a:pt x="34" y="54"/>
                  </a:cubicBezTo>
                  <a:close/>
                  <a:moveTo>
                    <a:pt x="34" y="52"/>
                  </a:moveTo>
                  <a:cubicBezTo>
                    <a:pt x="25" y="52"/>
                    <a:pt x="25" y="52"/>
                    <a:pt x="25" y="52"/>
                  </a:cubicBezTo>
                  <a:cubicBezTo>
                    <a:pt x="24" y="52"/>
                    <a:pt x="23" y="52"/>
                    <a:pt x="23" y="52"/>
                  </a:cubicBezTo>
                  <a:cubicBezTo>
                    <a:pt x="23" y="52"/>
                    <a:pt x="24" y="52"/>
                    <a:pt x="25" y="52"/>
                  </a:cubicBezTo>
                  <a:cubicBezTo>
                    <a:pt x="34" y="52"/>
                    <a:pt x="34" y="52"/>
                    <a:pt x="34" y="52"/>
                  </a:cubicBezTo>
                  <a:cubicBezTo>
                    <a:pt x="35" y="52"/>
                    <a:pt x="35" y="52"/>
                    <a:pt x="36" y="52"/>
                  </a:cubicBezTo>
                  <a:cubicBezTo>
                    <a:pt x="35" y="52"/>
                    <a:pt x="35" y="52"/>
                    <a:pt x="34" y="52"/>
                  </a:cubicBezTo>
                  <a:close/>
                  <a:moveTo>
                    <a:pt x="34" y="50"/>
                  </a:moveTo>
                  <a:cubicBezTo>
                    <a:pt x="35" y="50"/>
                    <a:pt x="35" y="49"/>
                    <a:pt x="36" y="49"/>
                  </a:cubicBezTo>
                  <a:cubicBezTo>
                    <a:pt x="35" y="49"/>
                    <a:pt x="35" y="49"/>
                    <a:pt x="34" y="49"/>
                  </a:cubicBezTo>
                  <a:cubicBezTo>
                    <a:pt x="25" y="49"/>
                    <a:pt x="25" y="49"/>
                    <a:pt x="25" y="49"/>
                  </a:cubicBezTo>
                  <a:cubicBezTo>
                    <a:pt x="24" y="49"/>
                    <a:pt x="23" y="49"/>
                    <a:pt x="23" y="49"/>
                  </a:cubicBezTo>
                  <a:cubicBezTo>
                    <a:pt x="23" y="49"/>
                    <a:pt x="24" y="50"/>
                    <a:pt x="25" y="50"/>
                  </a:cubicBezTo>
                  <a:lnTo>
                    <a:pt x="34" y="50"/>
                  </a:lnTo>
                  <a:close/>
                  <a:moveTo>
                    <a:pt x="43" y="29"/>
                  </a:moveTo>
                  <a:cubicBezTo>
                    <a:pt x="43" y="21"/>
                    <a:pt x="37" y="15"/>
                    <a:pt x="29" y="15"/>
                  </a:cubicBezTo>
                  <a:cubicBezTo>
                    <a:pt x="22" y="15"/>
                    <a:pt x="15" y="21"/>
                    <a:pt x="15" y="29"/>
                  </a:cubicBezTo>
                  <a:cubicBezTo>
                    <a:pt x="15" y="33"/>
                    <a:pt x="17" y="36"/>
                    <a:pt x="20" y="39"/>
                  </a:cubicBezTo>
                  <a:cubicBezTo>
                    <a:pt x="22" y="42"/>
                    <a:pt x="23" y="44"/>
                    <a:pt x="24" y="47"/>
                  </a:cubicBezTo>
                  <a:cubicBezTo>
                    <a:pt x="25" y="47"/>
                    <a:pt x="25" y="47"/>
                    <a:pt x="25" y="47"/>
                  </a:cubicBezTo>
                  <a:cubicBezTo>
                    <a:pt x="26" y="47"/>
                    <a:pt x="26" y="47"/>
                    <a:pt x="26" y="47"/>
                  </a:cubicBezTo>
                  <a:cubicBezTo>
                    <a:pt x="23" y="32"/>
                    <a:pt x="23" y="32"/>
                    <a:pt x="23" y="32"/>
                  </a:cubicBezTo>
                  <a:cubicBezTo>
                    <a:pt x="23" y="32"/>
                    <a:pt x="24" y="31"/>
                    <a:pt x="24" y="31"/>
                  </a:cubicBezTo>
                  <a:cubicBezTo>
                    <a:pt x="25" y="31"/>
                    <a:pt x="25" y="31"/>
                    <a:pt x="25" y="32"/>
                  </a:cubicBezTo>
                  <a:cubicBezTo>
                    <a:pt x="28" y="47"/>
                    <a:pt x="28" y="47"/>
                    <a:pt x="28" y="47"/>
                  </a:cubicBezTo>
                  <a:cubicBezTo>
                    <a:pt x="31" y="47"/>
                    <a:pt x="31" y="47"/>
                    <a:pt x="31" y="47"/>
                  </a:cubicBezTo>
                  <a:cubicBezTo>
                    <a:pt x="33" y="32"/>
                    <a:pt x="33" y="32"/>
                    <a:pt x="33" y="32"/>
                  </a:cubicBezTo>
                  <a:cubicBezTo>
                    <a:pt x="33" y="31"/>
                    <a:pt x="34" y="31"/>
                    <a:pt x="35" y="31"/>
                  </a:cubicBezTo>
                  <a:cubicBezTo>
                    <a:pt x="35" y="31"/>
                    <a:pt x="35" y="32"/>
                    <a:pt x="35" y="32"/>
                  </a:cubicBezTo>
                  <a:cubicBezTo>
                    <a:pt x="33" y="47"/>
                    <a:pt x="33" y="47"/>
                    <a:pt x="33" y="47"/>
                  </a:cubicBezTo>
                  <a:cubicBezTo>
                    <a:pt x="34" y="47"/>
                    <a:pt x="34" y="47"/>
                    <a:pt x="34" y="47"/>
                  </a:cubicBezTo>
                  <a:cubicBezTo>
                    <a:pt x="35" y="47"/>
                    <a:pt x="35" y="47"/>
                    <a:pt x="35" y="47"/>
                  </a:cubicBezTo>
                  <a:cubicBezTo>
                    <a:pt x="35" y="44"/>
                    <a:pt x="37" y="42"/>
                    <a:pt x="39" y="39"/>
                  </a:cubicBezTo>
                  <a:cubicBezTo>
                    <a:pt x="42" y="36"/>
                    <a:pt x="43" y="33"/>
                    <a:pt x="43"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58" name="Freeform 85"/>
            <p:cNvSpPr>
              <a:spLocks noEditPoints="1"/>
            </p:cNvSpPr>
            <p:nvPr/>
          </p:nvSpPr>
          <p:spPr bwMode="auto">
            <a:xfrm>
              <a:off x="5960994" y="2348196"/>
              <a:ext cx="250919" cy="188560"/>
            </a:xfrm>
            <a:custGeom>
              <a:avLst/>
              <a:gdLst>
                <a:gd name="T0" fmla="*/ 53 w 71"/>
                <a:gd name="T1" fmla="*/ 5 h 51"/>
                <a:gd name="T2" fmla="*/ 0 w 71"/>
                <a:gd name="T3" fmla="*/ 12 h 51"/>
                <a:gd name="T4" fmla="*/ 8 w 71"/>
                <a:gd name="T5" fmla="*/ 33 h 51"/>
                <a:gd name="T6" fmla="*/ 12 w 71"/>
                <a:gd name="T7" fmla="*/ 43 h 51"/>
                <a:gd name="T8" fmla="*/ 46 w 71"/>
                <a:gd name="T9" fmla="*/ 40 h 51"/>
                <a:gd name="T10" fmla="*/ 11 w 71"/>
                <a:gd name="T11" fmla="*/ 35 h 51"/>
                <a:gd name="T12" fmla="*/ 48 w 71"/>
                <a:gd name="T13" fmla="*/ 31 h 51"/>
                <a:gd name="T14" fmla="*/ 56 w 71"/>
                <a:gd name="T15" fmla="*/ 6 h 51"/>
                <a:gd name="T16" fmla="*/ 71 w 71"/>
                <a:gd name="T17" fmla="*/ 2 h 51"/>
                <a:gd name="T18" fmla="*/ 45 w 71"/>
                <a:gd name="T19" fmla="*/ 18 h 51"/>
                <a:gd name="T20" fmla="*/ 49 w 71"/>
                <a:gd name="T21" fmla="*/ 18 h 51"/>
                <a:gd name="T22" fmla="*/ 45 w 71"/>
                <a:gd name="T23" fmla="*/ 20 h 51"/>
                <a:gd name="T24" fmla="*/ 9 w 71"/>
                <a:gd name="T25" fmla="*/ 30 h 51"/>
                <a:gd name="T26" fmla="*/ 12 w 71"/>
                <a:gd name="T27" fmla="*/ 32 h 51"/>
                <a:gd name="T28" fmla="*/ 28 w 71"/>
                <a:gd name="T29" fmla="*/ 18 h 51"/>
                <a:gd name="T30" fmla="*/ 35 w 71"/>
                <a:gd name="T31" fmla="*/ 18 h 51"/>
                <a:gd name="T32" fmla="*/ 43 w 71"/>
                <a:gd name="T33" fmla="*/ 18 h 51"/>
                <a:gd name="T34" fmla="*/ 28 w 71"/>
                <a:gd name="T35" fmla="*/ 20 h 51"/>
                <a:gd name="T36" fmla="*/ 28 w 71"/>
                <a:gd name="T37" fmla="*/ 25 h 51"/>
                <a:gd name="T38" fmla="*/ 21 w 71"/>
                <a:gd name="T39" fmla="*/ 25 h 51"/>
                <a:gd name="T40" fmla="*/ 26 w 71"/>
                <a:gd name="T41" fmla="*/ 25 h 51"/>
                <a:gd name="T42" fmla="*/ 20 w 71"/>
                <a:gd name="T43" fmla="*/ 13 h 51"/>
                <a:gd name="T44" fmla="*/ 18 w 71"/>
                <a:gd name="T45" fmla="*/ 18 h 51"/>
                <a:gd name="T46" fmla="*/ 18 w 71"/>
                <a:gd name="T47" fmla="*/ 13 h 51"/>
                <a:gd name="T48" fmla="*/ 19 w 71"/>
                <a:gd name="T49" fmla="*/ 25 h 51"/>
                <a:gd name="T50" fmla="*/ 18 w 71"/>
                <a:gd name="T51" fmla="*/ 20 h 51"/>
                <a:gd name="T52" fmla="*/ 5 w 71"/>
                <a:gd name="T53" fmla="*/ 20 h 51"/>
                <a:gd name="T54" fmla="*/ 13 w 71"/>
                <a:gd name="T55" fmla="*/ 27 h 51"/>
                <a:gd name="T56" fmla="*/ 14 w 71"/>
                <a:gd name="T57" fmla="*/ 32 h 51"/>
                <a:gd name="T58" fmla="*/ 26 w 71"/>
                <a:gd name="T59" fmla="*/ 27 h 51"/>
                <a:gd name="T60" fmla="*/ 21 w 71"/>
                <a:gd name="T61" fmla="*/ 27 h 51"/>
                <a:gd name="T62" fmla="*/ 33 w 71"/>
                <a:gd name="T63" fmla="*/ 32 h 51"/>
                <a:gd name="T64" fmla="*/ 36 w 71"/>
                <a:gd name="T65" fmla="*/ 27 h 51"/>
                <a:gd name="T66" fmla="*/ 35 w 71"/>
                <a:gd name="T67" fmla="*/ 32 h 51"/>
                <a:gd name="T68" fmla="*/ 37 w 71"/>
                <a:gd name="T69" fmla="*/ 20 h 51"/>
                <a:gd name="T70" fmla="*/ 36 w 71"/>
                <a:gd name="T71" fmla="*/ 25 h 51"/>
                <a:gd name="T72" fmla="*/ 9 w 71"/>
                <a:gd name="T73" fmla="*/ 13 h 51"/>
                <a:gd name="T74" fmla="*/ 3 w 71"/>
                <a:gd name="T75" fmla="*/ 14 h 51"/>
                <a:gd name="T76" fmla="*/ 42 w 71"/>
                <a:gd name="T77" fmla="*/ 32 h 51"/>
                <a:gd name="T78" fmla="*/ 46 w 71"/>
                <a:gd name="T79" fmla="*/ 27 h 51"/>
                <a:gd name="T80" fmla="*/ 13 w 71"/>
                <a:gd name="T81" fmla="*/ 44 h 51"/>
                <a:gd name="T82" fmla="*/ 17 w 71"/>
                <a:gd name="T83" fmla="*/ 48 h 51"/>
                <a:gd name="T84" fmla="*/ 12 w 71"/>
                <a:gd name="T85" fmla="*/ 48 h 51"/>
                <a:gd name="T86" fmla="*/ 13 w 71"/>
                <a:gd name="T87" fmla="*/ 49 h 51"/>
                <a:gd name="T88" fmla="*/ 40 w 71"/>
                <a:gd name="T89" fmla="*/ 51 h 51"/>
                <a:gd name="T90" fmla="*/ 40 w 71"/>
                <a:gd name="T91" fmla="*/ 49 h 51"/>
                <a:gd name="T92" fmla="*/ 42 w 71"/>
                <a:gd name="T93"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 h="51">
                  <a:moveTo>
                    <a:pt x="70" y="0"/>
                  </a:moveTo>
                  <a:cubicBezTo>
                    <a:pt x="59" y="0"/>
                    <a:pt x="59" y="0"/>
                    <a:pt x="59" y="0"/>
                  </a:cubicBezTo>
                  <a:cubicBezTo>
                    <a:pt x="56" y="0"/>
                    <a:pt x="54" y="2"/>
                    <a:pt x="53" y="5"/>
                  </a:cubicBezTo>
                  <a:cubicBezTo>
                    <a:pt x="51" y="10"/>
                    <a:pt x="51" y="10"/>
                    <a:pt x="51" y="10"/>
                  </a:cubicBezTo>
                  <a:cubicBezTo>
                    <a:pt x="4" y="10"/>
                    <a:pt x="4" y="10"/>
                    <a:pt x="4" y="10"/>
                  </a:cubicBezTo>
                  <a:cubicBezTo>
                    <a:pt x="2" y="10"/>
                    <a:pt x="1" y="11"/>
                    <a:pt x="0" y="12"/>
                  </a:cubicBezTo>
                  <a:cubicBezTo>
                    <a:pt x="0" y="13"/>
                    <a:pt x="0" y="14"/>
                    <a:pt x="0" y="16"/>
                  </a:cubicBezTo>
                  <a:cubicBezTo>
                    <a:pt x="6" y="31"/>
                    <a:pt x="6" y="31"/>
                    <a:pt x="6" y="31"/>
                  </a:cubicBezTo>
                  <a:cubicBezTo>
                    <a:pt x="7" y="32"/>
                    <a:pt x="7" y="32"/>
                    <a:pt x="8" y="33"/>
                  </a:cubicBezTo>
                  <a:cubicBezTo>
                    <a:pt x="8" y="33"/>
                    <a:pt x="8" y="33"/>
                    <a:pt x="8" y="34"/>
                  </a:cubicBezTo>
                  <a:cubicBezTo>
                    <a:pt x="8" y="38"/>
                    <a:pt x="8" y="38"/>
                    <a:pt x="8" y="38"/>
                  </a:cubicBezTo>
                  <a:cubicBezTo>
                    <a:pt x="8" y="41"/>
                    <a:pt x="10" y="43"/>
                    <a:pt x="12" y="43"/>
                  </a:cubicBezTo>
                  <a:cubicBezTo>
                    <a:pt x="46" y="43"/>
                    <a:pt x="46" y="43"/>
                    <a:pt x="46" y="43"/>
                  </a:cubicBezTo>
                  <a:cubicBezTo>
                    <a:pt x="46" y="43"/>
                    <a:pt x="47" y="42"/>
                    <a:pt x="47" y="41"/>
                  </a:cubicBezTo>
                  <a:cubicBezTo>
                    <a:pt x="47" y="41"/>
                    <a:pt x="46" y="40"/>
                    <a:pt x="46" y="40"/>
                  </a:cubicBezTo>
                  <a:cubicBezTo>
                    <a:pt x="12" y="40"/>
                    <a:pt x="12" y="40"/>
                    <a:pt x="12" y="40"/>
                  </a:cubicBezTo>
                  <a:cubicBezTo>
                    <a:pt x="11" y="40"/>
                    <a:pt x="11" y="39"/>
                    <a:pt x="11" y="38"/>
                  </a:cubicBezTo>
                  <a:cubicBezTo>
                    <a:pt x="11" y="35"/>
                    <a:pt x="11" y="35"/>
                    <a:pt x="11" y="35"/>
                  </a:cubicBezTo>
                  <a:cubicBezTo>
                    <a:pt x="11" y="35"/>
                    <a:pt x="12" y="35"/>
                    <a:pt x="12" y="35"/>
                  </a:cubicBezTo>
                  <a:cubicBezTo>
                    <a:pt x="42" y="35"/>
                    <a:pt x="42" y="35"/>
                    <a:pt x="42" y="35"/>
                  </a:cubicBezTo>
                  <a:cubicBezTo>
                    <a:pt x="45" y="35"/>
                    <a:pt x="47" y="33"/>
                    <a:pt x="48" y="31"/>
                  </a:cubicBezTo>
                  <a:cubicBezTo>
                    <a:pt x="54" y="13"/>
                    <a:pt x="54" y="13"/>
                    <a:pt x="54" y="13"/>
                  </a:cubicBezTo>
                  <a:cubicBezTo>
                    <a:pt x="54" y="13"/>
                    <a:pt x="54" y="12"/>
                    <a:pt x="54" y="12"/>
                  </a:cubicBezTo>
                  <a:cubicBezTo>
                    <a:pt x="56" y="6"/>
                    <a:pt x="56" y="6"/>
                    <a:pt x="56" y="6"/>
                  </a:cubicBezTo>
                  <a:cubicBezTo>
                    <a:pt x="56" y="4"/>
                    <a:pt x="58" y="3"/>
                    <a:pt x="59" y="3"/>
                  </a:cubicBezTo>
                  <a:cubicBezTo>
                    <a:pt x="70" y="3"/>
                    <a:pt x="70" y="3"/>
                    <a:pt x="70" y="3"/>
                  </a:cubicBezTo>
                  <a:cubicBezTo>
                    <a:pt x="70" y="3"/>
                    <a:pt x="71" y="3"/>
                    <a:pt x="71" y="2"/>
                  </a:cubicBezTo>
                  <a:cubicBezTo>
                    <a:pt x="71" y="1"/>
                    <a:pt x="70" y="0"/>
                    <a:pt x="70" y="0"/>
                  </a:cubicBezTo>
                  <a:close/>
                  <a:moveTo>
                    <a:pt x="49" y="18"/>
                  </a:moveTo>
                  <a:cubicBezTo>
                    <a:pt x="45" y="18"/>
                    <a:pt x="45" y="18"/>
                    <a:pt x="45" y="18"/>
                  </a:cubicBezTo>
                  <a:cubicBezTo>
                    <a:pt x="46" y="13"/>
                    <a:pt x="46" y="13"/>
                    <a:pt x="46" y="13"/>
                  </a:cubicBezTo>
                  <a:cubicBezTo>
                    <a:pt x="50" y="13"/>
                    <a:pt x="50" y="13"/>
                    <a:pt x="50" y="13"/>
                  </a:cubicBezTo>
                  <a:lnTo>
                    <a:pt x="49" y="18"/>
                  </a:lnTo>
                  <a:close/>
                  <a:moveTo>
                    <a:pt x="47" y="25"/>
                  </a:moveTo>
                  <a:cubicBezTo>
                    <a:pt x="44" y="25"/>
                    <a:pt x="44" y="25"/>
                    <a:pt x="44" y="25"/>
                  </a:cubicBezTo>
                  <a:cubicBezTo>
                    <a:pt x="45" y="20"/>
                    <a:pt x="45" y="20"/>
                    <a:pt x="45" y="20"/>
                  </a:cubicBezTo>
                  <a:cubicBezTo>
                    <a:pt x="48" y="20"/>
                    <a:pt x="48" y="20"/>
                    <a:pt x="48" y="20"/>
                  </a:cubicBezTo>
                  <a:lnTo>
                    <a:pt x="47" y="25"/>
                  </a:lnTo>
                  <a:close/>
                  <a:moveTo>
                    <a:pt x="9" y="30"/>
                  </a:moveTo>
                  <a:cubicBezTo>
                    <a:pt x="8" y="27"/>
                    <a:pt x="8" y="27"/>
                    <a:pt x="8" y="27"/>
                  </a:cubicBezTo>
                  <a:cubicBezTo>
                    <a:pt x="11" y="27"/>
                    <a:pt x="11" y="27"/>
                    <a:pt x="11" y="27"/>
                  </a:cubicBezTo>
                  <a:cubicBezTo>
                    <a:pt x="12" y="32"/>
                    <a:pt x="12" y="32"/>
                    <a:pt x="12" y="32"/>
                  </a:cubicBezTo>
                  <a:cubicBezTo>
                    <a:pt x="11" y="32"/>
                    <a:pt x="10" y="31"/>
                    <a:pt x="9" y="30"/>
                  </a:cubicBezTo>
                  <a:close/>
                  <a:moveTo>
                    <a:pt x="35" y="18"/>
                  </a:moveTo>
                  <a:cubicBezTo>
                    <a:pt x="28" y="18"/>
                    <a:pt x="28" y="18"/>
                    <a:pt x="28" y="18"/>
                  </a:cubicBezTo>
                  <a:cubicBezTo>
                    <a:pt x="29" y="13"/>
                    <a:pt x="29" y="13"/>
                    <a:pt x="29" y="13"/>
                  </a:cubicBezTo>
                  <a:cubicBezTo>
                    <a:pt x="35" y="13"/>
                    <a:pt x="35" y="13"/>
                    <a:pt x="35" y="13"/>
                  </a:cubicBezTo>
                  <a:lnTo>
                    <a:pt x="35" y="18"/>
                  </a:lnTo>
                  <a:close/>
                  <a:moveTo>
                    <a:pt x="37" y="13"/>
                  </a:moveTo>
                  <a:cubicBezTo>
                    <a:pt x="44" y="13"/>
                    <a:pt x="44" y="13"/>
                    <a:pt x="44" y="13"/>
                  </a:cubicBezTo>
                  <a:cubicBezTo>
                    <a:pt x="43" y="18"/>
                    <a:pt x="43" y="18"/>
                    <a:pt x="43" y="18"/>
                  </a:cubicBezTo>
                  <a:cubicBezTo>
                    <a:pt x="37" y="18"/>
                    <a:pt x="37" y="18"/>
                    <a:pt x="37" y="18"/>
                  </a:cubicBezTo>
                  <a:lnTo>
                    <a:pt x="37" y="13"/>
                  </a:lnTo>
                  <a:close/>
                  <a:moveTo>
                    <a:pt x="28" y="20"/>
                  </a:moveTo>
                  <a:cubicBezTo>
                    <a:pt x="35" y="20"/>
                    <a:pt x="35" y="20"/>
                    <a:pt x="35" y="20"/>
                  </a:cubicBezTo>
                  <a:cubicBezTo>
                    <a:pt x="34" y="25"/>
                    <a:pt x="34" y="25"/>
                    <a:pt x="34" y="25"/>
                  </a:cubicBezTo>
                  <a:cubicBezTo>
                    <a:pt x="28" y="25"/>
                    <a:pt x="28" y="25"/>
                    <a:pt x="28" y="25"/>
                  </a:cubicBezTo>
                  <a:lnTo>
                    <a:pt x="28" y="20"/>
                  </a:lnTo>
                  <a:close/>
                  <a:moveTo>
                    <a:pt x="26" y="25"/>
                  </a:moveTo>
                  <a:cubicBezTo>
                    <a:pt x="21" y="25"/>
                    <a:pt x="21" y="25"/>
                    <a:pt x="21" y="25"/>
                  </a:cubicBezTo>
                  <a:cubicBezTo>
                    <a:pt x="20" y="20"/>
                    <a:pt x="20" y="20"/>
                    <a:pt x="20" y="20"/>
                  </a:cubicBezTo>
                  <a:cubicBezTo>
                    <a:pt x="26" y="20"/>
                    <a:pt x="26" y="20"/>
                    <a:pt x="26" y="20"/>
                  </a:cubicBezTo>
                  <a:lnTo>
                    <a:pt x="26" y="25"/>
                  </a:lnTo>
                  <a:close/>
                  <a:moveTo>
                    <a:pt x="26" y="18"/>
                  </a:moveTo>
                  <a:cubicBezTo>
                    <a:pt x="20" y="18"/>
                    <a:pt x="20" y="18"/>
                    <a:pt x="20" y="18"/>
                  </a:cubicBezTo>
                  <a:cubicBezTo>
                    <a:pt x="20" y="13"/>
                    <a:pt x="20" y="13"/>
                    <a:pt x="20" y="13"/>
                  </a:cubicBezTo>
                  <a:cubicBezTo>
                    <a:pt x="27" y="13"/>
                    <a:pt x="27" y="13"/>
                    <a:pt x="27" y="13"/>
                  </a:cubicBezTo>
                  <a:lnTo>
                    <a:pt x="26" y="18"/>
                  </a:lnTo>
                  <a:close/>
                  <a:moveTo>
                    <a:pt x="18" y="18"/>
                  </a:moveTo>
                  <a:cubicBezTo>
                    <a:pt x="12" y="18"/>
                    <a:pt x="12" y="18"/>
                    <a:pt x="12" y="18"/>
                  </a:cubicBezTo>
                  <a:cubicBezTo>
                    <a:pt x="11" y="13"/>
                    <a:pt x="11" y="13"/>
                    <a:pt x="11" y="13"/>
                  </a:cubicBezTo>
                  <a:cubicBezTo>
                    <a:pt x="18" y="13"/>
                    <a:pt x="18" y="13"/>
                    <a:pt x="18" y="13"/>
                  </a:cubicBezTo>
                  <a:lnTo>
                    <a:pt x="18" y="18"/>
                  </a:lnTo>
                  <a:close/>
                  <a:moveTo>
                    <a:pt x="18" y="20"/>
                  </a:moveTo>
                  <a:cubicBezTo>
                    <a:pt x="19" y="25"/>
                    <a:pt x="19" y="25"/>
                    <a:pt x="19" y="25"/>
                  </a:cubicBezTo>
                  <a:cubicBezTo>
                    <a:pt x="13" y="25"/>
                    <a:pt x="13" y="25"/>
                    <a:pt x="13" y="25"/>
                  </a:cubicBezTo>
                  <a:cubicBezTo>
                    <a:pt x="12" y="20"/>
                    <a:pt x="12" y="20"/>
                    <a:pt x="12" y="20"/>
                  </a:cubicBezTo>
                  <a:lnTo>
                    <a:pt x="18" y="20"/>
                  </a:lnTo>
                  <a:close/>
                  <a:moveTo>
                    <a:pt x="11" y="25"/>
                  </a:moveTo>
                  <a:cubicBezTo>
                    <a:pt x="7" y="25"/>
                    <a:pt x="7" y="25"/>
                    <a:pt x="7" y="25"/>
                  </a:cubicBezTo>
                  <a:cubicBezTo>
                    <a:pt x="5" y="20"/>
                    <a:pt x="5" y="20"/>
                    <a:pt x="5" y="20"/>
                  </a:cubicBezTo>
                  <a:cubicBezTo>
                    <a:pt x="10" y="20"/>
                    <a:pt x="10" y="20"/>
                    <a:pt x="10" y="20"/>
                  </a:cubicBezTo>
                  <a:lnTo>
                    <a:pt x="11" y="25"/>
                  </a:lnTo>
                  <a:close/>
                  <a:moveTo>
                    <a:pt x="13" y="27"/>
                  </a:moveTo>
                  <a:cubicBezTo>
                    <a:pt x="19" y="27"/>
                    <a:pt x="19" y="27"/>
                    <a:pt x="19" y="27"/>
                  </a:cubicBezTo>
                  <a:cubicBezTo>
                    <a:pt x="19" y="32"/>
                    <a:pt x="19" y="32"/>
                    <a:pt x="19" y="32"/>
                  </a:cubicBezTo>
                  <a:cubicBezTo>
                    <a:pt x="14" y="32"/>
                    <a:pt x="14" y="32"/>
                    <a:pt x="14" y="32"/>
                  </a:cubicBezTo>
                  <a:lnTo>
                    <a:pt x="13" y="27"/>
                  </a:lnTo>
                  <a:close/>
                  <a:moveTo>
                    <a:pt x="21" y="27"/>
                  </a:moveTo>
                  <a:cubicBezTo>
                    <a:pt x="26" y="27"/>
                    <a:pt x="26" y="27"/>
                    <a:pt x="26" y="27"/>
                  </a:cubicBezTo>
                  <a:cubicBezTo>
                    <a:pt x="26" y="32"/>
                    <a:pt x="26" y="32"/>
                    <a:pt x="26" y="32"/>
                  </a:cubicBezTo>
                  <a:cubicBezTo>
                    <a:pt x="21" y="32"/>
                    <a:pt x="21" y="32"/>
                    <a:pt x="21" y="32"/>
                  </a:cubicBezTo>
                  <a:lnTo>
                    <a:pt x="21" y="27"/>
                  </a:lnTo>
                  <a:close/>
                  <a:moveTo>
                    <a:pt x="28" y="27"/>
                  </a:moveTo>
                  <a:cubicBezTo>
                    <a:pt x="34" y="27"/>
                    <a:pt x="34" y="27"/>
                    <a:pt x="34" y="27"/>
                  </a:cubicBezTo>
                  <a:cubicBezTo>
                    <a:pt x="33" y="32"/>
                    <a:pt x="33" y="32"/>
                    <a:pt x="33" y="32"/>
                  </a:cubicBezTo>
                  <a:cubicBezTo>
                    <a:pt x="28" y="32"/>
                    <a:pt x="28" y="32"/>
                    <a:pt x="28" y="32"/>
                  </a:cubicBezTo>
                  <a:lnTo>
                    <a:pt x="28" y="27"/>
                  </a:lnTo>
                  <a:close/>
                  <a:moveTo>
                    <a:pt x="36" y="27"/>
                  </a:moveTo>
                  <a:cubicBezTo>
                    <a:pt x="41" y="27"/>
                    <a:pt x="41" y="27"/>
                    <a:pt x="41" y="27"/>
                  </a:cubicBezTo>
                  <a:cubicBezTo>
                    <a:pt x="40" y="32"/>
                    <a:pt x="40" y="32"/>
                    <a:pt x="40" y="32"/>
                  </a:cubicBezTo>
                  <a:cubicBezTo>
                    <a:pt x="35" y="32"/>
                    <a:pt x="35" y="32"/>
                    <a:pt x="35" y="32"/>
                  </a:cubicBezTo>
                  <a:lnTo>
                    <a:pt x="36" y="27"/>
                  </a:lnTo>
                  <a:close/>
                  <a:moveTo>
                    <a:pt x="36" y="25"/>
                  </a:moveTo>
                  <a:cubicBezTo>
                    <a:pt x="37" y="20"/>
                    <a:pt x="37" y="20"/>
                    <a:pt x="37" y="20"/>
                  </a:cubicBezTo>
                  <a:cubicBezTo>
                    <a:pt x="43" y="20"/>
                    <a:pt x="43" y="20"/>
                    <a:pt x="43" y="20"/>
                  </a:cubicBezTo>
                  <a:cubicBezTo>
                    <a:pt x="42" y="25"/>
                    <a:pt x="42" y="25"/>
                    <a:pt x="42" y="25"/>
                  </a:cubicBezTo>
                  <a:lnTo>
                    <a:pt x="36" y="25"/>
                  </a:lnTo>
                  <a:close/>
                  <a:moveTo>
                    <a:pt x="4" y="13"/>
                  </a:moveTo>
                  <a:cubicBezTo>
                    <a:pt x="4" y="13"/>
                    <a:pt x="4" y="13"/>
                    <a:pt x="4" y="13"/>
                  </a:cubicBezTo>
                  <a:cubicBezTo>
                    <a:pt x="9" y="13"/>
                    <a:pt x="9" y="13"/>
                    <a:pt x="9" y="13"/>
                  </a:cubicBezTo>
                  <a:cubicBezTo>
                    <a:pt x="10" y="18"/>
                    <a:pt x="10" y="18"/>
                    <a:pt x="10" y="18"/>
                  </a:cubicBezTo>
                  <a:cubicBezTo>
                    <a:pt x="4" y="18"/>
                    <a:pt x="4" y="18"/>
                    <a:pt x="4" y="18"/>
                  </a:cubicBezTo>
                  <a:cubicBezTo>
                    <a:pt x="3" y="14"/>
                    <a:pt x="3" y="14"/>
                    <a:pt x="3" y="14"/>
                  </a:cubicBezTo>
                  <a:cubicBezTo>
                    <a:pt x="3" y="14"/>
                    <a:pt x="3" y="14"/>
                    <a:pt x="3" y="14"/>
                  </a:cubicBezTo>
                  <a:cubicBezTo>
                    <a:pt x="3" y="13"/>
                    <a:pt x="3" y="13"/>
                    <a:pt x="4" y="13"/>
                  </a:cubicBezTo>
                  <a:close/>
                  <a:moveTo>
                    <a:pt x="42" y="32"/>
                  </a:moveTo>
                  <a:cubicBezTo>
                    <a:pt x="42" y="32"/>
                    <a:pt x="42" y="32"/>
                    <a:pt x="42" y="32"/>
                  </a:cubicBezTo>
                  <a:cubicBezTo>
                    <a:pt x="43" y="27"/>
                    <a:pt x="43" y="27"/>
                    <a:pt x="43" y="27"/>
                  </a:cubicBezTo>
                  <a:cubicBezTo>
                    <a:pt x="46" y="27"/>
                    <a:pt x="46" y="27"/>
                    <a:pt x="46" y="27"/>
                  </a:cubicBezTo>
                  <a:cubicBezTo>
                    <a:pt x="45" y="30"/>
                    <a:pt x="45" y="30"/>
                    <a:pt x="45" y="30"/>
                  </a:cubicBezTo>
                  <a:cubicBezTo>
                    <a:pt x="45" y="31"/>
                    <a:pt x="43" y="32"/>
                    <a:pt x="42" y="32"/>
                  </a:cubicBezTo>
                  <a:close/>
                  <a:moveTo>
                    <a:pt x="13" y="44"/>
                  </a:moveTo>
                  <a:cubicBezTo>
                    <a:pt x="11" y="44"/>
                    <a:pt x="10" y="46"/>
                    <a:pt x="10" y="48"/>
                  </a:cubicBezTo>
                  <a:cubicBezTo>
                    <a:pt x="10" y="50"/>
                    <a:pt x="11" y="51"/>
                    <a:pt x="13" y="51"/>
                  </a:cubicBezTo>
                  <a:cubicBezTo>
                    <a:pt x="15" y="51"/>
                    <a:pt x="17" y="50"/>
                    <a:pt x="17" y="48"/>
                  </a:cubicBezTo>
                  <a:cubicBezTo>
                    <a:pt x="17" y="46"/>
                    <a:pt x="15" y="44"/>
                    <a:pt x="13" y="44"/>
                  </a:cubicBezTo>
                  <a:close/>
                  <a:moveTo>
                    <a:pt x="13" y="49"/>
                  </a:moveTo>
                  <a:cubicBezTo>
                    <a:pt x="13" y="49"/>
                    <a:pt x="12" y="48"/>
                    <a:pt x="12" y="48"/>
                  </a:cubicBezTo>
                  <a:cubicBezTo>
                    <a:pt x="12" y="47"/>
                    <a:pt x="13" y="46"/>
                    <a:pt x="13" y="46"/>
                  </a:cubicBezTo>
                  <a:cubicBezTo>
                    <a:pt x="14" y="46"/>
                    <a:pt x="15" y="47"/>
                    <a:pt x="15" y="48"/>
                  </a:cubicBezTo>
                  <a:cubicBezTo>
                    <a:pt x="15" y="48"/>
                    <a:pt x="14" y="49"/>
                    <a:pt x="13" y="49"/>
                  </a:cubicBezTo>
                  <a:close/>
                  <a:moveTo>
                    <a:pt x="40" y="44"/>
                  </a:moveTo>
                  <a:cubicBezTo>
                    <a:pt x="38" y="44"/>
                    <a:pt x="37" y="46"/>
                    <a:pt x="37" y="48"/>
                  </a:cubicBezTo>
                  <a:cubicBezTo>
                    <a:pt x="37" y="50"/>
                    <a:pt x="38" y="51"/>
                    <a:pt x="40" y="51"/>
                  </a:cubicBezTo>
                  <a:cubicBezTo>
                    <a:pt x="42" y="51"/>
                    <a:pt x="44" y="50"/>
                    <a:pt x="44" y="48"/>
                  </a:cubicBezTo>
                  <a:cubicBezTo>
                    <a:pt x="44" y="46"/>
                    <a:pt x="42" y="44"/>
                    <a:pt x="40" y="44"/>
                  </a:cubicBezTo>
                  <a:close/>
                  <a:moveTo>
                    <a:pt x="40" y="49"/>
                  </a:moveTo>
                  <a:cubicBezTo>
                    <a:pt x="39" y="49"/>
                    <a:pt x="39" y="48"/>
                    <a:pt x="39" y="48"/>
                  </a:cubicBezTo>
                  <a:cubicBezTo>
                    <a:pt x="39" y="47"/>
                    <a:pt x="39" y="46"/>
                    <a:pt x="40" y="46"/>
                  </a:cubicBezTo>
                  <a:cubicBezTo>
                    <a:pt x="41" y="46"/>
                    <a:pt x="42" y="47"/>
                    <a:pt x="42" y="48"/>
                  </a:cubicBezTo>
                  <a:cubicBezTo>
                    <a:pt x="42" y="48"/>
                    <a:pt x="41" y="49"/>
                    <a:pt x="40" y="49"/>
                  </a:cubicBezTo>
                  <a:close/>
                </a:path>
              </a:pathLst>
            </a:custGeom>
            <a:grpFill/>
            <a:ln>
              <a:noFill/>
            </a:ln>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59" name="Freeform 24"/>
            <p:cNvSpPr>
              <a:spLocks noEditPoints="1"/>
            </p:cNvSpPr>
            <p:nvPr/>
          </p:nvSpPr>
          <p:spPr bwMode="auto">
            <a:xfrm>
              <a:off x="7048915" y="1566049"/>
              <a:ext cx="323243" cy="340955"/>
            </a:xfrm>
            <a:custGeom>
              <a:avLst/>
              <a:gdLst>
                <a:gd name="T0" fmla="*/ 22 w 62"/>
                <a:gd name="T1" fmla="*/ 32 h 65"/>
                <a:gd name="T2" fmla="*/ 22 w 62"/>
                <a:gd name="T3" fmla="*/ 52 h 65"/>
                <a:gd name="T4" fmla="*/ 26 w 62"/>
                <a:gd name="T5" fmla="*/ 43 h 65"/>
                <a:gd name="T6" fmla="*/ 47 w 62"/>
                <a:gd name="T7" fmla="*/ 7 h 65"/>
                <a:gd name="T8" fmla="*/ 47 w 62"/>
                <a:gd name="T9" fmla="*/ 19 h 65"/>
                <a:gd name="T10" fmla="*/ 40 w 62"/>
                <a:gd name="T11" fmla="*/ 37 h 65"/>
                <a:gd name="T12" fmla="*/ 36 w 62"/>
                <a:gd name="T13" fmla="*/ 27 h 65"/>
                <a:gd name="T14" fmla="*/ 32 w 62"/>
                <a:gd name="T15" fmla="*/ 26 h 65"/>
                <a:gd name="T16" fmla="*/ 24 w 62"/>
                <a:gd name="T17" fmla="*/ 22 h 65"/>
                <a:gd name="T18" fmla="*/ 18 w 62"/>
                <a:gd name="T19" fmla="*/ 21 h 65"/>
                <a:gd name="T20" fmla="*/ 11 w 62"/>
                <a:gd name="T21" fmla="*/ 28 h 65"/>
                <a:gd name="T22" fmla="*/ 6 w 62"/>
                <a:gd name="T23" fmla="*/ 28 h 65"/>
                <a:gd name="T24" fmla="*/ 3 w 62"/>
                <a:gd name="T25" fmla="*/ 38 h 65"/>
                <a:gd name="T26" fmla="*/ 0 w 62"/>
                <a:gd name="T27" fmla="*/ 43 h 65"/>
                <a:gd name="T28" fmla="*/ 3 w 62"/>
                <a:gd name="T29" fmla="*/ 47 h 65"/>
                <a:gd name="T30" fmla="*/ 6 w 62"/>
                <a:gd name="T31" fmla="*/ 58 h 65"/>
                <a:gd name="T32" fmla="*/ 11 w 62"/>
                <a:gd name="T33" fmla="*/ 58 h 65"/>
                <a:gd name="T34" fmla="*/ 18 w 62"/>
                <a:gd name="T35" fmla="*/ 65 h 65"/>
                <a:gd name="T36" fmla="*/ 24 w 62"/>
                <a:gd name="T37" fmla="*/ 64 h 65"/>
                <a:gd name="T38" fmla="*/ 32 w 62"/>
                <a:gd name="T39" fmla="*/ 60 h 65"/>
                <a:gd name="T40" fmla="*/ 36 w 62"/>
                <a:gd name="T41" fmla="*/ 59 h 65"/>
                <a:gd name="T42" fmla="*/ 40 w 62"/>
                <a:gd name="T43" fmla="*/ 49 h 65"/>
                <a:gd name="T44" fmla="*/ 44 w 62"/>
                <a:gd name="T45" fmla="*/ 46 h 65"/>
                <a:gd name="T46" fmla="*/ 38 w 62"/>
                <a:gd name="T47" fmla="*/ 53 h 65"/>
                <a:gd name="T48" fmla="*/ 22 w 62"/>
                <a:gd name="T49" fmla="*/ 58 h 65"/>
                <a:gd name="T50" fmla="*/ 6 w 62"/>
                <a:gd name="T51" fmla="*/ 53 h 65"/>
                <a:gd name="T52" fmla="*/ 7 w 62"/>
                <a:gd name="T53" fmla="*/ 38 h 65"/>
                <a:gd name="T54" fmla="*/ 18 w 62"/>
                <a:gd name="T55" fmla="*/ 24 h 65"/>
                <a:gd name="T56" fmla="*/ 36 w 62"/>
                <a:gd name="T57" fmla="*/ 30 h 65"/>
                <a:gd name="T58" fmla="*/ 41 w 62"/>
                <a:gd name="T59" fmla="*/ 44 h 65"/>
                <a:gd name="T60" fmla="*/ 59 w 62"/>
                <a:gd name="T61" fmla="*/ 11 h 65"/>
                <a:gd name="T62" fmla="*/ 60 w 62"/>
                <a:gd name="T63" fmla="*/ 7 h 65"/>
                <a:gd name="T64" fmla="*/ 54 w 62"/>
                <a:gd name="T65" fmla="*/ 4 h 65"/>
                <a:gd name="T66" fmla="*/ 49 w 62"/>
                <a:gd name="T67" fmla="*/ 0 h 65"/>
                <a:gd name="T68" fmla="*/ 46 w 62"/>
                <a:gd name="T69" fmla="*/ 0 h 65"/>
                <a:gd name="T70" fmla="*/ 40 w 62"/>
                <a:gd name="T71" fmla="*/ 4 h 65"/>
                <a:gd name="T72" fmla="*/ 38 w 62"/>
                <a:gd name="T73" fmla="*/ 4 h 65"/>
                <a:gd name="T74" fmla="*/ 35 w 62"/>
                <a:gd name="T75" fmla="*/ 11 h 65"/>
                <a:gd name="T76" fmla="*/ 33 w 62"/>
                <a:gd name="T77" fmla="*/ 14 h 65"/>
                <a:gd name="T78" fmla="*/ 35 w 62"/>
                <a:gd name="T79" fmla="*/ 18 h 65"/>
                <a:gd name="T80" fmla="*/ 37 w 62"/>
                <a:gd name="T81" fmla="*/ 24 h 65"/>
                <a:gd name="T82" fmla="*/ 40 w 62"/>
                <a:gd name="T83" fmla="*/ 25 h 65"/>
                <a:gd name="T84" fmla="*/ 46 w 62"/>
                <a:gd name="T85" fmla="*/ 28 h 65"/>
                <a:gd name="T86" fmla="*/ 49 w 62"/>
                <a:gd name="T87" fmla="*/ 29 h 65"/>
                <a:gd name="T88" fmla="*/ 54 w 62"/>
                <a:gd name="T89" fmla="*/ 24 h 65"/>
                <a:gd name="T90" fmla="*/ 57 w 62"/>
                <a:gd name="T91" fmla="*/ 24 h 65"/>
                <a:gd name="T92" fmla="*/ 59 w 62"/>
                <a:gd name="T93" fmla="*/ 18 h 65"/>
                <a:gd name="T94" fmla="*/ 61 w 62"/>
                <a:gd name="T95" fmla="*/ 12 h 65"/>
                <a:gd name="T96" fmla="*/ 52 w 62"/>
                <a:gd name="T97" fmla="*/ 22 h 65"/>
                <a:gd name="T98" fmla="*/ 43 w 62"/>
                <a:gd name="T99" fmla="*/ 25 h 65"/>
                <a:gd name="T100" fmla="*/ 36 w 62"/>
                <a:gd name="T101" fmla="*/ 15 h 65"/>
                <a:gd name="T102" fmla="*/ 38 w 62"/>
                <a:gd name="T103" fmla="*/ 7 h 65"/>
                <a:gd name="T104" fmla="*/ 50 w 62"/>
                <a:gd name="T105" fmla="*/ 3 h 65"/>
                <a:gd name="T106" fmla="*/ 56 w 62"/>
                <a:gd name="T107"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65">
                  <a:moveTo>
                    <a:pt x="22" y="32"/>
                  </a:moveTo>
                  <a:cubicBezTo>
                    <a:pt x="15" y="32"/>
                    <a:pt x="11" y="37"/>
                    <a:pt x="11" y="43"/>
                  </a:cubicBezTo>
                  <a:cubicBezTo>
                    <a:pt x="11" y="49"/>
                    <a:pt x="15" y="54"/>
                    <a:pt x="22" y="54"/>
                  </a:cubicBezTo>
                  <a:cubicBezTo>
                    <a:pt x="28" y="54"/>
                    <a:pt x="33" y="49"/>
                    <a:pt x="33" y="43"/>
                  </a:cubicBezTo>
                  <a:cubicBezTo>
                    <a:pt x="33" y="37"/>
                    <a:pt x="28" y="32"/>
                    <a:pt x="22" y="32"/>
                  </a:cubicBezTo>
                  <a:close/>
                  <a:moveTo>
                    <a:pt x="22" y="52"/>
                  </a:moveTo>
                  <a:cubicBezTo>
                    <a:pt x="17" y="52"/>
                    <a:pt x="13" y="48"/>
                    <a:pt x="13" y="43"/>
                  </a:cubicBezTo>
                  <a:cubicBezTo>
                    <a:pt x="13" y="38"/>
                    <a:pt x="17" y="34"/>
                    <a:pt x="22" y="34"/>
                  </a:cubicBezTo>
                  <a:cubicBezTo>
                    <a:pt x="27" y="34"/>
                    <a:pt x="31" y="38"/>
                    <a:pt x="31" y="43"/>
                  </a:cubicBezTo>
                  <a:cubicBezTo>
                    <a:pt x="31" y="48"/>
                    <a:pt x="27" y="52"/>
                    <a:pt x="22" y="52"/>
                  </a:cubicBezTo>
                  <a:close/>
                  <a:moveTo>
                    <a:pt x="26" y="43"/>
                  </a:moveTo>
                  <a:cubicBezTo>
                    <a:pt x="26" y="45"/>
                    <a:pt x="24" y="47"/>
                    <a:pt x="22" y="47"/>
                  </a:cubicBezTo>
                  <a:cubicBezTo>
                    <a:pt x="19" y="47"/>
                    <a:pt x="17" y="45"/>
                    <a:pt x="17" y="43"/>
                  </a:cubicBezTo>
                  <a:cubicBezTo>
                    <a:pt x="17" y="40"/>
                    <a:pt x="19" y="38"/>
                    <a:pt x="22" y="38"/>
                  </a:cubicBezTo>
                  <a:cubicBezTo>
                    <a:pt x="24" y="38"/>
                    <a:pt x="26" y="40"/>
                    <a:pt x="26" y="43"/>
                  </a:cubicBezTo>
                  <a:close/>
                  <a:moveTo>
                    <a:pt x="47" y="7"/>
                  </a:moveTo>
                  <a:cubicBezTo>
                    <a:pt x="43" y="7"/>
                    <a:pt x="40" y="10"/>
                    <a:pt x="40" y="14"/>
                  </a:cubicBezTo>
                  <a:cubicBezTo>
                    <a:pt x="40" y="18"/>
                    <a:pt x="43" y="21"/>
                    <a:pt x="47" y="21"/>
                  </a:cubicBezTo>
                  <a:cubicBezTo>
                    <a:pt x="51" y="21"/>
                    <a:pt x="54" y="18"/>
                    <a:pt x="54" y="14"/>
                  </a:cubicBezTo>
                  <a:cubicBezTo>
                    <a:pt x="54" y="10"/>
                    <a:pt x="51" y="7"/>
                    <a:pt x="47" y="7"/>
                  </a:cubicBezTo>
                  <a:close/>
                  <a:moveTo>
                    <a:pt x="47" y="19"/>
                  </a:moveTo>
                  <a:cubicBezTo>
                    <a:pt x="44" y="19"/>
                    <a:pt x="42" y="17"/>
                    <a:pt x="42" y="14"/>
                  </a:cubicBezTo>
                  <a:cubicBezTo>
                    <a:pt x="42" y="12"/>
                    <a:pt x="44" y="9"/>
                    <a:pt x="47" y="9"/>
                  </a:cubicBezTo>
                  <a:cubicBezTo>
                    <a:pt x="49" y="9"/>
                    <a:pt x="52" y="12"/>
                    <a:pt x="52" y="14"/>
                  </a:cubicBezTo>
                  <a:cubicBezTo>
                    <a:pt x="52" y="17"/>
                    <a:pt x="49" y="19"/>
                    <a:pt x="47" y="19"/>
                  </a:cubicBezTo>
                  <a:close/>
                  <a:moveTo>
                    <a:pt x="43" y="39"/>
                  </a:moveTo>
                  <a:cubicBezTo>
                    <a:pt x="43" y="38"/>
                    <a:pt x="42" y="38"/>
                    <a:pt x="42" y="38"/>
                  </a:cubicBezTo>
                  <a:cubicBezTo>
                    <a:pt x="42" y="38"/>
                    <a:pt x="42" y="38"/>
                    <a:pt x="41" y="38"/>
                  </a:cubicBezTo>
                  <a:cubicBezTo>
                    <a:pt x="41" y="38"/>
                    <a:pt x="41" y="38"/>
                    <a:pt x="41" y="38"/>
                  </a:cubicBezTo>
                  <a:cubicBezTo>
                    <a:pt x="40" y="38"/>
                    <a:pt x="40" y="38"/>
                    <a:pt x="40" y="37"/>
                  </a:cubicBezTo>
                  <a:cubicBezTo>
                    <a:pt x="39" y="36"/>
                    <a:pt x="40" y="36"/>
                    <a:pt x="40" y="35"/>
                  </a:cubicBezTo>
                  <a:cubicBezTo>
                    <a:pt x="41" y="35"/>
                    <a:pt x="41" y="35"/>
                    <a:pt x="42" y="34"/>
                  </a:cubicBezTo>
                  <a:cubicBezTo>
                    <a:pt x="42" y="33"/>
                    <a:pt x="42" y="33"/>
                    <a:pt x="41" y="32"/>
                  </a:cubicBezTo>
                  <a:cubicBezTo>
                    <a:pt x="40" y="31"/>
                    <a:pt x="39" y="29"/>
                    <a:pt x="38" y="28"/>
                  </a:cubicBezTo>
                  <a:cubicBezTo>
                    <a:pt x="38" y="27"/>
                    <a:pt x="37" y="27"/>
                    <a:pt x="36" y="27"/>
                  </a:cubicBezTo>
                  <a:cubicBezTo>
                    <a:pt x="36" y="27"/>
                    <a:pt x="36" y="27"/>
                    <a:pt x="36" y="27"/>
                  </a:cubicBezTo>
                  <a:cubicBezTo>
                    <a:pt x="36" y="27"/>
                    <a:pt x="35" y="27"/>
                    <a:pt x="35" y="28"/>
                  </a:cubicBezTo>
                  <a:cubicBezTo>
                    <a:pt x="35" y="28"/>
                    <a:pt x="34" y="28"/>
                    <a:pt x="34" y="28"/>
                  </a:cubicBezTo>
                  <a:cubicBezTo>
                    <a:pt x="33" y="28"/>
                    <a:pt x="33" y="28"/>
                    <a:pt x="33" y="28"/>
                  </a:cubicBezTo>
                  <a:cubicBezTo>
                    <a:pt x="32" y="27"/>
                    <a:pt x="32" y="27"/>
                    <a:pt x="32" y="26"/>
                  </a:cubicBezTo>
                  <a:cubicBezTo>
                    <a:pt x="33" y="25"/>
                    <a:pt x="33" y="25"/>
                    <a:pt x="33" y="24"/>
                  </a:cubicBezTo>
                  <a:cubicBezTo>
                    <a:pt x="32" y="24"/>
                    <a:pt x="32" y="23"/>
                    <a:pt x="32" y="23"/>
                  </a:cubicBezTo>
                  <a:cubicBezTo>
                    <a:pt x="30" y="22"/>
                    <a:pt x="28" y="22"/>
                    <a:pt x="26" y="21"/>
                  </a:cubicBezTo>
                  <a:cubicBezTo>
                    <a:pt x="26" y="21"/>
                    <a:pt x="26" y="21"/>
                    <a:pt x="26" y="21"/>
                  </a:cubicBezTo>
                  <a:cubicBezTo>
                    <a:pt x="25" y="21"/>
                    <a:pt x="25" y="21"/>
                    <a:pt x="24" y="22"/>
                  </a:cubicBezTo>
                  <a:cubicBezTo>
                    <a:pt x="24" y="22"/>
                    <a:pt x="24" y="22"/>
                    <a:pt x="24" y="23"/>
                  </a:cubicBezTo>
                  <a:cubicBezTo>
                    <a:pt x="24" y="24"/>
                    <a:pt x="23" y="24"/>
                    <a:pt x="22" y="24"/>
                  </a:cubicBezTo>
                  <a:cubicBezTo>
                    <a:pt x="21" y="24"/>
                    <a:pt x="20" y="24"/>
                    <a:pt x="20" y="23"/>
                  </a:cubicBezTo>
                  <a:cubicBezTo>
                    <a:pt x="20" y="22"/>
                    <a:pt x="20" y="22"/>
                    <a:pt x="20" y="22"/>
                  </a:cubicBezTo>
                  <a:cubicBezTo>
                    <a:pt x="19" y="21"/>
                    <a:pt x="19" y="21"/>
                    <a:pt x="18" y="21"/>
                  </a:cubicBezTo>
                  <a:cubicBezTo>
                    <a:pt x="18" y="21"/>
                    <a:pt x="18" y="21"/>
                    <a:pt x="18" y="21"/>
                  </a:cubicBezTo>
                  <a:cubicBezTo>
                    <a:pt x="16" y="22"/>
                    <a:pt x="14" y="22"/>
                    <a:pt x="12" y="23"/>
                  </a:cubicBezTo>
                  <a:cubicBezTo>
                    <a:pt x="12" y="23"/>
                    <a:pt x="12" y="24"/>
                    <a:pt x="11" y="24"/>
                  </a:cubicBezTo>
                  <a:cubicBezTo>
                    <a:pt x="11" y="25"/>
                    <a:pt x="11" y="25"/>
                    <a:pt x="12" y="26"/>
                  </a:cubicBezTo>
                  <a:cubicBezTo>
                    <a:pt x="12" y="27"/>
                    <a:pt x="12" y="27"/>
                    <a:pt x="11" y="28"/>
                  </a:cubicBezTo>
                  <a:cubicBezTo>
                    <a:pt x="11" y="28"/>
                    <a:pt x="11" y="28"/>
                    <a:pt x="10" y="28"/>
                  </a:cubicBezTo>
                  <a:cubicBezTo>
                    <a:pt x="10" y="28"/>
                    <a:pt x="9" y="28"/>
                    <a:pt x="9" y="28"/>
                  </a:cubicBezTo>
                  <a:cubicBezTo>
                    <a:pt x="9" y="27"/>
                    <a:pt x="8" y="27"/>
                    <a:pt x="8" y="27"/>
                  </a:cubicBezTo>
                  <a:cubicBezTo>
                    <a:pt x="8" y="27"/>
                    <a:pt x="8" y="27"/>
                    <a:pt x="8" y="27"/>
                  </a:cubicBezTo>
                  <a:cubicBezTo>
                    <a:pt x="7" y="27"/>
                    <a:pt x="6" y="27"/>
                    <a:pt x="6" y="28"/>
                  </a:cubicBezTo>
                  <a:cubicBezTo>
                    <a:pt x="5" y="29"/>
                    <a:pt x="4" y="31"/>
                    <a:pt x="3" y="32"/>
                  </a:cubicBezTo>
                  <a:cubicBezTo>
                    <a:pt x="2" y="33"/>
                    <a:pt x="2" y="33"/>
                    <a:pt x="2" y="34"/>
                  </a:cubicBezTo>
                  <a:cubicBezTo>
                    <a:pt x="3" y="35"/>
                    <a:pt x="3" y="35"/>
                    <a:pt x="4" y="35"/>
                  </a:cubicBezTo>
                  <a:cubicBezTo>
                    <a:pt x="4" y="36"/>
                    <a:pt x="5" y="36"/>
                    <a:pt x="4" y="37"/>
                  </a:cubicBezTo>
                  <a:cubicBezTo>
                    <a:pt x="4" y="38"/>
                    <a:pt x="4" y="38"/>
                    <a:pt x="3" y="38"/>
                  </a:cubicBezTo>
                  <a:cubicBezTo>
                    <a:pt x="3" y="38"/>
                    <a:pt x="3" y="38"/>
                    <a:pt x="3" y="38"/>
                  </a:cubicBezTo>
                  <a:cubicBezTo>
                    <a:pt x="2" y="38"/>
                    <a:pt x="2" y="38"/>
                    <a:pt x="2" y="38"/>
                  </a:cubicBezTo>
                  <a:cubicBezTo>
                    <a:pt x="2" y="38"/>
                    <a:pt x="1" y="38"/>
                    <a:pt x="1" y="39"/>
                  </a:cubicBezTo>
                  <a:cubicBezTo>
                    <a:pt x="1" y="39"/>
                    <a:pt x="0" y="39"/>
                    <a:pt x="0" y="40"/>
                  </a:cubicBezTo>
                  <a:cubicBezTo>
                    <a:pt x="0" y="41"/>
                    <a:pt x="0" y="42"/>
                    <a:pt x="0" y="43"/>
                  </a:cubicBezTo>
                  <a:cubicBezTo>
                    <a:pt x="0" y="44"/>
                    <a:pt x="0" y="45"/>
                    <a:pt x="0" y="46"/>
                  </a:cubicBezTo>
                  <a:cubicBezTo>
                    <a:pt x="0" y="46"/>
                    <a:pt x="1" y="47"/>
                    <a:pt x="1" y="47"/>
                  </a:cubicBezTo>
                  <a:cubicBezTo>
                    <a:pt x="1" y="47"/>
                    <a:pt x="2" y="48"/>
                    <a:pt x="2" y="48"/>
                  </a:cubicBezTo>
                  <a:cubicBezTo>
                    <a:pt x="2" y="48"/>
                    <a:pt x="2" y="48"/>
                    <a:pt x="3" y="47"/>
                  </a:cubicBezTo>
                  <a:cubicBezTo>
                    <a:pt x="3" y="47"/>
                    <a:pt x="3" y="47"/>
                    <a:pt x="3" y="47"/>
                  </a:cubicBezTo>
                  <a:cubicBezTo>
                    <a:pt x="4" y="47"/>
                    <a:pt x="4" y="48"/>
                    <a:pt x="4" y="49"/>
                  </a:cubicBezTo>
                  <a:cubicBezTo>
                    <a:pt x="5" y="49"/>
                    <a:pt x="4" y="50"/>
                    <a:pt x="4" y="51"/>
                  </a:cubicBezTo>
                  <a:cubicBezTo>
                    <a:pt x="3" y="51"/>
                    <a:pt x="3" y="51"/>
                    <a:pt x="2" y="52"/>
                  </a:cubicBezTo>
                  <a:cubicBezTo>
                    <a:pt x="2" y="52"/>
                    <a:pt x="2" y="53"/>
                    <a:pt x="3" y="53"/>
                  </a:cubicBezTo>
                  <a:cubicBezTo>
                    <a:pt x="4" y="55"/>
                    <a:pt x="5" y="57"/>
                    <a:pt x="6" y="58"/>
                  </a:cubicBezTo>
                  <a:cubicBezTo>
                    <a:pt x="6" y="58"/>
                    <a:pt x="7" y="59"/>
                    <a:pt x="8" y="59"/>
                  </a:cubicBezTo>
                  <a:cubicBezTo>
                    <a:pt x="8" y="59"/>
                    <a:pt x="8" y="59"/>
                    <a:pt x="8" y="59"/>
                  </a:cubicBezTo>
                  <a:cubicBezTo>
                    <a:pt x="8" y="59"/>
                    <a:pt x="9" y="58"/>
                    <a:pt x="9" y="58"/>
                  </a:cubicBezTo>
                  <a:cubicBezTo>
                    <a:pt x="9" y="58"/>
                    <a:pt x="10" y="57"/>
                    <a:pt x="10" y="57"/>
                  </a:cubicBezTo>
                  <a:cubicBezTo>
                    <a:pt x="11" y="57"/>
                    <a:pt x="11" y="58"/>
                    <a:pt x="11" y="58"/>
                  </a:cubicBezTo>
                  <a:cubicBezTo>
                    <a:pt x="12" y="58"/>
                    <a:pt x="12" y="59"/>
                    <a:pt x="12" y="60"/>
                  </a:cubicBezTo>
                  <a:cubicBezTo>
                    <a:pt x="11" y="60"/>
                    <a:pt x="11" y="61"/>
                    <a:pt x="11" y="61"/>
                  </a:cubicBezTo>
                  <a:cubicBezTo>
                    <a:pt x="12" y="62"/>
                    <a:pt x="12" y="62"/>
                    <a:pt x="12" y="63"/>
                  </a:cubicBezTo>
                  <a:cubicBezTo>
                    <a:pt x="14" y="64"/>
                    <a:pt x="16" y="64"/>
                    <a:pt x="18" y="65"/>
                  </a:cubicBezTo>
                  <a:cubicBezTo>
                    <a:pt x="18" y="65"/>
                    <a:pt x="18" y="65"/>
                    <a:pt x="18" y="65"/>
                  </a:cubicBezTo>
                  <a:cubicBezTo>
                    <a:pt x="19" y="65"/>
                    <a:pt x="19" y="64"/>
                    <a:pt x="20" y="64"/>
                  </a:cubicBezTo>
                  <a:cubicBezTo>
                    <a:pt x="20" y="64"/>
                    <a:pt x="20" y="63"/>
                    <a:pt x="20" y="63"/>
                  </a:cubicBezTo>
                  <a:cubicBezTo>
                    <a:pt x="20" y="62"/>
                    <a:pt x="21" y="61"/>
                    <a:pt x="22" y="61"/>
                  </a:cubicBezTo>
                  <a:cubicBezTo>
                    <a:pt x="23" y="61"/>
                    <a:pt x="24" y="62"/>
                    <a:pt x="24" y="63"/>
                  </a:cubicBezTo>
                  <a:cubicBezTo>
                    <a:pt x="24" y="63"/>
                    <a:pt x="24" y="64"/>
                    <a:pt x="24" y="64"/>
                  </a:cubicBezTo>
                  <a:cubicBezTo>
                    <a:pt x="25" y="64"/>
                    <a:pt x="25" y="65"/>
                    <a:pt x="26" y="65"/>
                  </a:cubicBezTo>
                  <a:cubicBezTo>
                    <a:pt x="26" y="65"/>
                    <a:pt x="26" y="65"/>
                    <a:pt x="26" y="65"/>
                  </a:cubicBezTo>
                  <a:cubicBezTo>
                    <a:pt x="28" y="64"/>
                    <a:pt x="30" y="64"/>
                    <a:pt x="32" y="63"/>
                  </a:cubicBezTo>
                  <a:cubicBezTo>
                    <a:pt x="32" y="62"/>
                    <a:pt x="32" y="62"/>
                    <a:pt x="33" y="61"/>
                  </a:cubicBezTo>
                  <a:cubicBezTo>
                    <a:pt x="33" y="61"/>
                    <a:pt x="33" y="60"/>
                    <a:pt x="32" y="60"/>
                  </a:cubicBezTo>
                  <a:cubicBezTo>
                    <a:pt x="32" y="59"/>
                    <a:pt x="32" y="58"/>
                    <a:pt x="33" y="58"/>
                  </a:cubicBezTo>
                  <a:cubicBezTo>
                    <a:pt x="33" y="58"/>
                    <a:pt x="33" y="57"/>
                    <a:pt x="34" y="57"/>
                  </a:cubicBezTo>
                  <a:cubicBezTo>
                    <a:pt x="34" y="57"/>
                    <a:pt x="35" y="58"/>
                    <a:pt x="35" y="58"/>
                  </a:cubicBezTo>
                  <a:cubicBezTo>
                    <a:pt x="35" y="58"/>
                    <a:pt x="36" y="59"/>
                    <a:pt x="36" y="59"/>
                  </a:cubicBezTo>
                  <a:cubicBezTo>
                    <a:pt x="36" y="59"/>
                    <a:pt x="36" y="59"/>
                    <a:pt x="36" y="59"/>
                  </a:cubicBezTo>
                  <a:cubicBezTo>
                    <a:pt x="37" y="59"/>
                    <a:pt x="38" y="58"/>
                    <a:pt x="38" y="58"/>
                  </a:cubicBezTo>
                  <a:cubicBezTo>
                    <a:pt x="39" y="57"/>
                    <a:pt x="40" y="55"/>
                    <a:pt x="41" y="53"/>
                  </a:cubicBezTo>
                  <a:cubicBezTo>
                    <a:pt x="42" y="53"/>
                    <a:pt x="42" y="52"/>
                    <a:pt x="42" y="52"/>
                  </a:cubicBezTo>
                  <a:cubicBezTo>
                    <a:pt x="41" y="51"/>
                    <a:pt x="41" y="51"/>
                    <a:pt x="40" y="51"/>
                  </a:cubicBezTo>
                  <a:cubicBezTo>
                    <a:pt x="40" y="50"/>
                    <a:pt x="39" y="49"/>
                    <a:pt x="40" y="49"/>
                  </a:cubicBezTo>
                  <a:cubicBezTo>
                    <a:pt x="40" y="48"/>
                    <a:pt x="40" y="47"/>
                    <a:pt x="41" y="47"/>
                  </a:cubicBezTo>
                  <a:cubicBezTo>
                    <a:pt x="41" y="47"/>
                    <a:pt x="41" y="47"/>
                    <a:pt x="41" y="47"/>
                  </a:cubicBezTo>
                  <a:cubicBezTo>
                    <a:pt x="42" y="48"/>
                    <a:pt x="42" y="48"/>
                    <a:pt x="42" y="48"/>
                  </a:cubicBezTo>
                  <a:cubicBezTo>
                    <a:pt x="42" y="48"/>
                    <a:pt x="43" y="47"/>
                    <a:pt x="43" y="47"/>
                  </a:cubicBezTo>
                  <a:cubicBezTo>
                    <a:pt x="43" y="47"/>
                    <a:pt x="44" y="46"/>
                    <a:pt x="44" y="46"/>
                  </a:cubicBezTo>
                  <a:cubicBezTo>
                    <a:pt x="44" y="45"/>
                    <a:pt x="44" y="44"/>
                    <a:pt x="44" y="43"/>
                  </a:cubicBezTo>
                  <a:cubicBezTo>
                    <a:pt x="44" y="42"/>
                    <a:pt x="44" y="41"/>
                    <a:pt x="44" y="40"/>
                  </a:cubicBezTo>
                  <a:cubicBezTo>
                    <a:pt x="44" y="39"/>
                    <a:pt x="43" y="39"/>
                    <a:pt x="43" y="39"/>
                  </a:cubicBezTo>
                  <a:close/>
                  <a:moveTo>
                    <a:pt x="37" y="48"/>
                  </a:moveTo>
                  <a:cubicBezTo>
                    <a:pt x="36" y="50"/>
                    <a:pt x="37" y="52"/>
                    <a:pt x="38" y="53"/>
                  </a:cubicBezTo>
                  <a:cubicBezTo>
                    <a:pt x="38" y="54"/>
                    <a:pt x="37" y="54"/>
                    <a:pt x="36" y="55"/>
                  </a:cubicBezTo>
                  <a:cubicBezTo>
                    <a:pt x="35" y="54"/>
                    <a:pt x="33" y="54"/>
                    <a:pt x="31" y="55"/>
                  </a:cubicBezTo>
                  <a:cubicBezTo>
                    <a:pt x="29" y="57"/>
                    <a:pt x="29" y="59"/>
                    <a:pt x="29" y="60"/>
                  </a:cubicBezTo>
                  <a:cubicBezTo>
                    <a:pt x="28" y="61"/>
                    <a:pt x="27" y="61"/>
                    <a:pt x="26" y="61"/>
                  </a:cubicBezTo>
                  <a:cubicBezTo>
                    <a:pt x="26" y="60"/>
                    <a:pt x="24" y="58"/>
                    <a:pt x="22" y="58"/>
                  </a:cubicBezTo>
                  <a:cubicBezTo>
                    <a:pt x="20" y="58"/>
                    <a:pt x="18" y="60"/>
                    <a:pt x="18" y="61"/>
                  </a:cubicBezTo>
                  <a:cubicBezTo>
                    <a:pt x="17" y="61"/>
                    <a:pt x="16" y="61"/>
                    <a:pt x="15" y="60"/>
                  </a:cubicBezTo>
                  <a:cubicBezTo>
                    <a:pt x="15" y="59"/>
                    <a:pt x="15" y="57"/>
                    <a:pt x="13" y="55"/>
                  </a:cubicBezTo>
                  <a:cubicBezTo>
                    <a:pt x="11" y="54"/>
                    <a:pt x="9" y="54"/>
                    <a:pt x="8" y="55"/>
                  </a:cubicBezTo>
                  <a:cubicBezTo>
                    <a:pt x="7" y="54"/>
                    <a:pt x="6" y="54"/>
                    <a:pt x="6" y="53"/>
                  </a:cubicBezTo>
                  <a:cubicBezTo>
                    <a:pt x="7" y="52"/>
                    <a:pt x="8" y="50"/>
                    <a:pt x="7" y="48"/>
                  </a:cubicBezTo>
                  <a:cubicBezTo>
                    <a:pt x="7" y="46"/>
                    <a:pt x="5" y="44"/>
                    <a:pt x="3" y="44"/>
                  </a:cubicBezTo>
                  <a:cubicBezTo>
                    <a:pt x="3" y="44"/>
                    <a:pt x="3" y="43"/>
                    <a:pt x="3" y="43"/>
                  </a:cubicBezTo>
                  <a:cubicBezTo>
                    <a:pt x="3" y="42"/>
                    <a:pt x="3" y="42"/>
                    <a:pt x="3" y="41"/>
                  </a:cubicBezTo>
                  <a:cubicBezTo>
                    <a:pt x="5" y="41"/>
                    <a:pt x="7" y="40"/>
                    <a:pt x="7" y="38"/>
                  </a:cubicBezTo>
                  <a:cubicBezTo>
                    <a:pt x="8" y="36"/>
                    <a:pt x="7" y="34"/>
                    <a:pt x="6" y="33"/>
                  </a:cubicBezTo>
                  <a:cubicBezTo>
                    <a:pt x="6" y="32"/>
                    <a:pt x="7" y="31"/>
                    <a:pt x="8" y="30"/>
                  </a:cubicBezTo>
                  <a:cubicBezTo>
                    <a:pt x="9" y="32"/>
                    <a:pt x="11" y="32"/>
                    <a:pt x="13" y="30"/>
                  </a:cubicBezTo>
                  <a:cubicBezTo>
                    <a:pt x="15" y="29"/>
                    <a:pt x="15" y="27"/>
                    <a:pt x="15" y="25"/>
                  </a:cubicBezTo>
                  <a:cubicBezTo>
                    <a:pt x="16" y="25"/>
                    <a:pt x="17" y="25"/>
                    <a:pt x="18" y="24"/>
                  </a:cubicBezTo>
                  <a:cubicBezTo>
                    <a:pt x="18" y="26"/>
                    <a:pt x="20" y="27"/>
                    <a:pt x="22" y="27"/>
                  </a:cubicBezTo>
                  <a:cubicBezTo>
                    <a:pt x="24" y="27"/>
                    <a:pt x="26" y="26"/>
                    <a:pt x="26" y="24"/>
                  </a:cubicBezTo>
                  <a:cubicBezTo>
                    <a:pt x="27" y="25"/>
                    <a:pt x="28" y="25"/>
                    <a:pt x="29" y="25"/>
                  </a:cubicBezTo>
                  <a:cubicBezTo>
                    <a:pt x="29" y="27"/>
                    <a:pt x="29" y="29"/>
                    <a:pt x="31" y="30"/>
                  </a:cubicBezTo>
                  <a:cubicBezTo>
                    <a:pt x="33" y="32"/>
                    <a:pt x="35" y="32"/>
                    <a:pt x="36" y="30"/>
                  </a:cubicBezTo>
                  <a:cubicBezTo>
                    <a:pt x="37" y="31"/>
                    <a:pt x="38" y="32"/>
                    <a:pt x="38" y="33"/>
                  </a:cubicBezTo>
                  <a:cubicBezTo>
                    <a:pt x="37" y="34"/>
                    <a:pt x="36" y="36"/>
                    <a:pt x="37" y="38"/>
                  </a:cubicBezTo>
                  <a:cubicBezTo>
                    <a:pt x="37" y="40"/>
                    <a:pt x="39" y="41"/>
                    <a:pt x="41" y="41"/>
                  </a:cubicBezTo>
                  <a:cubicBezTo>
                    <a:pt x="41" y="42"/>
                    <a:pt x="41" y="42"/>
                    <a:pt x="41" y="43"/>
                  </a:cubicBezTo>
                  <a:cubicBezTo>
                    <a:pt x="41" y="43"/>
                    <a:pt x="41" y="44"/>
                    <a:pt x="41" y="44"/>
                  </a:cubicBezTo>
                  <a:cubicBezTo>
                    <a:pt x="39" y="44"/>
                    <a:pt x="37" y="46"/>
                    <a:pt x="37" y="48"/>
                  </a:cubicBezTo>
                  <a:close/>
                  <a:moveTo>
                    <a:pt x="61" y="12"/>
                  </a:moveTo>
                  <a:cubicBezTo>
                    <a:pt x="61" y="12"/>
                    <a:pt x="61" y="11"/>
                    <a:pt x="61" y="11"/>
                  </a:cubicBezTo>
                  <a:cubicBezTo>
                    <a:pt x="60" y="11"/>
                    <a:pt x="60" y="11"/>
                    <a:pt x="59" y="11"/>
                  </a:cubicBezTo>
                  <a:cubicBezTo>
                    <a:pt x="59" y="11"/>
                    <a:pt x="59" y="11"/>
                    <a:pt x="59" y="11"/>
                  </a:cubicBezTo>
                  <a:cubicBezTo>
                    <a:pt x="59" y="11"/>
                    <a:pt x="59" y="11"/>
                    <a:pt x="59" y="11"/>
                  </a:cubicBezTo>
                  <a:cubicBezTo>
                    <a:pt x="59" y="11"/>
                    <a:pt x="59" y="11"/>
                    <a:pt x="59" y="11"/>
                  </a:cubicBezTo>
                  <a:cubicBezTo>
                    <a:pt x="59" y="10"/>
                    <a:pt x="59" y="10"/>
                    <a:pt x="59" y="10"/>
                  </a:cubicBezTo>
                  <a:cubicBezTo>
                    <a:pt x="59" y="10"/>
                    <a:pt x="60" y="10"/>
                    <a:pt x="60" y="9"/>
                  </a:cubicBezTo>
                  <a:cubicBezTo>
                    <a:pt x="60" y="9"/>
                    <a:pt x="60" y="8"/>
                    <a:pt x="60" y="7"/>
                  </a:cubicBezTo>
                  <a:cubicBezTo>
                    <a:pt x="59" y="6"/>
                    <a:pt x="58" y="5"/>
                    <a:pt x="57" y="4"/>
                  </a:cubicBezTo>
                  <a:cubicBezTo>
                    <a:pt x="57" y="4"/>
                    <a:pt x="57" y="4"/>
                    <a:pt x="56" y="4"/>
                  </a:cubicBezTo>
                  <a:cubicBezTo>
                    <a:pt x="56" y="4"/>
                    <a:pt x="56" y="4"/>
                    <a:pt x="56" y="4"/>
                  </a:cubicBezTo>
                  <a:cubicBezTo>
                    <a:pt x="55" y="4"/>
                    <a:pt x="55" y="4"/>
                    <a:pt x="55" y="4"/>
                  </a:cubicBezTo>
                  <a:cubicBezTo>
                    <a:pt x="54" y="4"/>
                    <a:pt x="54" y="4"/>
                    <a:pt x="54" y="4"/>
                  </a:cubicBezTo>
                  <a:cubicBezTo>
                    <a:pt x="54" y="4"/>
                    <a:pt x="54" y="4"/>
                    <a:pt x="54" y="4"/>
                  </a:cubicBezTo>
                  <a:cubicBezTo>
                    <a:pt x="54" y="4"/>
                    <a:pt x="55" y="3"/>
                    <a:pt x="54" y="2"/>
                  </a:cubicBezTo>
                  <a:cubicBezTo>
                    <a:pt x="54" y="2"/>
                    <a:pt x="54" y="1"/>
                    <a:pt x="53" y="1"/>
                  </a:cubicBezTo>
                  <a:cubicBezTo>
                    <a:pt x="52" y="1"/>
                    <a:pt x="51" y="0"/>
                    <a:pt x="50" y="0"/>
                  </a:cubicBezTo>
                  <a:cubicBezTo>
                    <a:pt x="49" y="0"/>
                    <a:pt x="49" y="0"/>
                    <a:pt x="49" y="0"/>
                  </a:cubicBezTo>
                  <a:cubicBezTo>
                    <a:pt x="49" y="0"/>
                    <a:pt x="48" y="0"/>
                    <a:pt x="48" y="0"/>
                  </a:cubicBezTo>
                  <a:cubicBezTo>
                    <a:pt x="48" y="1"/>
                    <a:pt x="47" y="1"/>
                    <a:pt x="47" y="2"/>
                  </a:cubicBezTo>
                  <a:cubicBezTo>
                    <a:pt x="47" y="2"/>
                    <a:pt x="47" y="2"/>
                    <a:pt x="47" y="2"/>
                  </a:cubicBezTo>
                  <a:cubicBezTo>
                    <a:pt x="47" y="2"/>
                    <a:pt x="47" y="2"/>
                    <a:pt x="47" y="2"/>
                  </a:cubicBezTo>
                  <a:cubicBezTo>
                    <a:pt x="47" y="1"/>
                    <a:pt x="46" y="1"/>
                    <a:pt x="46" y="0"/>
                  </a:cubicBezTo>
                  <a:cubicBezTo>
                    <a:pt x="46" y="0"/>
                    <a:pt x="45" y="0"/>
                    <a:pt x="45" y="0"/>
                  </a:cubicBezTo>
                  <a:cubicBezTo>
                    <a:pt x="45" y="0"/>
                    <a:pt x="45" y="0"/>
                    <a:pt x="44" y="0"/>
                  </a:cubicBezTo>
                  <a:cubicBezTo>
                    <a:pt x="43" y="0"/>
                    <a:pt x="42" y="1"/>
                    <a:pt x="41" y="1"/>
                  </a:cubicBezTo>
                  <a:cubicBezTo>
                    <a:pt x="40" y="1"/>
                    <a:pt x="40" y="2"/>
                    <a:pt x="40" y="2"/>
                  </a:cubicBezTo>
                  <a:cubicBezTo>
                    <a:pt x="40" y="3"/>
                    <a:pt x="40" y="4"/>
                    <a:pt x="40" y="4"/>
                  </a:cubicBezTo>
                  <a:cubicBezTo>
                    <a:pt x="40" y="4"/>
                    <a:pt x="40" y="4"/>
                    <a:pt x="40" y="4"/>
                  </a:cubicBezTo>
                  <a:cubicBezTo>
                    <a:pt x="40" y="4"/>
                    <a:pt x="40" y="4"/>
                    <a:pt x="40" y="4"/>
                  </a:cubicBezTo>
                  <a:cubicBezTo>
                    <a:pt x="40" y="4"/>
                    <a:pt x="40" y="4"/>
                    <a:pt x="39" y="4"/>
                  </a:cubicBezTo>
                  <a:cubicBezTo>
                    <a:pt x="39" y="4"/>
                    <a:pt x="39" y="4"/>
                    <a:pt x="38" y="4"/>
                  </a:cubicBezTo>
                  <a:cubicBezTo>
                    <a:pt x="38" y="4"/>
                    <a:pt x="38" y="4"/>
                    <a:pt x="38" y="4"/>
                  </a:cubicBezTo>
                  <a:cubicBezTo>
                    <a:pt x="37" y="4"/>
                    <a:pt x="37" y="4"/>
                    <a:pt x="37" y="4"/>
                  </a:cubicBezTo>
                  <a:cubicBezTo>
                    <a:pt x="36" y="5"/>
                    <a:pt x="35" y="6"/>
                    <a:pt x="34" y="7"/>
                  </a:cubicBezTo>
                  <a:cubicBezTo>
                    <a:pt x="34" y="8"/>
                    <a:pt x="34" y="9"/>
                    <a:pt x="34" y="9"/>
                  </a:cubicBezTo>
                  <a:cubicBezTo>
                    <a:pt x="34" y="10"/>
                    <a:pt x="35" y="10"/>
                    <a:pt x="35" y="10"/>
                  </a:cubicBezTo>
                  <a:cubicBezTo>
                    <a:pt x="35" y="10"/>
                    <a:pt x="35" y="10"/>
                    <a:pt x="35" y="11"/>
                  </a:cubicBezTo>
                  <a:cubicBezTo>
                    <a:pt x="35" y="11"/>
                    <a:pt x="35" y="11"/>
                    <a:pt x="35" y="11"/>
                  </a:cubicBezTo>
                  <a:cubicBezTo>
                    <a:pt x="35" y="11"/>
                    <a:pt x="35" y="11"/>
                    <a:pt x="35" y="11"/>
                  </a:cubicBezTo>
                  <a:cubicBezTo>
                    <a:pt x="34" y="11"/>
                    <a:pt x="34" y="11"/>
                    <a:pt x="34" y="11"/>
                  </a:cubicBezTo>
                  <a:cubicBezTo>
                    <a:pt x="33" y="11"/>
                    <a:pt x="33" y="12"/>
                    <a:pt x="33" y="12"/>
                  </a:cubicBezTo>
                  <a:cubicBezTo>
                    <a:pt x="33" y="13"/>
                    <a:pt x="33" y="14"/>
                    <a:pt x="33" y="14"/>
                  </a:cubicBezTo>
                  <a:cubicBezTo>
                    <a:pt x="33" y="15"/>
                    <a:pt x="33" y="16"/>
                    <a:pt x="33" y="16"/>
                  </a:cubicBezTo>
                  <a:cubicBezTo>
                    <a:pt x="33" y="17"/>
                    <a:pt x="33" y="17"/>
                    <a:pt x="33" y="18"/>
                  </a:cubicBezTo>
                  <a:cubicBezTo>
                    <a:pt x="34" y="18"/>
                    <a:pt x="34"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9"/>
                    <a:pt x="34" y="19"/>
                    <a:pt x="34" y="20"/>
                  </a:cubicBezTo>
                  <a:cubicBezTo>
                    <a:pt x="34" y="20"/>
                    <a:pt x="34" y="21"/>
                    <a:pt x="34" y="21"/>
                  </a:cubicBezTo>
                  <a:cubicBezTo>
                    <a:pt x="35" y="22"/>
                    <a:pt x="36" y="23"/>
                    <a:pt x="37" y="24"/>
                  </a:cubicBezTo>
                  <a:cubicBezTo>
                    <a:pt x="37" y="25"/>
                    <a:pt x="37" y="25"/>
                    <a:pt x="38" y="25"/>
                  </a:cubicBezTo>
                  <a:cubicBezTo>
                    <a:pt x="38" y="25"/>
                    <a:pt x="38" y="25"/>
                    <a:pt x="38" y="25"/>
                  </a:cubicBezTo>
                  <a:cubicBezTo>
                    <a:pt x="39" y="25"/>
                    <a:pt x="39" y="25"/>
                    <a:pt x="39" y="24"/>
                  </a:cubicBezTo>
                  <a:cubicBezTo>
                    <a:pt x="40" y="24"/>
                    <a:pt x="40" y="24"/>
                    <a:pt x="40" y="24"/>
                  </a:cubicBezTo>
                  <a:cubicBezTo>
                    <a:pt x="40" y="24"/>
                    <a:pt x="40" y="24"/>
                    <a:pt x="40" y="25"/>
                  </a:cubicBezTo>
                  <a:cubicBezTo>
                    <a:pt x="40" y="25"/>
                    <a:pt x="40" y="26"/>
                    <a:pt x="40" y="26"/>
                  </a:cubicBezTo>
                  <a:cubicBezTo>
                    <a:pt x="40" y="27"/>
                    <a:pt x="40" y="27"/>
                    <a:pt x="41" y="27"/>
                  </a:cubicBezTo>
                  <a:cubicBezTo>
                    <a:pt x="42" y="28"/>
                    <a:pt x="43" y="28"/>
                    <a:pt x="44" y="29"/>
                  </a:cubicBezTo>
                  <a:cubicBezTo>
                    <a:pt x="45" y="29"/>
                    <a:pt x="45" y="29"/>
                    <a:pt x="45" y="29"/>
                  </a:cubicBezTo>
                  <a:cubicBezTo>
                    <a:pt x="45" y="29"/>
                    <a:pt x="46" y="28"/>
                    <a:pt x="46" y="28"/>
                  </a:cubicBezTo>
                  <a:cubicBezTo>
                    <a:pt x="46" y="28"/>
                    <a:pt x="47" y="27"/>
                    <a:pt x="47" y="27"/>
                  </a:cubicBezTo>
                  <a:cubicBezTo>
                    <a:pt x="47" y="27"/>
                    <a:pt x="47" y="27"/>
                    <a:pt x="47" y="27"/>
                  </a:cubicBezTo>
                  <a:cubicBezTo>
                    <a:pt x="47" y="27"/>
                    <a:pt x="47" y="27"/>
                    <a:pt x="47" y="27"/>
                  </a:cubicBezTo>
                  <a:cubicBezTo>
                    <a:pt x="47" y="27"/>
                    <a:pt x="48" y="28"/>
                    <a:pt x="48" y="28"/>
                  </a:cubicBezTo>
                  <a:cubicBezTo>
                    <a:pt x="48" y="28"/>
                    <a:pt x="49" y="29"/>
                    <a:pt x="49" y="29"/>
                  </a:cubicBezTo>
                  <a:cubicBezTo>
                    <a:pt x="49" y="29"/>
                    <a:pt x="49" y="29"/>
                    <a:pt x="50" y="29"/>
                  </a:cubicBezTo>
                  <a:cubicBezTo>
                    <a:pt x="51" y="28"/>
                    <a:pt x="52" y="28"/>
                    <a:pt x="53" y="27"/>
                  </a:cubicBezTo>
                  <a:cubicBezTo>
                    <a:pt x="54" y="27"/>
                    <a:pt x="54" y="27"/>
                    <a:pt x="54" y="26"/>
                  </a:cubicBezTo>
                  <a:cubicBezTo>
                    <a:pt x="55" y="26"/>
                    <a:pt x="54" y="25"/>
                    <a:pt x="54" y="25"/>
                  </a:cubicBezTo>
                  <a:cubicBezTo>
                    <a:pt x="54" y="24"/>
                    <a:pt x="54" y="24"/>
                    <a:pt x="54" y="24"/>
                  </a:cubicBezTo>
                  <a:cubicBezTo>
                    <a:pt x="54" y="24"/>
                    <a:pt x="54" y="24"/>
                    <a:pt x="54" y="24"/>
                  </a:cubicBezTo>
                  <a:cubicBezTo>
                    <a:pt x="54" y="24"/>
                    <a:pt x="54" y="24"/>
                    <a:pt x="55" y="24"/>
                  </a:cubicBezTo>
                  <a:cubicBezTo>
                    <a:pt x="55" y="25"/>
                    <a:pt x="55" y="25"/>
                    <a:pt x="56" y="25"/>
                  </a:cubicBezTo>
                  <a:cubicBezTo>
                    <a:pt x="56" y="25"/>
                    <a:pt x="56" y="25"/>
                    <a:pt x="56" y="25"/>
                  </a:cubicBezTo>
                  <a:cubicBezTo>
                    <a:pt x="57" y="25"/>
                    <a:pt x="57" y="25"/>
                    <a:pt x="57" y="24"/>
                  </a:cubicBezTo>
                  <a:cubicBezTo>
                    <a:pt x="58" y="23"/>
                    <a:pt x="59" y="22"/>
                    <a:pt x="60" y="21"/>
                  </a:cubicBezTo>
                  <a:cubicBezTo>
                    <a:pt x="60" y="21"/>
                    <a:pt x="60" y="20"/>
                    <a:pt x="60" y="20"/>
                  </a:cubicBezTo>
                  <a:cubicBezTo>
                    <a:pt x="60" y="19"/>
                    <a:pt x="59" y="19"/>
                    <a:pt x="59" y="18"/>
                  </a:cubicBezTo>
                  <a:cubicBezTo>
                    <a:pt x="59" y="18"/>
                    <a:pt x="59" y="18"/>
                    <a:pt x="59" y="18"/>
                  </a:cubicBezTo>
                  <a:cubicBezTo>
                    <a:pt x="59" y="18"/>
                    <a:pt x="59" y="18"/>
                    <a:pt x="59" y="18"/>
                  </a:cubicBezTo>
                  <a:cubicBezTo>
                    <a:pt x="59" y="18"/>
                    <a:pt x="59" y="18"/>
                    <a:pt x="59" y="18"/>
                  </a:cubicBezTo>
                  <a:cubicBezTo>
                    <a:pt x="60" y="18"/>
                    <a:pt x="60" y="18"/>
                    <a:pt x="60" y="18"/>
                  </a:cubicBezTo>
                  <a:cubicBezTo>
                    <a:pt x="61" y="17"/>
                    <a:pt x="61" y="17"/>
                    <a:pt x="61" y="16"/>
                  </a:cubicBezTo>
                  <a:cubicBezTo>
                    <a:pt x="61" y="16"/>
                    <a:pt x="62" y="15"/>
                    <a:pt x="62" y="14"/>
                  </a:cubicBezTo>
                  <a:cubicBezTo>
                    <a:pt x="62" y="14"/>
                    <a:pt x="61" y="13"/>
                    <a:pt x="61" y="12"/>
                  </a:cubicBezTo>
                  <a:close/>
                  <a:moveTo>
                    <a:pt x="58" y="15"/>
                  </a:moveTo>
                  <a:cubicBezTo>
                    <a:pt x="57" y="15"/>
                    <a:pt x="56" y="16"/>
                    <a:pt x="56" y="17"/>
                  </a:cubicBezTo>
                  <a:cubicBezTo>
                    <a:pt x="55" y="18"/>
                    <a:pt x="56" y="20"/>
                    <a:pt x="57" y="21"/>
                  </a:cubicBezTo>
                  <a:cubicBezTo>
                    <a:pt x="56" y="21"/>
                    <a:pt x="56" y="21"/>
                    <a:pt x="56" y="22"/>
                  </a:cubicBezTo>
                  <a:cubicBezTo>
                    <a:pt x="55" y="21"/>
                    <a:pt x="53" y="21"/>
                    <a:pt x="52" y="22"/>
                  </a:cubicBezTo>
                  <a:cubicBezTo>
                    <a:pt x="51" y="23"/>
                    <a:pt x="51" y="24"/>
                    <a:pt x="51" y="25"/>
                  </a:cubicBezTo>
                  <a:cubicBezTo>
                    <a:pt x="51" y="25"/>
                    <a:pt x="50" y="25"/>
                    <a:pt x="50" y="25"/>
                  </a:cubicBezTo>
                  <a:cubicBezTo>
                    <a:pt x="49" y="24"/>
                    <a:pt x="48" y="24"/>
                    <a:pt x="47" y="24"/>
                  </a:cubicBezTo>
                  <a:cubicBezTo>
                    <a:pt x="46" y="24"/>
                    <a:pt x="45" y="24"/>
                    <a:pt x="44" y="25"/>
                  </a:cubicBezTo>
                  <a:cubicBezTo>
                    <a:pt x="44" y="25"/>
                    <a:pt x="43" y="25"/>
                    <a:pt x="43" y="25"/>
                  </a:cubicBezTo>
                  <a:cubicBezTo>
                    <a:pt x="43" y="24"/>
                    <a:pt x="43" y="23"/>
                    <a:pt x="42" y="22"/>
                  </a:cubicBezTo>
                  <a:cubicBezTo>
                    <a:pt x="41" y="21"/>
                    <a:pt x="39" y="21"/>
                    <a:pt x="38" y="22"/>
                  </a:cubicBezTo>
                  <a:cubicBezTo>
                    <a:pt x="38" y="21"/>
                    <a:pt x="38" y="21"/>
                    <a:pt x="37" y="21"/>
                  </a:cubicBezTo>
                  <a:cubicBezTo>
                    <a:pt x="38" y="20"/>
                    <a:pt x="39" y="18"/>
                    <a:pt x="38" y="17"/>
                  </a:cubicBezTo>
                  <a:cubicBezTo>
                    <a:pt x="38" y="16"/>
                    <a:pt x="37" y="15"/>
                    <a:pt x="36" y="15"/>
                  </a:cubicBezTo>
                  <a:cubicBezTo>
                    <a:pt x="36" y="15"/>
                    <a:pt x="36" y="15"/>
                    <a:pt x="36" y="14"/>
                  </a:cubicBezTo>
                  <a:cubicBezTo>
                    <a:pt x="36" y="14"/>
                    <a:pt x="36" y="14"/>
                    <a:pt x="36" y="14"/>
                  </a:cubicBezTo>
                  <a:cubicBezTo>
                    <a:pt x="37" y="14"/>
                    <a:pt x="38" y="13"/>
                    <a:pt x="38" y="11"/>
                  </a:cubicBezTo>
                  <a:cubicBezTo>
                    <a:pt x="39" y="10"/>
                    <a:pt x="38" y="9"/>
                    <a:pt x="37" y="8"/>
                  </a:cubicBezTo>
                  <a:cubicBezTo>
                    <a:pt x="38" y="8"/>
                    <a:pt x="38" y="7"/>
                    <a:pt x="38" y="7"/>
                  </a:cubicBezTo>
                  <a:cubicBezTo>
                    <a:pt x="39" y="8"/>
                    <a:pt x="41" y="8"/>
                    <a:pt x="42" y="7"/>
                  </a:cubicBezTo>
                  <a:cubicBezTo>
                    <a:pt x="43" y="6"/>
                    <a:pt x="43" y="5"/>
                    <a:pt x="43" y="4"/>
                  </a:cubicBezTo>
                  <a:cubicBezTo>
                    <a:pt x="43" y="3"/>
                    <a:pt x="44" y="3"/>
                    <a:pt x="44" y="3"/>
                  </a:cubicBezTo>
                  <a:cubicBezTo>
                    <a:pt x="45" y="4"/>
                    <a:pt x="46" y="5"/>
                    <a:pt x="47" y="5"/>
                  </a:cubicBezTo>
                  <a:cubicBezTo>
                    <a:pt x="48" y="5"/>
                    <a:pt x="49" y="4"/>
                    <a:pt x="50" y="3"/>
                  </a:cubicBezTo>
                  <a:cubicBezTo>
                    <a:pt x="50" y="3"/>
                    <a:pt x="51" y="3"/>
                    <a:pt x="51" y="4"/>
                  </a:cubicBezTo>
                  <a:cubicBezTo>
                    <a:pt x="51" y="5"/>
                    <a:pt x="51" y="6"/>
                    <a:pt x="52" y="7"/>
                  </a:cubicBezTo>
                  <a:cubicBezTo>
                    <a:pt x="53" y="8"/>
                    <a:pt x="55" y="8"/>
                    <a:pt x="56" y="7"/>
                  </a:cubicBezTo>
                  <a:cubicBezTo>
                    <a:pt x="56" y="7"/>
                    <a:pt x="56" y="8"/>
                    <a:pt x="57" y="8"/>
                  </a:cubicBezTo>
                  <a:cubicBezTo>
                    <a:pt x="56" y="9"/>
                    <a:pt x="55" y="10"/>
                    <a:pt x="56" y="11"/>
                  </a:cubicBezTo>
                  <a:cubicBezTo>
                    <a:pt x="56" y="13"/>
                    <a:pt x="57" y="14"/>
                    <a:pt x="58" y="14"/>
                  </a:cubicBezTo>
                  <a:cubicBezTo>
                    <a:pt x="58" y="14"/>
                    <a:pt x="59" y="14"/>
                    <a:pt x="59" y="14"/>
                  </a:cubicBezTo>
                  <a:cubicBezTo>
                    <a:pt x="59" y="15"/>
                    <a:pt x="58" y="15"/>
                    <a:pt x="58" y="15"/>
                  </a:cubicBezTo>
                  <a:close/>
                </a:path>
              </a:pathLst>
            </a:custGeom>
            <a:grpFill/>
            <a:ln>
              <a:noFill/>
            </a:ln>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60" name="Freeform 30"/>
            <p:cNvSpPr>
              <a:spLocks noEditPoints="1"/>
            </p:cNvSpPr>
            <p:nvPr/>
          </p:nvSpPr>
          <p:spPr bwMode="auto">
            <a:xfrm>
              <a:off x="5147268" y="5467123"/>
              <a:ext cx="299883" cy="284634"/>
            </a:xfrm>
            <a:custGeom>
              <a:avLst/>
              <a:gdLst>
                <a:gd name="T0" fmla="*/ 75 w 75"/>
                <a:gd name="T1" fmla="*/ 27 h 71"/>
                <a:gd name="T2" fmla="*/ 69 w 75"/>
                <a:gd name="T3" fmla="*/ 14 h 71"/>
                <a:gd name="T4" fmla="*/ 64 w 75"/>
                <a:gd name="T5" fmla="*/ 0 h 71"/>
                <a:gd name="T6" fmla="*/ 5 w 75"/>
                <a:gd name="T7" fmla="*/ 11 h 71"/>
                <a:gd name="T8" fmla="*/ 1 w 75"/>
                <a:gd name="T9" fmla="*/ 26 h 71"/>
                <a:gd name="T10" fmla="*/ 0 w 75"/>
                <a:gd name="T11" fmla="*/ 31 h 71"/>
                <a:gd name="T12" fmla="*/ 1 w 75"/>
                <a:gd name="T13" fmla="*/ 65 h 71"/>
                <a:gd name="T14" fmla="*/ 70 w 75"/>
                <a:gd name="T15" fmla="*/ 71 h 71"/>
                <a:gd name="T16" fmla="*/ 70 w 75"/>
                <a:gd name="T17" fmla="*/ 61 h 71"/>
                <a:gd name="T18" fmla="*/ 4 w 75"/>
                <a:gd name="T19" fmla="*/ 26 h 71"/>
                <a:gd name="T20" fmla="*/ 71 w 75"/>
                <a:gd name="T21" fmla="*/ 26 h 71"/>
                <a:gd name="T22" fmla="*/ 58 w 75"/>
                <a:gd name="T23" fmla="*/ 33 h 71"/>
                <a:gd name="T24" fmla="*/ 54 w 75"/>
                <a:gd name="T25" fmla="*/ 28 h 71"/>
                <a:gd name="T26" fmla="*/ 52 w 75"/>
                <a:gd name="T27" fmla="*/ 31 h 71"/>
                <a:gd name="T28" fmla="*/ 44 w 75"/>
                <a:gd name="T29" fmla="*/ 31 h 71"/>
                <a:gd name="T30" fmla="*/ 52 w 75"/>
                <a:gd name="T31" fmla="*/ 31 h 71"/>
                <a:gd name="T32" fmla="*/ 37 w 75"/>
                <a:gd name="T33" fmla="*/ 33 h 71"/>
                <a:gd name="T34" fmla="*/ 42 w 75"/>
                <a:gd name="T35" fmla="*/ 28 h 71"/>
                <a:gd name="T36" fmla="*/ 28 w 75"/>
                <a:gd name="T37" fmla="*/ 33 h 71"/>
                <a:gd name="T38" fmla="*/ 23 w 75"/>
                <a:gd name="T39" fmla="*/ 28 h 71"/>
                <a:gd name="T40" fmla="*/ 21 w 75"/>
                <a:gd name="T41" fmla="*/ 28 h 71"/>
                <a:gd name="T42" fmla="*/ 17 w 75"/>
                <a:gd name="T43" fmla="*/ 33 h 71"/>
                <a:gd name="T44" fmla="*/ 21 w 75"/>
                <a:gd name="T45" fmla="*/ 28 h 71"/>
                <a:gd name="T46" fmla="*/ 18 w 75"/>
                <a:gd name="T47" fmla="*/ 35 h 71"/>
                <a:gd name="T48" fmla="*/ 28 w 75"/>
                <a:gd name="T49" fmla="*/ 35 h 71"/>
                <a:gd name="T50" fmla="*/ 38 w 75"/>
                <a:gd name="T51" fmla="*/ 35 h 71"/>
                <a:gd name="T52" fmla="*/ 48 w 75"/>
                <a:gd name="T53" fmla="*/ 35 h 71"/>
                <a:gd name="T54" fmla="*/ 58 w 75"/>
                <a:gd name="T55" fmla="*/ 35 h 71"/>
                <a:gd name="T56" fmla="*/ 67 w 75"/>
                <a:gd name="T57" fmla="*/ 62 h 71"/>
                <a:gd name="T58" fmla="*/ 29 w 75"/>
                <a:gd name="T59" fmla="*/ 40 h 71"/>
                <a:gd name="T60" fmla="*/ 13 w 75"/>
                <a:gd name="T61" fmla="*/ 62 h 71"/>
                <a:gd name="T62" fmla="*/ 12 w 75"/>
                <a:gd name="T63" fmla="*/ 33 h 71"/>
                <a:gd name="T64" fmla="*/ 28 w 75"/>
                <a:gd name="T65" fmla="*/ 42 h 71"/>
                <a:gd name="T66" fmla="*/ 68 w 75"/>
                <a:gd name="T67" fmla="*/ 33 h 71"/>
                <a:gd name="T68" fmla="*/ 64 w 75"/>
                <a:gd name="T69" fmla="*/ 28 h 71"/>
                <a:gd name="T70" fmla="*/ 68 w 75"/>
                <a:gd name="T71" fmla="*/ 33 h 71"/>
                <a:gd name="T72" fmla="*/ 11 w 75"/>
                <a:gd name="T73" fmla="*/ 14 h 71"/>
                <a:gd name="T74" fmla="*/ 11 w 75"/>
                <a:gd name="T75" fmla="*/ 3 h 71"/>
                <a:gd name="T76" fmla="*/ 67 w 75"/>
                <a:gd name="T77" fmla="*/ 11 h 71"/>
                <a:gd name="T78" fmla="*/ 11 w 75"/>
                <a:gd name="T79" fmla="*/ 31 h 71"/>
                <a:gd name="T80" fmla="*/ 3 w 75"/>
                <a:gd name="T81" fmla="*/ 31 h 71"/>
                <a:gd name="T82" fmla="*/ 4 w 75"/>
                <a:gd name="T83" fmla="*/ 65 h 71"/>
                <a:gd name="T84" fmla="*/ 29 w 75"/>
                <a:gd name="T85" fmla="*/ 64 h 71"/>
                <a:gd name="T86" fmla="*/ 71 w 75"/>
                <a:gd name="T87" fmla="*/ 67 h 71"/>
                <a:gd name="T88" fmla="*/ 4 w 75"/>
                <a:gd name="T89" fmla="*/ 67 h 71"/>
                <a:gd name="T90" fmla="*/ 62 w 75"/>
                <a:gd name="T91" fmla="*/ 56 h 71"/>
                <a:gd name="T92" fmla="*/ 39 w 75"/>
                <a:gd name="T93" fmla="*/ 40 h 71"/>
                <a:gd name="T94" fmla="*/ 39 w 75"/>
                <a:gd name="T95" fmla="*/ 57 h 71"/>
                <a:gd name="T96" fmla="*/ 60 w 75"/>
                <a:gd name="T97" fmla="*/ 5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 h="71">
                  <a:moveTo>
                    <a:pt x="75" y="31"/>
                  </a:moveTo>
                  <a:cubicBezTo>
                    <a:pt x="75" y="28"/>
                    <a:pt x="75" y="28"/>
                    <a:pt x="75" y="28"/>
                  </a:cubicBezTo>
                  <a:cubicBezTo>
                    <a:pt x="75" y="27"/>
                    <a:pt x="75" y="27"/>
                    <a:pt x="75" y="27"/>
                  </a:cubicBezTo>
                  <a:cubicBezTo>
                    <a:pt x="75" y="27"/>
                    <a:pt x="75" y="26"/>
                    <a:pt x="75" y="26"/>
                  </a:cubicBezTo>
                  <a:cubicBezTo>
                    <a:pt x="70" y="14"/>
                    <a:pt x="70" y="14"/>
                    <a:pt x="70" y="14"/>
                  </a:cubicBezTo>
                  <a:cubicBezTo>
                    <a:pt x="70" y="14"/>
                    <a:pt x="69" y="14"/>
                    <a:pt x="69" y="14"/>
                  </a:cubicBezTo>
                  <a:cubicBezTo>
                    <a:pt x="70" y="13"/>
                    <a:pt x="70" y="12"/>
                    <a:pt x="70" y="11"/>
                  </a:cubicBezTo>
                  <a:cubicBezTo>
                    <a:pt x="70" y="5"/>
                    <a:pt x="70" y="5"/>
                    <a:pt x="70" y="5"/>
                  </a:cubicBezTo>
                  <a:cubicBezTo>
                    <a:pt x="70" y="2"/>
                    <a:pt x="67" y="0"/>
                    <a:pt x="64" y="0"/>
                  </a:cubicBezTo>
                  <a:cubicBezTo>
                    <a:pt x="11" y="0"/>
                    <a:pt x="11" y="0"/>
                    <a:pt x="11" y="0"/>
                  </a:cubicBezTo>
                  <a:cubicBezTo>
                    <a:pt x="8" y="0"/>
                    <a:pt x="5" y="2"/>
                    <a:pt x="5" y="5"/>
                  </a:cubicBezTo>
                  <a:cubicBezTo>
                    <a:pt x="5" y="11"/>
                    <a:pt x="5" y="11"/>
                    <a:pt x="5" y="11"/>
                  </a:cubicBezTo>
                  <a:cubicBezTo>
                    <a:pt x="5" y="12"/>
                    <a:pt x="5" y="13"/>
                    <a:pt x="6" y="14"/>
                  </a:cubicBezTo>
                  <a:cubicBezTo>
                    <a:pt x="6" y="14"/>
                    <a:pt x="6" y="14"/>
                    <a:pt x="5" y="14"/>
                  </a:cubicBezTo>
                  <a:cubicBezTo>
                    <a:pt x="1" y="26"/>
                    <a:pt x="1" y="26"/>
                    <a:pt x="1" y="26"/>
                  </a:cubicBezTo>
                  <a:cubicBezTo>
                    <a:pt x="0" y="26"/>
                    <a:pt x="0" y="27"/>
                    <a:pt x="0" y="27"/>
                  </a:cubicBezTo>
                  <a:cubicBezTo>
                    <a:pt x="0" y="27"/>
                    <a:pt x="0" y="27"/>
                    <a:pt x="0" y="28"/>
                  </a:cubicBezTo>
                  <a:cubicBezTo>
                    <a:pt x="0" y="31"/>
                    <a:pt x="0" y="31"/>
                    <a:pt x="0" y="31"/>
                  </a:cubicBezTo>
                  <a:cubicBezTo>
                    <a:pt x="0" y="33"/>
                    <a:pt x="2" y="36"/>
                    <a:pt x="5" y="36"/>
                  </a:cubicBezTo>
                  <a:cubicBezTo>
                    <a:pt x="5" y="61"/>
                    <a:pt x="5" y="61"/>
                    <a:pt x="5" y="61"/>
                  </a:cubicBezTo>
                  <a:cubicBezTo>
                    <a:pt x="3" y="61"/>
                    <a:pt x="1" y="63"/>
                    <a:pt x="1" y="65"/>
                  </a:cubicBezTo>
                  <a:cubicBezTo>
                    <a:pt x="1" y="67"/>
                    <a:pt x="1" y="67"/>
                    <a:pt x="1" y="67"/>
                  </a:cubicBezTo>
                  <a:cubicBezTo>
                    <a:pt x="1" y="69"/>
                    <a:pt x="3" y="71"/>
                    <a:pt x="6" y="71"/>
                  </a:cubicBezTo>
                  <a:cubicBezTo>
                    <a:pt x="70" y="71"/>
                    <a:pt x="70" y="71"/>
                    <a:pt x="70" y="71"/>
                  </a:cubicBezTo>
                  <a:cubicBezTo>
                    <a:pt x="72" y="71"/>
                    <a:pt x="74" y="69"/>
                    <a:pt x="74" y="67"/>
                  </a:cubicBezTo>
                  <a:cubicBezTo>
                    <a:pt x="74" y="65"/>
                    <a:pt x="74" y="65"/>
                    <a:pt x="74" y="65"/>
                  </a:cubicBezTo>
                  <a:cubicBezTo>
                    <a:pt x="74" y="63"/>
                    <a:pt x="72" y="61"/>
                    <a:pt x="70" y="61"/>
                  </a:cubicBezTo>
                  <a:cubicBezTo>
                    <a:pt x="70" y="36"/>
                    <a:pt x="70" y="36"/>
                    <a:pt x="70" y="36"/>
                  </a:cubicBezTo>
                  <a:cubicBezTo>
                    <a:pt x="73" y="36"/>
                    <a:pt x="75" y="33"/>
                    <a:pt x="75" y="31"/>
                  </a:cubicBezTo>
                  <a:close/>
                  <a:moveTo>
                    <a:pt x="4" y="26"/>
                  </a:moveTo>
                  <a:cubicBezTo>
                    <a:pt x="8" y="16"/>
                    <a:pt x="8" y="16"/>
                    <a:pt x="8" y="16"/>
                  </a:cubicBezTo>
                  <a:cubicBezTo>
                    <a:pt x="67" y="16"/>
                    <a:pt x="67" y="16"/>
                    <a:pt x="67" y="16"/>
                  </a:cubicBezTo>
                  <a:cubicBezTo>
                    <a:pt x="71" y="26"/>
                    <a:pt x="71" y="26"/>
                    <a:pt x="71" y="26"/>
                  </a:cubicBezTo>
                  <a:lnTo>
                    <a:pt x="4" y="26"/>
                  </a:lnTo>
                  <a:close/>
                  <a:moveTo>
                    <a:pt x="62" y="31"/>
                  </a:moveTo>
                  <a:cubicBezTo>
                    <a:pt x="62" y="32"/>
                    <a:pt x="60" y="33"/>
                    <a:pt x="58" y="33"/>
                  </a:cubicBezTo>
                  <a:cubicBezTo>
                    <a:pt x="57" y="33"/>
                    <a:pt x="57" y="33"/>
                    <a:pt x="57" y="33"/>
                  </a:cubicBezTo>
                  <a:cubicBezTo>
                    <a:pt x="55" y="33"/>
                    <a:pt x="54" y="32"/>
                    <a:pt x="54" y="31"/>
                  </a:cubicBezTo>
                  <a:cubicBezTo>
                    <a:pt x="54" y="28"/>
                    <a:pt x="54" y="28"/>
                    <a:pt x="54" y="28"/>
                  </a:cubicBezTo>
                  <a:cubicBezTo>
                    <a:pt x="62" y="28"/>
                    <a:pt x="62" y="28"/>
                    <a:pt x="62" y="28"/>
                  </a:cubicBezTo>
                  <a:lnTo>
                    <a:pt x="62" y="31"/>
                  </a:lnTo>
                  <a:close/>
                  <a:moveTo>
                    <a:pt x="52" y="31"/>
                  </a:moveTo>
                  <a:cubicBezTo>
                    <a:pt x="52" y="32"/>
                    <a:pt x="50" y="33"/>
                    <a:pt x="48" y="33"/>
                  </a:cubicBezTo>
                  <a:cubicBezTo>
                    <a:pt x="47" y="33"/>
                    <a:pt x="47" y="33"/>
                    <a:pt x="47" y="33"/>
                  </a:cubicBezTo>
                  <a:cubicBezTo>
                    <a:pt x="45" y="33"/>
                    <a:pt x="44" y="32"/>
                    <a:pt x="44" y="31"/>
                  </a:cubicBezTo>
                  <a:cubicBezTo>
                    <a:pt x="44" y="28"/>
                    <a:pt x="44" y="28"/>
                    <a:pt x="44" y="28"/>
                  </a:cubicBezTo>
                  <a:cubicBezTo>
                    <a:pt x="52" y="28"/>
                    <a:pt x="52" y="28"/>
                    <a:pt x="52" y="28"/>
                  </a:cubicBezTo>
                  <a:lnTo>
                    <a:pt x="52" y="31"/>
                  </a:lnTo>
                  <a:close/>
                  <a:moveTo>
                    <a:pt x="42" y="31"/>
                  </a:moveTo>
                  <a:cubicBezTo>
                    <a:pt x="42" y="32"/>
                    <a:pt x="40" y="33"/>
                    <a:pt x="38" y="33"/>
                  </a:cubicBezTo>
                  <a:cubicBezTo>
                    <a:pt x="37" y="33"/>
                    <a:pt x="37" y="33"/>
                    <a:pt x="37" y="33"/>
                  </a:cubicBezTo>
                  <a:cubicBezTo>
                    <a:pt x="35" y="33"/>
                    <a:pt x="34" y="32"/>
                    <a:pt x="34" y="31"/>
                  </a:cubicBezTo>
                  <a:cubicBezTo>
                    <a:pt x="34" y="28"/>
                    <a:pt x="34" y="28"/>
                    <a:pt x="34" y="28"/>
                  </a:cubicBezTo>
                  <a:cubicBezTo>
                    <a:pt x="42" y="28"/>
                    <a:pt x="42" y="28"/>
                    <a:pt x="42" y="28"/>
                  </a:cubicBezTo>
                  <a:lnTo>
                    <a:pt x="42" y="31"/>
                  </a:lnTo>
                  <a:close/>
                  <a:moveTo>
                    <a:pt x="32" y="31"/>
                  </a:moveTo>
                  <a:cubicBezTo>
                    <a:pt x="32" y="32"/>
                    <a:pt x="30" y="33"/>
                    <a:pt x="28" y="33"/>
                  </a:cubicBezTo>
                  <a:cubicBezTo>
                    <a:pt x="27" y="33"/>
                    <a:pt x="27" y="33"/>
                    <a:pt x="27" y="33"/>
                  </a:cubicBezTo>
                  <a:cubicBezTo>
                    <a:pt x="25" y="33"/>
                    <a:pt x="23" y="32"/>
                    <a:pt x="23" y="31"/>
                  </a:cubicBezTo>
                  <a:cubicBezTo>
                    <a:pt x="23" y="28"/>
                    <a:pt x="23" y="28"/>
                    <a:pt x="23" y="28"/>
                  </a:cubicBezTo>
                  <a:cubicBezTo>
                    <a:pt x="32" y="28"/>
                    <a:pt x="32" y="28"/>
                    <a:pt x="32" y="28"/>
                  </a:cubicBezTo>
                  <a:lnTo>
                    <a:pt x="32" y="31"/>
                  </a:lnTo>
                  <a:close/>
                  <a:moveTo>
                    <a:pt x="21" y="28"/>
                  </a:moveTo>
                  <a:cubicBezTo>
                    <a:pt x="21" y="31"/>
                    <a:pt x="21" y="31"/>
                    <a:pt x="21" y="31"/>
                  </a:cubicBezTo>
                  <a:cubicBezTo>
                    <a:pt x="21" y="32"/>
                    <a:pt x="20" y="33"/>
                    <a:pt x="18" y="33"/>
                  </a:cubicBezTo>
                  <a:cubicBezTo>
                    <a:pt x="17" y="33"/>
                    <a:pt x="17" y="33"/>
                    <a:pt x="17" y="33"/>
                  </a:cubicBezTo>
                  <a:cubicBezTo>
                    <a:pt x="15" y="33"/>
                    <a:pt x="13" y="32"/>
                    <a:pt x="13" y="31"/>
                  </a:cubicBezTo>
                  <a:cubicBezTo>
                    <a:pt x="13" y="28"/>
                    <a:pt x="13" y="28"/>
                    <a:pt x="13" y="28"/>
                  </a:cubicBezTo>
                  <a:lnTo>
                    <a:pt x="21" y="28"/>
                  </a:lnTo>
                  <a:close/>
                  <a:moveTo>
                    <a:pt x="12" y="33"/>
                  </a:moveTo>
                  <a:cubicBezTo>
                    <a:pt x="13" y="35"/>
                    <a:pt x="15" y="35"/>
                    <a:pt x="17" y="35"/>
                  </a:cubicBezTo>
                  <a:cubicBezTo>
                    <a:pt x="18" y="35"/>
                    <a:pt x="18" y="35"/>
                    <a:pt x="18" y="35"/>
                  </a:cubicBezTo>
                  <a:cubicBezTo>
                    <a:pt x="20" y="35"/>
                    <a:pt x="21" y="35"/>
                    <a:pt x="22" y="33"/>
                  </a:cubicBezTo>
                  <a:cubicBezTo>
                    <a:pt x="23" y="35"/>
                    <a:pt x="25" y="35"/>
                    <a:pt x="27" y="35"/>
                  </a:cubicBezTo>
                  <a:cubicBezTo>
                    <a:pt x="28" y="35"/>
                    <a:pt x="28" y="35"/>
                    <a:pt x="28" y="35"/>
                  </a:cubicBezTo>
                  <a:cubicBezTo>
                    <a:pt x="30" y="35"/>
                    <a:pt x="32" y="35"/>
                    <a:pt x="33" y="33"/>
                  </a:cubicBezTo>
                  <a:cubicBezTo>
                    <a:pt x="34" y="35"/>
                    <a:pt x="35" y="35"/>
                    <a:pt x="37" y="35"/>
                  </a:cubicBezTo>
                  <a:cubicBezTo>
                    <a:pt x="38" y="35"/>
                    <a:pt x="38" y="35"/>
                    <a:pt x="38" y="35"/>
                  </a:cubicBezTo>
                  <a:cubicBezTo>
                    <a:pt x="40" y="35"/>
                    <a:pt x="42" y="35"/>
                    <a:pt x="43" y="33"/>
                  </a:cubicBezTo>
                  <a:cubicBezTo>
                    <a:pt x="44" y="35"/>
                    <a:pt x="45" y="35"/>
                    <a:pt x="47" y="35"/>
                  </a:cubicBezTo>
                  <a:cubicBezTo>
                    <a:pt x="48" y="35"/>
                    <a:pt x="48" y="35"/>
                    <a:pt x="48" y="35"/>
                  </a:cubicBezTo>
                  <a:cubicBezTo>
                    <a:pt x="50" y="35"/>
                    <a:pt x="52" y="35"/>
                    <a:pt x="53" y="33"/>
                  </a:cubicBezTo>
                  <a:cubicBezTo>
                    <a:pt x="54" y="35"/>
                    <a:pt x="55" y="35"/>
                    <a:pt x="57" y="35"/>
                  </a:cubicBezTo>
                  <a:cubicBezTo>
                    <a:pt x="58" y="35"/>
                    <a:pt x="58" y="35"/>
                    <a:pt x="58" y="35"/>
                  </a:cubicBezTo>
                  <a:cubicBezTo>
                    <a:pt x="60" y="35"/>
                    <a:pt x="62" y="35"/>
                    <a:pt x="63" y="33"/>
                  </a:cubicBezTo>
                  <a:cubicBezTo>
                    <a:pt x="64" y="35"/>
                    <a:pt x="65" y="35"/>
                    <a:pt x="67" y="35"/>
                  </a:cubicBezTo>
                  <a:cubicBezTo>
                    <a:pt x="67" y="62"/>
                    <a:pt x="67" y="62"/>
                    <a:pt x="67" y="62"/>
                  </a:cubicBezTo>
                  <a:cubicBezTo>
                    <a:pt x="30" y="62"/>
                    <a:pt x="30" y="62"/>
                    <a:pt x="30" y="62"/>
                  </a:cubicBezTo>
                  <a:cubicBezTo>
                    <a:pt x="30" y="41"/>
                    <a:pt x="30" y="41"/>
                    <a:pt x="30" y="41"/>
                  </a:cubicBezTo>
                  <a:cubicBezTo>
                    <a:pt x="30" y="40"/>
                    <a:pt x="30" y="40"/>
                    <a:pt x="29" y="40"/>
                  </a:cubicBezTo>
                  <a:cubicBezTo>
                    <a:pt x="14" y="40"/>
                    <a:pt x="14" y="40"/>
                    <a:pt x="14" y="40"/>
                  </a:cubicBezTo>
                  <a:cubicBezTo>
                    <a:pt x="13" y="40"/>
                    <a:pt x="13" y="40"/>
                    <a:pt x="13" y="41"/>
                  </a:cubicBezTo>
                  <a:cubicBezTo>
                    <a:pt x="13" y="62"/>
                    <a:pt x="13" y="62"/>
                    <a:pt x="13" y="62"/>
                  </a:cubicBezTo>
                  <a:cubicBezTo>
                    <a:pt x="8" y="62"/>
                    <a:pt x="8" y="62"/>
                    <a:pt x="8" y="62"/>
                  </a:cubicBezTo>
                  <a:cubicBezTo>
                    <a:pt x="8" y="35"/>
                    <a:pt x="8" y="35"/>
                    <a:pt x="8" y="35"/>
                  </a:cubicBezTo>
                  <a:cubicBezTo>
                    <a:pt x="10" y="35"/>
                    <a:pt x="11" y="35"/>
                    <a:pt x="12" y="33"/>
                  </a:cubicBezTo>
                  <a:close/>
                  <a:moveTo>
                    <a:pt x="15" y="62"/>
                  </a:moveTo>
                  <a:cubicBezTo>
                    <a:pt x="15" y="42"/>
                    <a:pt x="15" y="42"/>
                    <a:pt x="15" y="42"/>
                  </a:cubicBezTo>
                  <a:cubicBezTo>
                    <a:pt x="28" y="42"/>
                    <a:pt x="28" y="42"/>
                    <a:pt x="28" y="42"/>
                  </a:cubicBezTo>
                  <a:cubicBezTo>
                    <a:pt x="28" y="62"/>
                    <a:pt x="28" y="62"/>
                    <a:pt x="28" y="62"/>
                  </a:cubicBezTo>
                  <a:lnTo>
                    <a:pt x="15" y="62"/>
                  </a:lnTo>
                  <a:close/>
                  <a:moveTo>
                    <a:pt x="68" y="33"/>
                  </a:moveTo>
                  <a:cubicBezTo>
                    <a:pt x="67" y="33"/>
                    <a:pt x="67" y="33"/>
                    <a:pt x="67" y="33"/>
                  </a:cubicBezTo>
                  <a:cubicBezTo>
                    <a:pt x="65" y="33"/>
                    <a:pt x="64" y="32"/>
                    <a:pt x="64" y="31"/>
                  </a:cubicBezTo>
                  <a:cubicBezTo>
                    <a:pt x="64" y="28"/>
                    <a:pt x="64" y="28"/>
                    <a:pt x="64" y="28"/>
                  </a:cubicBezTo>
                  <a:cubicBezTo>
                    <a:pt x="72" y="28"/>
                    <a:pt x="72" y="28"/>
                    <a:pt x="72" y="28"/>
                  </a:cubicBezTo>
                  <a:cubicBezTo>
                    <a:pt x="72" y="31"/>
                    <a:pt x="72" y="31"/>
                    <a:pt x="72" y="31"/>
                  </a:cubicBezTo>
                  <a:cubicBezTo>
                    <a:pt x="72" y="32"/>
                    <a:pt x="70" y="33"/>
                    <a:pt x="68" y="33"/>
                  </a:cubicBezTo>
                  <a:close/>
                  <a:moveTo>
                    <a:pt x="67" y="11"/>
                  </a:moveTo>
                  <a:cubicBezTo>
                    <a:pt x="67" y="13"/>
                    <a:pt x="66" y="14"/>
                    <a:pt x="64" y="14"/>
                  </a:cubicBezTo>
                  <a:cubicBezTo>
                    <a:pt x="11" y="14"/>
                    <a:pt x="11" y="14"/>
                    <a:pt x="11" y="14"/>
                  </a:cubicBezTo>
                  <a:cubicBezTo>
                    <a:pt x="9" y="14"/>
                    <a:pt x="8" y="13"/>
                    <a:pt x="8" y="11"/>
                  </a:cubicBezTo>
                  <a:cubicBezTo>
                    <a:pt x="8" y="5"/>
                    <a:pt x="8" y="5"/>
                    <a:pt x="8" y="5"/>
                  </a:cubicBezTo>
                  <a:cubicBezTo>
                    <a:pt x="8" y="4"/>
                    <a:pt x="9" y="3"/>
                    <a:pt x="11" y="3"/>
                  </a:cubicBezTo>
                  <a:cubicBezTo>
                    <a:pt x="64" y="3"/>
                    <a:pt x="64" y="3"/>
                    <a:pt x="64" y="3"/>
                  </a:cubicBezTo>
                  <a:cubicBezTo>
                    <a:pt x="66" y="3"/>
                    <a:pt x="67" y="4"/>
                    <a:pt x="67" y="5"/>
                  </a:cubicBezTo>
                  <a:lnTo>
                    <a:pt x="67" y="11"/>
                  </a:lnTo>
                  <a:close/>
                  <a:moveTo>
                    <a:pt x="3" y="28"/>
                  </a:moveTo>
                  <a:cubicBezTo>
                    <a:pt x="11" y="28"/>
                    <a:pt x="11" y="28"/>
                    <a:pt x="11" y="28"/>
                  </a:cubicBezTo>
                  <a:cubicBezTo>
                    <a:pt x="11" y="31"/>
                    <a:pt x="11" y="31"/>
                    <a:pt x="11" y="31"/>
                  </a:cubicBezTo>
                  <a:cubicBezTo>
                    <a:pt x="11" y="32"/>
                    <a:pt x="10" y="33"/>
                    <a:pt x="8" y="33"/>
                  </a:cubicBezTo>
                  <a:cubicBezTo>
                    <a:pt x="7" y="33"/>
                    <a:pt x="7" y="33"/>
                    <a:pt x="7" y="33"/>
                  </a:cubicBezTo>
                  <a:cubicBezTo>
                    <a:pt x="5" y="33"/>
                    <a:pt x="3" y="32"/>
                    <a:pt x="3" y="31"/>
                  </a:cubicBezTo>
                  <a:lnTo>
                    <a:pt x="3" y="28"/>
                  </a:lnTo>
                  <a:close/>
                  <a:moveTo>
                    <a:pt x="4" y="67"/>
                  </a:moveTo>
                  <a:cubicBezTo>
                    <a:pt x="4" y="65"/>
                    <a:pt x="4" y="65"/>
                    <a:pt x="4" y="65"/>
                  </a:cubicBezTo>
                  <a:cubicBezTo>
                    <a:pt x="4" y="65"/>
                    <a:pt x="5" y="64"/>
                    <a:pt x="6" y="64"/>
                  </a:cubicBezTo>
                  <a:cubicBezTo>
                    <a:pt x="14" y="64"/>
                    <a:pt x="14" y="64"/>
                    <a:pt x="14" y="64"/>
                  </a:cubicBezTo>
                  <a:cubicBezTo>
                    <a:pt x="29" y="64"/>
                    <a:pt x="29" y="64"/>
                    <a:pt x="29" y="64"/>
                  </a:cubicBezTo>
                  <a:cubicBezTo>
                    <a:pt x="70" y="64"/>
                    <a:pt x="70" y="64"/>
                    <a:pt x="70" y="64"/>
                  </a:cubicBezTo>
                  <a:cubicBezTo>
                    <a:pt x="70" y="64"/>
                    <a:pt x="71" y="65"/>
                    <a:pt x="71" y="65"/>
                  </a:cubicBezTo>
                  <a:cubicBezTo>
                    <a:pt x="71" y="67"/>
                    <a:pt x="71" y="67"/>
                    <a:pt x="71" y="67"/>
                  </a:cubicBezTo>
                  <a:cubicBezTo>
                    <a:pt x="71" y="68"/>
                    <a:pt x="70" y="68"/>
                    <a:pt x="70" y="68"/>
                  </a:cubicBezTo>
                  <a:cubicBezTo>
                    <a:pt x="6" y="68"/>
                    <a:pt x="6" y="68"/>
                    <a:pt x="6" y="68"/>
                  </a:cubicBezTo>
                  <a:cubicBezTo>
                    <a:pt x="5" y="68"/>
                    <a:pt x="4" y="68"/>
                    <a:pt x="4" y="67"/>
                  </a:cubicBezTo>
                  <a:close/>
                  <a:moveTo>
                    <a:pt x="39" y="57"/>
                  </a:moveTo>
                  <a:cubicBezTo>
                    <a:pt x="61" y="57"/>
                    <a:pt x="61" y="57"/>
                    <a:pt x="61" y="57"/>
                  </a:cubicBezTo>
                  <a:cubicBezTo>
                    <a:pt x="62" y="57"/>
                    <a:pt x="62" y="56"/>
                    <a:pt x="62" y="56"/>
                  </a:cubicBezTo>
                  <a:cubicBezTo>
                    <a:pt x="62" y="41"/>
                    <a:pt x="62" y="41"/>
                    <a:pt x="62" y="41"/>
                  </a:cubicBezTo>
                  <a:cubicBezTo>
                    <a:pt x="62" y="40"/>
                    <a:pt x="62" y="40"/>
                    <a:pt x="61" y="40"/>
                  </a:cubicBezTo>
                  <a:cubicBezTo>
                    <a:pt x="39" y="40"/>
                    <a:pt x="39" y="40"/>
                    <a:pt x="39" y="40"/>
                  </a:cubicBezTo>
                  <a:cubicBezTo>
                    <a:pt x="38" y="40"/>
                    <a:pt x="38" y="40"/>
                    <a:pt x="38" y="41"/>
                  </a:cubicBezTo>
                  <a:cubicBezTo>
                    <a:pt x="38" y="56"/>
                    <a:pt x="38" y="56"/>
                    <a:pt x="38" y="56"/>
                  </a:cubicBezTo>
                  <a:cubicBezTo>
                    <a:pt x="38" y="56"/>
                    <a:pt x="38" y="57"/>
                    <a:pt x="39" y="57"/>
                  </a:cubicBezTo>
                  <a:close/>
                  <a:moveTo>
                    <a:pt x="40" y="42"/>
                  </a:moveTo>
                  <a:cubicBezTo>
                    <a:pt x="60" y="42"/>
                    <a:pt x="60" y="42"/>
                    <a:pt x="60" y="42"/>
                  </a:cubicBezTo>
                  <a:cubicBezTo>
                    <a:pt x="60" y="55"/>
                    <a:pt x="60" y="55"/>
                    <a:pt x="60" y="55"/>
                  </a:cubicBezTo>
                  <a:cubicBezTo>
                    <a:pt x="40" y="55"/>
                    <a:pt x="40" y="55"/>
                    <a:pt x="40" y="5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61" name="Freeform 32"/>
            <p:cNvSpPr>
              <a:spLocks noEditPoints="1"/>
            </p:cNvSpPr>
            <p:nvPr/>
          </p:nvSpPr>
          <p:spPr bwMode="auto">
            <a:xfrm>
              <a:off x="6843052" y="5474730"/>
              <a:ext cx="311167" cy="347437"/>
            </a:xfrm>
            <a:custGeom>
              <a:avLst/>
              <a:gdLst>
                <a:gd name="T0" fmla="*/ 55 w 69"/>
                <a:gd name="T1" fmla="*/ 0 h 77"/>
                <a:gd name="T2" fmla="*/ 45 w 69"/>
                <a:gd name="T3" fmla="*/ 5 h 77"/>
                <a:gd name="T4" fmla="*/ 31 w 69"/>
                <a:gd name="T5" fmla="*/ 7 h 77"/>
                <a:gd name="T6" fmla="*/ 24 w 69"/>
                <a:gd name="T7" fmla="*/ 7 h 77"/>
                <a:gd name="T8" fmla="*/ 10 w 69"/>
                <a:gd name="T9" fmla="*/ 5 h 77"/>
                <a:gd name="T10" fmla="*/ 0 w 69"/>
                <a:gd name="T11" fmla="*/ 69 h 77"/>
                <a:gd name="T12" fmla="*/ 69 w 69"/>
                <a:gd name="T13" fmla="*/ 14 h 77"/>
                <a:gd name="T14" fmla="*/ 10 w 69"/>
                <a:gd name="T15" fmla="*/ 13 h 77"/>
                <a:gd name="T16" fmla="*/ 24 w 69"/>
                <a:gd name="T17" fmla="*/ 10 h 77"/>
                <a:gd name="T18" fmla="*/ 31 w 69"/>
                <a:gd name="T19" fmla="*/ 10 h 77"/>
                <a:gd name="T20" fmla="*/ 45 w 69"/>
                <a:gd name="T21" fmla="*/ 13 h 77"/>
                <a:gd name="T22" fmla="*/ 55 w 69"/>
                <a:gd name="T23" fmla="*/ 17 h 77"/>
                <a:gd name="T24" fmla="*/ 66 w 69"/>
                <a:gd name="T25" fmla="*/ 14 h 77"/>
                <a:gd name="T26" fmla="*/ 7 w 69"/>
                <a:gd name="T27" fmla="*/ 10 h 77"/>
                <a:gd name="T28" fmla="*/ 61 w 69"/>
                <a:gd name="T29" fmla="*/ 74 h 77"/>
                <a:gd name="T30" fmla="*/ 34 w 69"/>
                <a:gd name="T31" fmla="*/ 39 h 77"/>
                <a:gd name="T32" fmla="*/ 34 w 69"/>
                <a:gd name="T33" fmla="*/ 39 h 77"/>
                <a:gd name="T34" fmla="*/ 33 w 69"/>
                <a:gd name="T35" fmla="*/ 36 h 77"/>
                <a:gd name="T36" fmla="*/ 44 w 69"/>
                <a:gd name="T37" fmla="*/ 33 h 77"/>
                <a:gd name="T38" fmla="*/ 45 w 69"/>
                <a:gd name="T39" fmla="*/ 36 h 77"/>
                <a:gd name="T40" fmla="*/ 54 w 69"/>
                <a:gd name="T41" fmla="*/ 39 h 77"/>
                <a:gd name="T42" fmla="*/ 54 w 69"/>
                <a:gd name="T43" fmla="*/ 39 h 77"/>
                <a:gd name="T44" fmla="*/ 53 w 69"/>
                <a:gd name="T45" fmla="*/ 36 h 77"/>
                <a:gd name="T46" fmla="*/ 14 w 69"/>
                <a:gd name="T47" fmla="*/ 43 h 77"/>
                <a:gd name="T48" fmla="*/ 15 w 69"/>
                <a:gd name="T49" fmla="*/ 46 h 77"/>
                <a:gd name="T50" fmla="*/ 24 w 69"/>
                <a:gd name="T51" fmla="*/ 49 h 77"/>
                <a:gd name="T52" fmla="*/ 24 w 69"/>
                <a:gd name="T53" fmla="*/ 49 h 77"/>
                <a:gd name="T54" fmla="*/ 23 w 69"/>
                <a:gd name="T55" fmla="*/ 46 h 77"/>
                <a:gd name="T56" fmla="*/ 34 w 69"/>
                <a:gd name="T57" fmla="*/ 43 h 77"/>
                <a:gd name="T58" fmla="*/ 35 w 69"/>
                <a:gd name="T59" fmla="*/ 46 h 77"/>
                <a:gd name="T60" fmla="*/ 44 w 69"/>
                <a:gd name="T61" fmla="*/ 49 h 77"/>
                <a:gd name="T62" fmla="*/ 44 w 69"/>
                <a:gd name="T63" fmla="*/ 49 h 77"/>
                <a:gd name="T64" fmla="*/ 43 w 69"/>
                <a:gd name="T65" fmla="*/ 46 h 77"/>
                <a:gd name="T66" fmla="*/ 54 w 69"/>
                <a:gd name="T67" fmla="*/ 43 h 77"/>
                <a:gd name="T68" fmla="*/ 55 w 69"/>
                <a:gd name="T69" fmla="*/ 46 h 77"/>
                <a:gd name="T70" fmla="*/ 14 w 69"/>
                <a:gd name="T71" fmla="*/ 59 h 77"/>
                <a:gd name="T72" fmla="*/ 14 w 69"/>
                <a:gd name="T73" fmla="*/ 59 h 77"/>
                <a:gd name="T74" fmla="*/ 13 w 69"/>
                <a:gd name="T75" fmla="*/ 56 h 77"/>
                <a:gd name="T76" fmla="*/ 24 w 69"/>
                <a:gd name="T77" fmla="*/ 53 h 77"/>
                <a:gd name="T78" fmla="*/ 25 w 69"/>
                <a:gd name="T79" fmla="*/ 56 h 77"/>
                <a:gd name="T80" fmla="*/ 34 w 69"/>
                <a:gd name="T81" fmla="*/ 59 h 77"/>
                <a:gd name="T82" fmla="*/ 34 w 69"/>
                <a:gd name="T83" fmla="*/ 59 h 77"/>
                <a:gd name="T84" fmla="*/ 33 w 69"/>
                <a:gd name="T85" fmla="*/ 56 h 77"/>
                <a:gd name="T86" fmla="*/ 44 w 69"/>
                <a:gd name="T87" fmla="*/ 53 h 77"/>
                <a:gd name="T88" fmla="*/ 45 w 69"/>
                <a:gd name="T89" fmla="*/ 56 h 77"/>
                <a:gd name="T90" fmla="*/ 54 w 69"/>
                <a:gd name="T91" fmla="*/ 59 h 77"/>
                <a:gd name="T92" fmla="*/ 54 w 69"/>
                <a:gd name="T93" fmla="*/ 59 h 77"/>
                <a:gd name="T94" fmla="*/ 53 w 69"/>
                <a:gd name="T95" fmla="*/ 56 h 77"/>
                <a:gd name="T96" fmla="*/ 14 w 69"/>
                <a:gd name="T97" fmla="*/ 63 h 77"/>
                <a:gd name="T98" fmla="*/ 15 w 69"/>
                <a:gd name="T99" fmla="*/ 65 h 77"/>
                <a:gd name="T100" fmla="*/ 24 w 69"/>
                <a:gd name="T101" fmla="*/ 68 h 77"/>
                <a:gd name="T102" fmla="*/ 24 w 69"/>
                <a:gd name="T103" fmla="*/ 68 h 77"/>
                <a:gd name="T104" fmla="*/ 23 w 69"/>
                <a:gd name="T105" fmla="*/ 6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77">
                  <a:moveTo>
                    <a:pt x="61" y="7"/>
                  </a:moveTo>
                  <a:cubicBezTo>
                    <a:pt x="59" y="7"/>
                    <a:pt x="59" y="7"/>
                    <a:pt x="59" y="7"/>
                  </a:cubicBezTo>
                  <a:cubicBezTo>
                    <a:pt x="59" y="5"/>
                    <a:pt x="59" y="5"/>
                    <a:pt x="59" y="5"/>
                  </a:cubicBezTo>
                  <a:cubicBezTo>
                    <a:pt x="59" y="2"/>
                    <a:pt x="57" y="0"/>
                    <a:pt x="55" y="0"/>
                  </a:cubicBezTo>
                  <a:cubicBezTo>
                    <a:pt x="53" y="0"/>
                    <a:pt x="51" y="2"/>
                    <a:pt x="51" y="5"/>
                  </a:cubicBezTo>
                  <a:cubicBezTo>
                    <a:pt x="51" y="7"/>
                    <a:pt x="51" y="7"/>
                    <a:pt x="51" y="7"/>
                  </a:cubicBezTo>
                  <a:cubicBezTo>
                    <a:pt x="45" y="7"/>
                    <a:pt x="45" y="7"/>
                    <a:pt x="45" y="7"/>
                  </a:cubicBezTo>
                  <a:cubicBezTo>
                    <a:pt x="45" y="5"/>
                    <a:pt x="45" y="5"/>
                    <a:pt x="45" y="5"/>
                  </a:cubicBezTo>
                  <a:cubicBezTo>
                    <a:pt x="45" y="2"/>
                    <a:pt x="43" y="0"/>
                    <a:pt x="41" y="0"/>
                  </a:cubicBezTo>
                  <a:cubicBezTo>
                    <a:pt x="39" y="0"/>
                    <a:pt x="37" y="2"/>
                    <a:pt x="37" y="5"/>
                  </a:cubicBezTo>
                  <a:cubicBezTo>
                    <a:pt x="37" y="7"/>
                    <a:pt x="37" y="7"/>
                    <a:pt x="37" y="7"/>
                  </a:cubicBezTo>
                  <a:cubicBezTo>
                    <a:pt x="31" y="7"/>
                    <a:pt x="31" y="7"/>
                    <a:pt x="31" y="7"/>
                  </a:cubicBezTo>
                  <a:cubicBezTo>
                    <a:pt x="31" y="5"/>
                    <a:pt x="31" y="5"/>
                    <a:pt x="31" y="5"/>
                  </a:cubicBezTo>
                  <a:cubicBezTo>
                    <a:pt x="31" y="2"/>
                    <a:pt x="29" y="0"/>
                    <a:pt x="27" y="0"/>
                  </a:cubicBezTo>
                  <a:cubicBezTo>
                    <a:pt x="25" y="0"/>
                    <a:pt x="24" y="2"/>
                    <a:pt x="24" y="5"/>
                  </a:cubicBezTo>
                  <a:cubicBezTo>
                    <a:pt x="24" y="7"/>
                    <a:pt x="24" y="7"/>
                    <a:pt x="24" y="7"/>
                  </a:cubicBezTo>
                  <a:cubicBezTo>
                    <a:pt x="17" y="7"/>
                    <a:pt x="17" y="7"/>
                    <a:pt x="17" y="7"/>
                  </a:cubicBezTo>
                  <a:cubicBezTo>
                    <a:pt x="17" y="5"/>
                    <a:pt x="17" y="5"/>
                    <a:pt x="17" y="5"/>
                  </a:cubicBezTo>
                  <a:cubicBezTo>
                    <a:pt x="17" y="2"/>
                    <a:pt x="16" y="0"/>
                    <a:pt x="14" y="0"/>
                  </a:cubicBezTo>
                  <a:cubicBezTo>
                    <a:pt x="11" y="0"/>
                    <a:pt x="10" y="2"/>
                    <a:pt x="10" y="5"/>
                  </a:cubicBezTo>
                  <a:cubicBezTo>
                    <a:pt x="10" y="7"/>
                    <a:pt x="10" y="7"/>
                    <a:pt x="10" y="7"/>
                  </a:cubicBezTo>
                  <a:cubicBezTo>
                    <a:pt x="7" y="7"/>
                    <a:pt x="7" y="7"/>
                    <a:pt x="7" y="7"/>
                  </a:cubicBezTo>
                  <a:cubicBezTo>
                    <a:pt x="3" y="7"/>
                    <a:pt x="0" y="10"/>
                    <a:pt x="0" y="14"/>
                  </a:cubicBezTo>
                  <a:cubicBezTo>
                    <a:pt x="0" y="69"/>
                    <a:pt x="0" y="69"/>
                    <a:pt x="0" y="69"/>
                  </a:cubicBezTo>
                  <a:cubicBezTo>
                    <a:pt x="0" y="74"/>
                    <a:pt x="3" y="77"/>
                    <a:pt x="7" y="77"/>
                  </a:cubicBezTo>
                  <a:cubicBezTo>
                    <a:pt x="61" y="77"/>
                    <a:pt x="61" y="77"/>
                    <a:pt x="61" y="77"/>
                  </a:cubicBezTo>
                  <a:cubicBezTo>
                    <a:pt x="65" y="77"/>
                    <a:pt x="69" y="74"/>
                    <a:pt x="69" y="69"/>
                  </a:cubicBezTo>
                  <a:cubicBezTo>
                    <a:pt x="69" y="14"/>
                    <a:pt x="69" y="14"/>
                    <a:pt x="69" y="14"/>
                  </a:cubicBezTo>
                  <a:cubicBezTo>
                    <a:pt x="69" y="10"/>
                    <a:pt x="65" y="7"/>
                    <a:pt x="61" y="7"/>
                  </a:cubicBezTo>
                  <a:close/>
                  <a:moveTo>
                    <a:pt x="7" y="10"/>
                  </a:moveTo>
                  <a:cubicBezTo>
                    <a:pt x="10" y="10"/>
                    <a:pt x="10" y="10"/>
                    <a:pt x="10" y="10"/>
                  </a:cubicBezTo>
                  <a:cubicBezTo>
                    <a:pt x="10" y="13"/>
                    <a:pt x="10" y="13"/>
                    <a:pt x="10" y="13"/>
                  </a:cubicBezTo>
                  <a:cubicBezTo>
                    <a:pt x="10" y="15"/>
                    <a:pt x="11" y="17"/>
                    <a:pt x="14" y="17"/>
                  </a:cubicBezTo>
                  <a:cubicBezTo>
                    <a:pt x="16" y="17"/>
                    <a:pt x="17" y="15"/>
                    <a:pt x="17" y="13"/>
                  </a:cubicBezTo>
                  <a:cubicBezTo>
                    <a:pt x="17" y="10"/>
                    <a:pt x="17" y="10"/>
                    <a:pt x="17" y="10"/>
                  </a:cubicBezTo>
                  <a:cubicBezTo>
                    <a:pt x="24" y="10"/>
                    <a:pt x="24" y="10"/>
                    <a:pt x="24" y="10"/>
                  </a:cubicBezTo>
                  <a:cubicBezTo>
                    <a:pt x="24" y="13"/>
                    <a:pt x="24" y="13"/>
                    <a:pt x="24" y="13"/>
                  </a:cubicBezTo>
                  <a:cubicBezTo>
                    <a:pt x="24" y="15"/>
                    <a:pt x="25" y="17"/>
                    <a:pt x="27" y="17"/>
                  </a:cubicBezTo>
                  <a:cubicBezTo>
                    <a:pt x="29" y="17"/>
                    <a:pt x="31" y="15"/>
                    <a:pt x="31" y="13"/>
                  </a:cubicBezTo>
                  <a:cubicBezTo>
                    <a:pt x="31" y="10"/>
                    <a:pt x="31" y="10"/>
                    <a:pt x="31" y="10"/>
                  </a:cubicBezTo>
                  <a:cubicBezTo>
                    <a:pt x="37" y="10"/>
                    <a:pt x="37" y="10"/>
                    <a:pt x="37" y="10"/>
                  </a:cubicBezTo>
                  <a:cubicBezTo>
                    <a:pt x="37" y="13"/>
                    <a:pt x="37" y="13"/>
                    <a:pt x="37" y="13"/>
                  </a:cubicBezTo>
                  <a:cubicBezTo>
                    <a:pt x="37" y="15"/>
                    <a:pt x="39" y="17"/>
                    <a:pt x="41" y="17"/>
                  </a:cubicBezTo>
                  <a:cubicBezTo>
                    <a:pt x="43" y="17"/>
                    <a:pt x="45" y="15"/>
                    <a:pt x="45" y="13"/>
                  </a:cubicBezTo>
                  <a:cubicBezTo>
                    <a:pt x="45" y="10"/>
                    <a:pt x="45" y="10"/>
                    <a:pt x="45" y="10"/>
                  </a:cubicBezTo>
                  <a:cubicBezTo>
                    <a:pt x="51" y="10"/>
                    <a:pt x="51" y="10"/>
                    <a:pt x="51" y="10"/>
                  </a:cubicBezTo>
                  <a:cubicBezTo>
                    <a:pt x="51" y="13"/>
                    <a:pt x="51" y="13"/>
                    <a:pt x="51" y="13"/>
                  </a:cubicBezTo>
                  <a:cubicBezTo>
                    <a:pt x="51" y="15"/>
                    <a:pt x="53" y="17"/>
                    <a:pt x="55" y="17"/>
                  </a:cubicBezTo>
                  <a:cubicBezTo>
                    <a:pt x="57" y="17"/>
                    <a:pt x="59" y="15"/>
                    <a:pt x="59" y="13"/>
                  </a:cubicBezTo>
                  <a:cubicBezTo>
                    <a:pt x="59" y="10"/>
                    <a:pt x="59" y="10"/>
                    <a:pt x="59" y="10"/>
                  </a:cubicBezTo>
                  <a:cubicBezTo>
                    <a:pt x="61" y="10"/>
                    <a:pt x="61" y="10"/>
                    <a:pt x="61" y="10"/>
                  </a:cubicBezTo>
                  <a:cubicBezTo>
                    <a:pt x="64" y="10"/>
                    <a:pt x="66" y="12"/>
                    <a:pt x="66" y="14"/>
                  </a:cubicBezTo>
                  <a:cubicBezTo>
                    <a:pt x="66" y="26"/>
                    <a:pt x="66" y="26"/>
                    <a:pt x="66" y="26"/>
                  </a:cubicBezTo>
                  <a:cubicBezTo>
                    <a:pt x="3" y="26"/>
                    <a:pt x="3" y="26"/>
                    <a:pt x="3" y="26"/>
                  </a:cubicBezTo>
                  <a:cubicBezTo>
                    <a:pt x="3" y="14"/>
                    <a:pt x="3" y="14"/>
                    <a:pt x="3" y="14"/>
                  </a:cubicBezTo>
                  <a:cubicBezTo>
                    <a:pt x="3" y="12"/>
                    <a:pt x="5" y="10"/>
                    <a:pt x="7" y="10"/>
                  </a:cubicBezTo>
                  <a:close/>
                  <a:moveTo>
                    <a:pt x="3" y="28"/>
                  </a:moveTo>
                  <a:cubicBezTo>
                    <a:pt x="66" y="28"/>
                    <a:pt x="66" y="28"/>
                    <a:pt x="66" y="28"/>
                  </a:cubicBezTo>
                  <a:cubicBezTo>
                    <a:pt x="66" y="69"/>
                    <a:pt x="66" y="69"/>
                    <a:pt x="66" y="69"/>
                  </a:cubicBezTo>
                  <a:cubicBezTo>
                    <a:pt x="66" y="72"/>
                    <a:pt x="64" y="74"/>
                    <a:pt x="61" y="74"/>
                  </a:cubicBezTo>
                  <a:cubicBezTo>
                    <a:pt x="7" y="74"/>
                    <a:pt x="7" y="74"/>
                    <a:pt x="7" y="74"/>
                  </a:cubicBezTo>
                  <a:cubicBezTo>
                    <a:pt x="5" y="74"/>
                    <a:pt x="3" y="72"/>
                    <a:pt x="3" y="69"/>
                  </a:cubicBezTo>
                  <a:lnTo>
                    <a:pt x="3" y="28"/>
                  </a:lnTo>
                  <a:close/>
                  <a:moveTo>
                    <a:pt x="34" y="39"/>
                  </a:moveTo>
                  <a:cubicBezTo>
                    <a:pt x="36" y="39"/>
                    <a:pt x="37" y="38"/>
                    <a:pt x="37" y="36"/>
                  </a:cubicBezTo>
                  <a:cubicBezTo>
                    <a:pt x="37" y="34"/>
                    <a:pt x="36" y="33"/>
                    <a:pt x="34" y="33"/>
                  </a:cubicBezTo>
                  <a:cubicBezTo>
                    <a:pt x="33" y="33"/>
                    <a:pt x="31" y="34"/>
                    <a:pt x="31" y="36"/>
                  </a:cubicBezTo>
                  <a:cubicBezTo>
                    <a:pt x="31" y="38"/>
                    <a:pt x="33" y="39"/>
                    <a:pt x="34" y="39"/>
                  </a:cubicBezTo>
                  <a:close/>
                  <a:moveTo>
                    <a:pt x="34" y="35"/>
                  </a:moveTo>
                  <a:cubicBezTo>
                    <a:pt x="35" y="35"/>
                    <a:pt x="35" y="36"/>
                    <a:pt x="35" y="36"/>
                  </a:cubicBezTo>
                  <a:cubicBezTo>
                    <a:pt x="35" y="36"/>
                    <a:pt x="35" y="37"/>
                    <a:pt x="34" y="37"/>
                  </a:cubicBezTo>
                  <a:cubicBezTo>
                    <a:pt x="34" y="37"/>
                    <a:pt x="33" y="36"/>
                    <a:pt x="33" y="36"/>
                  </a:cubicBezTo>
                  <a:cubicBezTo>
                    <a:pt x="33" y="36"/>
                    <a:pt x="34" y="35"/>
                    <a:pt x="34" y="35"/>
                  </a:cubicBezTo>
                  <a:close/>
                  <a:moveTo>
                    <a:pt x="44" y="39"/>
                  </a:moveTo>
                  <a:cubicBezTo>
                    <a:pt x="46" y="39"/>
                    <a:pt x="47" y="38"/>
                    <a:pt x="47" y="36"/>
                  </a:cubicBezTo>
                  <a:cubicBezTo>
                    <a:pt x="47" y="34"/>
                    <a:pt x="46" y="33"/>
                    <a:pt x="44" y="33"/>
                  </a:cubicBezTo>
                  <a:cubicBezTo>
                    <a:pt x="43" y="33"/>
                    <a:pt x="41" y="34"/>
                    <a:pt x="41" y="36"/>
                  </a:cubicBezTo>
                  <a:cubicBezTo>
                    <a:pt x="41" y="38"/>
                    <a:pt x="43" y="39"/>
                    <a:pt x="44" y="39"/>
                  </a:cubicBezTo>
                  <a:close/>
                  <a:moveTo>
                    <a:pt x="44" y="35"/>
                  </a:moveTo>
                  <a:cubicBezTo>
                    <a:pt x="45" y="35"/>
                    <a:pt x="45" y="36"/>
                    <a:pt x="45" y="36"/>
                  </a:cubicBezTo>
                  <a:cubicBezTo>
                    <a:pt x="45" y="36"/>
                    <a:pt x="45" y="37"/>
                    <a:pt x="44" y="37"/>
                  </a:cubicBezTo>
                  <a:cubicBezTo>
                    <a:pt x="44" y="37"/>
                    <a:pt x="43" y="36"/>
                    <a:pt x="43" y="36"/>
                  </a:cubicBezTo>
                  <a:cubicBezTo>
                    <a:pt x="43" y="36"/>
                    <a:pt x="44" y="35"/>
                    <a:pt x="44" y="35"/>
                  </a:cubicBezTo>
                  <a:close/>
                  <a:moveTo>
                    <a:pt x="54" y="39"/>
                  </a:moveTo>
                  <a:cubicBezTo>
                    <a:pt x="56" y="39"/>
                    <a:pt x="57" y="38"/>
                    <a:pt x="57" y="36"/>
                  </a:cubicBezTo>
                  <a:cubicBezTo>
                    <a:pt x="57" y="34"/>
                    <a:pt x="56" y="33"/>
                    <a:pt x="54" y="33"/>
                  </a:cubicBezTo>
                  <a:cubicBezTo>
                    <a:pt x="52" y="33"/>
                    <a:pt x="51" y="34"/>
                    <a:pt x="51" y="36"/>
                  </a:cubicBezTo>
                  <a:cubicBezTo>
                    <a:pt x="51" y="38"/>
                    <a:pt x="52" y="39"/>
                    <a:pt x="54" y="39"/>
                  </a:cubicBezTo>
                  <a:close/>
                  <a:moveTo>
                    <a:pt x="54" y="35"/>
                  </a:moveTo>
                  <a:cubicBezTo>
                    <a:pt x="55" y="35"/>
                    <a:pt x="55" y="36"/>
                    <a:pt x="55" y="36"/>
                  </a:cubicBezTo>
                  <a:cubicBezTo>
                    <a:pt x="55" y="36"/>
                    <a:pt x="55" y="37"/>
                    <a:pt x="54" y="37"/>
                  </a:cubicBezTo>
                  <a:cubicBezTo>
                    <a:pt x="54" y="37"/>
                    <a:pt x="53" y="36"/>
                    <a:pt x="53" y="36"/>
                  </a:cubicBezTo>
                  <a:cubicBezTo>
                    <a:pt x="53" y="36"/>
                    <a:pt x="54" y="35"/>
                    <a:pt x="54" y="35"/>
                  </a:cubicBezTo>
                  <a:close/>
                  <a:moveTo>
                    <a:pt x="14" y="49"/>
                  </a:moveTo>
                  <a:cubicBezTo>
                    <a:pt x="16" y="49"/>
                    <a:pt x="17" y="47"/>
                    <a:pt x="17" y="46"/>
                  </a:cubicBezTo>
                  <a:cubicBezTo>
                    <a:pt x="17" y="44"/>
                    <a:pt x="16" y="43"/>
                    <a:pt x="14" y="43"/>
                  </a:cubicBezTo>
                  <a:cubicBezTo>
                    <a:pt x="13" y="43"/>
                    <a:pt x="11" y="44"/>
                    <a:pt x="11" y="46"/>
                  </a:cubicBezTo>
                  <a:cubicBezTo>
                    <a:pt x="11" y="47"/>
                    <a:pt x="13" y="49"/>
                    <a:pt x="14" y="49"/>
                  </a:cubicBezTo>
                  <a:close/>
                  <a:moveTo>
                    <a:pt x="14" y="45"/>
                  </a:moveTo>
                  <a:cubicBezTo>
                    <a:pt x="15" y="45"/>
                    <a:pt x="15" y="45"/>
                    <a:pt x="15" y="46"/>
                  </a:cubicBezTo>
                  <a:cubicBezTo>
                    <a:pt x="15" y="46"/>
                    <a:pt x="15" y="47"/>
                    <a:pt x="14" y="47"/>
                  </a:cubicBezTo>
                  <a:cubicBezTo>
                    <a:pt x="14" y="47"/>
                    <a:pt x="13" y="46"/>
                    <a:pt x="13" y="46"/>
                  </a:cubicBezTo>
                  <a:cubicBezTo>
                    <a:pt x="13" y="45"/>
                    <a:pt x="14" y="45"/>
                    <a:pt x="14" y="45"/>
                  </a:cubicBezTo>
                  <a:close/>
                  <a:moveTo>
                    <a:pt x="24" y="49"/>
                  </a:moveTo>
                  <a:cubicBezTo>
                    <a:pt x="26" y="49"/>
                    <a:pt x="27" y="47"/>
                    <a:pt x="27" y="46"/>
                  </a:cubicBezTo>
                  <a:cubicBezTo>
                    <a:pt x="27" y="44"/>
                    <a:pt x="26" y="43"/>
                    <a:pt x="24" y="43"/>
                  </a:cubicBezTo>
                  <a:cubicBezTo>
                    <a:pt x="23" y="43"/>
                    <a:pt x="21" y="44"/>
                    <a:pt x="21" y="46"/>
                  </a:cubicBezTo>
                  <a:cubicBezTo>
                    <a:pt x="21" y="47"/>
                    <a:pt x="23" y="49"/>
                    <a:pt x="24" y="49"/>
                  </a:cubicBezTo>
                  <a:close/>
                  <a:moveTo>
                    <a:pt x="24" y="45"/>
                  </a:moveTo>
                  <a:cubicBezTo>
                    <a:pt x="25" y="45"/>
                    <a:pt x="25" y="45"/>
                    <a:pt x="25" y="46"/>
                  </a:cubicBezTo>
                  <a:cubicBezTo>
                    <a:pt x="25" y="46"/>
                    <a:pt x="25" y="47"/>
                    <a:pt x="24" y="47"/>
                  </a:cubicBezTo>
                  <a:cubicBezTo>
                    <a:pt x="24" y="47"/>
                    <a:pt x="23" y="46"/>
                    <a:pt x="23" y="46"/>
                  </a:cubicBezTo>
                  <a:cubicBezTo>
                    <a:pt x="23" y="45"/>
                    <a:pt x="24" y="45"/>
                    <a:pt x="24" y="45"/>
                  </a:cubicBezTo>
                  <a:close/>
                  <a:moveTo>
                    <a:pt x="34" y="49"/>
                  </a:moveTo>
                  <a:cubicBezTo>
                    <a:pt x="36" y="49"/>
                    <a:pt x="37" y="47"/>
                    <a:pt x="37" y="46"/>
                  </a:cubicBezTo>
                  <a:cubicBezTo>
                    <a:pt x="37" y="44"/>
                    <a:pt x="36" y="43"/>
                    <a:pt x="34" y="43"/>
                  </a:cubicBezTo>
                  <a:cubicBezTo>
                    <a:pt x="33" y="43"/>
                    <a:pt x="31" y="44"/>
                    <a:pt x="31" y="46"/>
                  </a:cubicBezTo>
                  <a:cubicBezTo>
                    <a:pt x="31" y="47"/>
                    <a:pt x="33" y="49"/>
                    <a:pt x="34" y="49"/>
                  </a:cubicBezTo>
                  <a:close/>
                  <a:moveTo>
                    <a:pt x="34" y="45"/>
                  </a:moveTo>
                  <a:cubicBezTo>
                    <a:pt x="35" y="45"/>
                    <a:pt x="35" y="45"/>
                    <a:pt x="35" y="46"/>
                  </a:cubicBezTo>
                  <a:cubicBezTo>
                    <a:pt x="35" y="46"/>
                    <a:pt x="35" y="47"/>
                    <a:pt x="34" y="47"/>
                  </a:cubicBezTo>
                  <a:cubicBezTo>
                    <a:pt x="34" y="47"/>
                    <a:pt x="33" y="46"/>
                    <a:pt x="33" y="46"/>
                  </a:cubicBezTo>
                  <a:cubicBezTo>
                    <a:pt x="33" y="45"/>
                    <a:pt x="34" y="45"/>
                    <a:pt x="34" y="45"/>
                  </a:cubicBezTo>
                  <a:close/>
                  <a:moveTo>
                    <a:pt x="44" y="49"/>
                  </a:moveTo>
                  <a:cubicBezTo>
                    <a:pt x="46" y="49"/>
                    <a:pt x="47" y="47"/>
                    <a:pt x="47" y="46"/>
                  </a:cubicBezTo>
                  <a:cubicBezTo>
                    <a:pt x="47" y="44"/>
                    <a:pt x="46" y="43"/>
                    <a:pt x="44" y="43"/>
                  </a:cubicBezTo>
                  <a:cubicBezTo>
                    <a:pt x="43" y="43"/>
                    <a:pt x="41" y="44"/>
                    <a:pt x="41" y="46"/>
                  </a:cubicBezTo>
                  <a:cubicBezTo>
                    <a:pt x="41" y="47"/>
                    <a:pt x="43" y="49"/>
                    <a:pt x="44" y="49"/>
                  </a:cubicBezTo>
                  <a:close/>
                  <a:moveTo>
                    <a:pt x="44" y="45"/>
                  </a:moveTo>
                  <a:cubicBezTo>
                    <a:pt x="45" y="45"/>
                    <a:pt x="45" y="45"/>
                    <a:pt x="45" y="46"/>
                  </a:cubicBezTo>
                  <a:cubicBezTo>
                    <a:pt x="45" y="46"/>
                    <a:pt x="45" y="47"/>
                    <a:pt x="44" y="47"/>
                  </a:cubicBezTo>
                  <a:cubicBezTo>
                    <a:pt x="44" y="47"/>
                    <a:pt x="43" y="46"/>
                    <a:pt x="43" y="46"/>
                  </a:cubicBezTo>
                  <a:cubicBezTo>
                    <a:pt x="43" y="45"/>
                    <a:pt x="44" y="45"/>
                    <a:pt x="44" y="45"/>
                  </a:cubicBezTo>
                  <a:close/>
                  <a:moveTo>
                    <a:pt x="54" y="49"/>
                  </a:moveTo>
                  <a:cubicBezTo>
                    <a:pt x="56" y="49"/>
                    <a:pt x="57" y="47"/>
                    <a:pt x="57" y="46"/>
                  </a:cubicBezTo>
                  <a:cubicBezTo>
                    <a:pt x="57" y="44"/>
                    <a:pt x="56" y="43"/>
                    <a:pt x="54" y="43"/>
                  </a:cubicBezTo>
                  <a:cubicBezTo>
                    <a:pt x="52" y="43"/>
                    <a:pt x="51" y="44"/>
                    <a:pt x="51" y="46"/>
                  </a:cubicBezTo>
                  <a:cubicBezTo>
                    <a:pt x="51" y="47"/>
                    <a:pt x="52" y="49"/>
                    <a:pt x="54" y="49"/>
                  </a:cubicBezTo>
                  <a:close/>
                  <a:moveTo>
                    <a:pt x="54" y="45"/>
                  </a:moveTo>
                  <a:cubicBezTo>
                    <a:pt x="55" y="45"/>
                    <a:pt x="55" y="45"/>
                    <a:pt x="55" y="46"/>
                  </a:cubicBezTo>
                  <a:cubicBezTo>
                    <a:pt x="55" y="46"/>
                    <a:pt x="55" y="47"/>
                    <a:pt x="54" y="47"/>
                  </a:cubicBezTo>
                  <a:cubicBezTo>
                    <a:pt x="54" y="47"/>
                    <a:pt x="53" y="46"/>
                    <a:pt x="53" y="46"/>
                  </a:cubicBezTo>
                  <a:cubicBezTo>
                    <a:pt x="53" y="45"/>
                    <a:pt x="54" y="45"/>
                    <a:pt x="54" y="45"/>
                  </a:cubicBezTo>
                  <a:close/>
                  <a:moveTo>
                    <a:pt x="14" y="59"/>
                  </a:moveTo>
                  <a:cubicBezTo>
                    <a:pt x="16" y="59"/>
                    <a:pt x="17" y="57"/>
                    <a:pt x="17" y="56"/>
                  </a:cubicBezTo>
                  <a:cubicBezTo>
                    <a:pt x="17" y="54"/>
                    <a:pt x="16" y="53"/>
                    <a:pt x="14" y="53"/>
                  </a:cubicBezTo>
                  <a:cubicBezTo>
                    <a:pt x="13" y="53"/>
                    <a:pt x="11" y="54"/>
                    <a:pt x="11" y="56"/>
                  </a:cubicBezTo>
                  <a:cubicBezTo>
                    <a:pt x="11" y="57"/>
                    <a:pt x="13" y="59"/>
                    <a:pt x="14" y="59"/>
                  </a:cubicBezTo>
                  <a:close/>
                  <a:moveTo>
                    <a:pt x="14" y="55"/>
                  </a:moveTo>
                  <a:cubicBezTo>
                    <a:pt x="15" y="55"/>
                    <a:pt x="15" y="55"/>
                    <a:pt x="15" y="56"/>
                  </a:cubicBezTo>
                  <a:cubicBezTo>
                    <a:pt x="15" y="56"/>
                    <a:pt x="15" y="57"/>
                    <a:pt x="14" y="57"/>
                  </a:cubicBezTo>
                  <a:cubicBezTo>
                    <a:pt x="14" y="57"/>
                    <a:pt x="13" y="56"/>
                    <a:pt x="13" y="56"/>
                  </a:cubicBezTo>
                  <a:cubicBezTo>
                    <a:pt x="13" y="55"/>
                    <a:pt x="14" y="55"/>
                    <a:pt x="14" y="55"/>
                  </a:cubicBezTo>
                  <a:close/>
                  <a:moveTo>
                    <a:pt x="24" y="59"/>
                  </a:moveTo>
                  <a:cubicBezTo>
                    <a:pt x="26" y="59"/>
                    <a:pt x="27" y="57"/>
                    <a:pt x="27" y="56"/>
                  </a:cubicBezTo>
                  <a:cubicBezTo>
                    <a:pt x="27" y="54"/>
                    <a:pt x="26" y="53"/>
                    <a:pt x="24" y="53"/>
                  </a:cubicBezTo>
                  <a:cubicBezTo>
                    <a:pt x="23" y="53"/>
                    <a:pt x="21" y="54"/>
                    <a:pt x="21" y="56"/>
                  </a:cubicBezTo>
                  <a:cubicBezTo>
                    <a:pt x="21" y="57"/>
                    <a:pt x="23" y="59"/>
                    <a:pt x="24" y="59"/>
                  </a:cubicBezTo>
                  <a:close/>
                  <a:moveTo>
                    <a:pt x="24" y="55"/>
                  </a:moveTo>
                  <a:cubicBezTo>
                    <a:pt x="25" y="55"/>
                    <a:pt x="25" y="55"/>
                    <a:pt x="25" y="56"/>
                  </a:cubicBezTo>
                  <a:cubicBezTo>
                    <a:pt x="25" y="56"/>
                    <a:pt x="25" y="57"/>
                    <a:pt x="24" y="57"/>
                  </a:cubicBezTo>
                  <a:cubicBezTo>
                    <a:pt x="24" y="57"/>
                    <a:pt x="23" y="56"/>
                    <a:pt x="23" y="56"/>
                  </a:cubicBezTo>
                  <a:cubicBezTo>
                    <a:pt x="23" y="55"/>
                    <a:pt x="24" y="55"/>
                    <a:pt x="24" y="55"/>
                  </a:cubicBezTo>
                  <a:close/>
                  <a:moveTo>
                    <a:pt x="34" y="59"/>
                  </a:moveTo>
                  <a:cubicBezTo>
                    <a:pt x="36" y="59"/>
                    <a:pt x="37" y="57"/>
                    <a:pt x="37" y="56"/>
                  </a:cubicBezTo>
                  <a:cubicBezTo>
                    <a:pt x="37" y="54"/>
                    <a:pt x="36" y="53"/>
                    <a:pt x="34" y="53"/>
                  </a:cubicBezTo>
                  <a:cubicBezTo>
                    <a:pt x="33" y="53"/>
                    <a:pt x="31" y="54"/>
                    <a:pt x="31" y="56"/>
                  </a:cubicBezTo>
                  <a:cubicBezTo>
                    <a:pt x="31" y="57"/>
                    <a:pt x="33" y="59"/>
                    <a:pt x="34" y="59"/>
                  </a:cubicBezTo>
                  <a:close/>
                  <a:moveTo>
                    <a:pt x="34" y="55"/>
                  </a:moveTo>
                  <a:cubicBezTo>
                    <a:pt x="35" y="55"/>
                    <a:pt x="35" y="55"/>
                    <a:pt x="35" y="56"/>
                  </a:cubicBezTo>
                  <a:cubicBezTo>
                    <a:pt x="35" y="56"/>
                    <a:pt x="35" y="57"/>
                    <a:pt x="34" y="57"/>
                  </a:cubicBezTo>
                  <a:cubicBezTo>
                    <a:pt x="34" y="57"/>
                    <a:pt x="33" y="56"/>
                    <a:pt x="33" y="56"/>
                  </a:cubicBezTo>
                  <a:cubicBezTo>
                    <a:pt x="33" y="55"/>
                    <a:pt x="34" y="55"/>
                    <a:pt x="34" y="55"/>
                  </a:cubicBezTo>
                  <a:close/>
                  <a:moveTo>
                    <a:pt x="44" y="59"/>
                  </a:moveTo>
                  <a:cubicBezTo>
                    <a:pt x="46" y="59"/>
                    <a:pt x="47" y="57"/>
                    <a:pt x="47" y="56"/>
                  </a:cubicBezTo>
                  <a:cubicBezTo>
                    <a:pt x="47" y="54"/>
                    <a:pt x="46" y="53"/>
                    <a:pt x="44" y="53"/>
                  </a:cubicBezTo>
                  <a:cubicBezTo>
                    <a:pt x="43" y="53"/>
                    <a:pt x="41" y="54"/>
                    <a:pt x="41" y="56"/>
                  </a:cubicBezTo>
                  <a:cubicBezTo>
                    <a:pt x="41" y="57"/>
                    <a:pt x="43" y="59"/>
                    <a:pt x="44" y="59"/>
                  </a:cubicBezTo>
                  <a:close/>
                  <a:moveTo>
                    <a:pt x="44" y="55"/>
                  </a:moveTo>
                  <a:cubicBezTo>
                    <a:pt x="45" y="55"/>
                    <a:pt x="45" y="55"/>
                    <a:pt x="45" y="56"/>
                  </a:cubicBezTo>
                  <a:cubicBezTo>
                    <a:pt x="45" y="56"/>
                    <a:pt x="45" y="57"/>
                    <a:pt x="44" y="57"/>
                  </a:cubicBezTo>
                  <a:cubicBezTo>
                    <a:pt x="44" y="57"/>
                    <a:pt x="43" y="56"/>
                    <a:pt x="43" y="56"/>
                  </a:cubicBezTo>
                  <a:cubicBezTo>
                    <a:pt x="43" y="55"/>
                    <a:pt x="44" y="55"/>
                    <a:pt x="44" y="55"/>
                  </a:cubicBezTo>
                  <a:close/>
                  <a:moveTo>
                    <a:pt x="54" y="59"/>
                  </a:moveTo>
                  <a:cubicBezTo>
                    <a:pt x="56" y="59"/>
                    <a:pt x="57" y="57"/>
                    <a:pt x="57" y="56"/>
                  </a:cubicBezTo>
                  <a:cubicBezTo>
                    <a:pt x="57" y="54"/>
                    <a:pt x="56" y="53"/>
                    <a:pt x="54" y="53"/>
                  </a:cubicBezTo>
                  <a:cubicBezTo>
                    <a:pt x="52" y="53"/>
                    <a:pt x="51" y="54"/>
                    <a:pt x="51" y="56"/>
                  </a:cubicBezTo>
                  <a:cubicBezTo>
                    <a:pt x="51" y="57"/>
                    <a:pt x="52" y="59"/>
                    <a:pt x="54" y="59"/>
                  </a:cubicBezTo>
                  <a:close/>
                  <a:moveTo>
                    <a:pt x="54" y="55"/>
                  </a:moveTo>
                  <a:cubicBezTo>
                    <a:pt x="55" y="55"/>
                    <a:pt x="55" y="55"/>
                    <a:pt x="55" y="56"/>
                  </a:cubicBezTo>
                  <a:cubicBezTo>
                    <a:pt x="55" y="56"/>
                    <a:pt x="55" y="57"/>
                    <a:pt x="54" y="57"/>
                  </a:cubicBezTo>
                  <a:cubicBezTo>
                    <a:pt x="54" y="57"/>
                    <a:pt x="53" y="56"/>
                    <a:pt x="53" y="56"/>
                  </a:cubicBezTo>
                  <a:cubicBezTo>
                    <a:pt x="53" y="55"/>
                    <a:pt x="54" y="55"/>
                    <a:pt x="54" y="55"/>
                  </a:cubicBezTo>
                  <a:close/>
                  <a:moveTo>
                    <a:pt x="14" y="68"/>
                  </a:moveTo>
                  <a:cubicBezTo>
                    <a:pt x="16" y="68"/>
                    <a:pt x="17" y="67"/>
                    <a:pt x="17" y="65"/>
                  </a:cubicBezTo>
                  <a:cubicBezTo>
                    <a:pt x="17" y="64"/>
                    <a:pt x="16" y="63"/>
                    <a:pt x="14" y="63"/>
                  </a:cubicBezTo>
                  <a:cubicBezTo>
                    <a:pt x="13" y="63"/>
                    <a:pt x="11" y="64"/>
                    <a:pt x="11" y="65"/>
                  </a:cubicBezTo>
                  <a:cubicBezTo>
                    <a:pt x="11" y="67"/>
                    <a:pt x="13" y="68"/>
                    <a:pt x="14" y="68"/>
                  </a:cubicBezTo>
                  <a:close/>
                  <a:moveTo>
                    <a:pt x="14" y="65"/>
                  </a:moveTo>
                  <a:cubicBezTo>
                    <a:pt x="15" y="65"/>
                    <a:pt x="15" y="65"/>
                    <a:pt x="15" y="65"/>
                  </a:cubicBezTo>
                  <a:cubicBezTo>
                    <a:pt x="15" y="66"/>
                    <a:pt x="15" y="66"/>
                    <a:pt x="14" y="66"/>
                  </a:cubicBezTo>
                  <a:cubicBezTo>
                    <a:pt x="14" y="66"/>
                    <a:pt x="13" y="66"/>
                    <a:pt x="13" y="65"/>
                  </a:cubicBezTo>
                  <a:cubicBezTo>
                    <a:pt x="13" y="65"/>
                    <a:pt x="14" y="65"/>
                    <a:pt x="14" y="65"/>
                  </a:cubicBezTo>
                  <a:close/>
                  <a:moveTo>
                    <a:pt x="24" y="68"/>
                  </a:moveTo>
                  <a:cubicBezTo>
                    <a:pt x="26" y="68"/>
                    <a:pt x="27" y="67"/>
                    <a:pt x="27" y="65"/>
                  </a:cubicBezTo>
                  <a:cubicBezTo>
                    <a:pt x="27" y="64"/>
                    <a:pt x="26" y="63"/>
                    <a:pt x="24" y="63"/>
                  </a:cubicBezTo>
                  <a:cubicBezTo>
                    <a:pt x="23" y="63"/>
                    <a:pt x="21" y="64"/>
                    <a:pt x="21" y="65"/>
                  </a:cubicBezTo>
                  <a:cubicBezTo>
                    <a:pt x="21" y="67"/>
                    <a:pt x="23" y="68"/>
                    <a:pt x="24" y="68"/>
                  </a:cubicBezTo>
                  <a:close/>
                  <a:moveTo>
                    <a:pt x="24" y="65"/>
                  </a:moveTo>
                  <a:cubicBezTo>
                    <a:pt x="25" y="65"/>
                    <a:pt x="25" y="65"/>
                    <a:pt x="25" y="65"/>
                  </a:cubicBezTo>
                  <a:cubicBezTo>
                    <a:pt x="25" y="66"/>
                    <a:pt x="25" y="66"/>
                    <a:pt x="24" y="66"/>
                  </a:cubicBezTo>
                  <a:cubicBezTo>
                    <a:pt x="24" y="66"/>
                    <a:pt x="23" y="66"/>
                    <a:pt x="23" y="65"/>
                  </a:cubicBezTo>
                  <a:cubicBezTo>
                    <a:pt x="23" y="65"/>
                    <a:pt x="24" y="65"/>
                    <a:pt x="24"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62" name="Freeform 41"/>
            <p:cNvSpPr>
              <a:spLocks noEditPoints="1"/>
            </p:cNvSpPr>
            <p:nvPr/>
          </p:nvSpPr>
          <p:spPr bwMode="auto">
            <a:xfrm>
              <a:off x="8626374" y="3481429"/>
              <a:ext cx="328520" cy="317570"/>
            </a:xfrm>
            <a:custGeom>
              <a:avLst/>
              <a:gdLst>
                <a:gd name="T0" fmla="*/ 12 w 63"/>
                <a:gd name="T1" fmla="*/ 10 h 61"/>
                <a:gd name="T2" fmla="*/ 13 w 63"/>
                <a:gd name="T3" fmla="*/ 10 h 61"/>
                <a:gd name="T4" fmla="*/ 13 w 63"/>
                <a:gd name="T5" fmla="*/ 12 h 61"/>
                <a:gd name="T6" fmla="*/ 13 w 63"/>
                <a:gd name="T7" fmla="*/ 29 h 61"/>
                <a:gd name="T8" fmla="*/ 13 w 63"/>
                <a:gd name="T9" fmla="*/ 31 h 61"/>
                <a:gd name="T10" fmla="*/ 13 w 63"/>
                <a:gd name="T11" fmla="*/ 31 h 61"/>
                <a:gd name="T12" fmla="*/ 12 w 63"/>
                <a:gd name="T13" fmla="*/ 31 h 61"/>
                <a:gd name="T14" fmla="*/ 12 w 63"/>
                <a:gd name="T15" fmla="*/ 10 h 61"/>
                <a:gd name="T16" fmla="*/ 61 w 63"/>
                <a:gd name="T17" fmla="*/ 59 h 61"/>
                <a:gd name="T18" fmla="*/ 56 w 63"/>
                <a:gd name="T19" fmla="*/ 61 h 61"/>
                <a:gd name="T20" fmla="*/ 51 w 63"/>
                <a:gd name="T21" fmla="*/ 59 h 61"/>
                <a:gd name="T22" fmla="*/ 38 w 63"/>
                <a:gd name="T23" fmla="*/ 47 h 61"/>
                <a:gd name="T24" fmla="*/ 36 w 63"/>
                <a:gd name="T25" fmla="*/ 42 h 61"/>
                <a:gd name="T26" fmla="*/ 32 w 63"/>
                <a:gd name="T27" fmla="*/ 38 h 61"/>
                <a:gd name="T28" fmla="*/ 22 w 63"/>
                <a:gd name="T29" fmla="*/ 41 h 61"/>
                <a:gd name="T30" fmla="*/ 8 w 63"/>
                <a:gd name="T31" fmla="*/ 35 h 61"/>
                <a:gd name="T32" fmla="*/ 8 w 63"/>
                <a:gd name="T33" fmla="*/ 6 h 61"/>
                <a:gd name="T34" fmla="*/ 22 w 63"/>
                <a:gd name="T35" fmla="*/ 0 h 61"/>
                <a:gd name="T36" fmla="*/ 36 w 63"/>
                <a:gd name="T37" fmla="*/ 6 h 61"/>
                <a:gd name="T38" fmla="*/ 39 w 63"/>
                <a:gd name="T39" fmla="*/ 31 h 61"/>
                <a:gd name="T40" fmla="*/ 43 w 63"/>
                <a:gd name="T41" fmla="*/ 35 h 61"/>
                <a:gd name="T42" fmla="*/ 48 w 63"/>
                <a:gd name="T43" fmla="*/ 37 h 61"/>
                <a:gd name="T44" fmla="*/ 60 w 63"/>
                <a:gd name="T45" fmla="*/ 49 h 61"/>
                <a:gd name="T46" fmla="*/ 61 w 63"/>
                <a:gd name="T47" fmla="*/ 59 h 61"/>
                <a:gd name="T48" fmla="*/ 10 w 63"/>
                <a:gd name="T49" fmla="*/ 8 h 61"/>
                <a:gd name="T50" fmla="*/ 5 w 63"/>
                <a:gd name="T51" fmla="*/ 21 h 61"/>
                <a:gd name="T52" fmla="*/ 10 w 63"/>
                <a:gd name="T53" fmla="*/ 33 h 61"/>
                <a:gd name="T54" fmla="*/ 22 w 63"/>
                <a:gd name="T55" fmla="*/ 38 h 61"/>
                <a:gd name="T56" fmla="*/ 34 w 63"/>
                <a:gd name="T57" fmla="*/ 33 h 61"/>
                <a:gd name="T58" fmla="*/ 39 w 63"/>
                <a:gd name="T59" fmla="*/ 21 h 61"/>
                <a:gd name="T60" fmla="*/ 34 w 63"/>
                <a:gd name="T61" fmla="*/ 8 h 61"/>
                <a:gd name="T62" fmla="*/ 22 w 63"/>
                <a:gd name="T63" fmla="*/ 3 h 61"/>
                <a:gd name="T64" fmla="*/ 10 w 63"/>
                <a:gd name="T65" fmla="*/ 8 h 61"/>
                <a:gd name="T66" fmla="*/ 36 w 63"/>
                <a:gd name="T67" fmla="*/ 34 h 61"/>
                <a:gd name="T68" fmla="*/ 34 w 63"/>
                <a:gd name="T69" fmla="*/ 35 h 61"/>
                <a:gd name="T70" fmla="*/ 38 w 63"/>
                <a:gd name="T71" fmla="*/ 39 h 61"/>
                <a:gd name="T72" fmla="*/ 39 w 63"/>
                <a:gd name="T73" fmla="*/ 37 h 61"/>
                <a:gd name="T74" fmla="*/ 40 w 63"/>
                <a:gd name="T75" fmla="*/ 36 h 61"/>
                <a:gd name="T76" fmla="*/ 37 w 63"/>
                <a:gd name="T77" fmla="*/ 33 h 61"/>
                <a:gd name="T78" fmla="*/ 36 w 63"/>
                <a:gd name="T79" fmla="*/ 34 h 61"/>
                <a:gd name="T80" fmla="*/ 41 w 63"/>
                <a:gd name="T81" fmla="*/ 44 h 61"/>
                <a:gd name="T82" fmla="*/ 53 w 63"/>
                <a:gd name="T83" fmla="*/ 57 h 61"/>
                <a:gd name="T84" fmla="*/ 58 w 63"/>
                <a:gd name="T85" fmla="*/ 57 h 61"/>
                <a:gd name="T86" fmla="*/ 60 w 63"/>
                <a:gd name="T87" fmla="*/ 54 h 61"/>
                <a:gd name="T88" fmla="*/ 58 w 63"/>
                <a:gd name="T89" fmla="*/ 51 h 61"/>
                <a:gd name="T90" fmla="*/ 46 w 63"/>
                <a:gd name="T91" fmla="*/ 39 h 61"/>
                <a:gd name="T92" fmla="*/ 43 w 63"/>
                <a:gd name="T93" fmla="*/ 38 h 61"/>
                <a:gd name="T94" fmla="*/ 42 w 63"/>
                <a:gd name="T95" fmla="*/ 38 h 61"/>
                <a:gd name="T96" fmla="*/ 41 w 63"/>
                <a:gd name="T97" fmla="*/ 38 h 61"/>
                <a:gd name="T98" fmla="*/ 40 w 63"/>
                <a:gd name="T99" fmla="*/ 39 h 61"/>
                <a:gd name="T100" fmla="*/ 40 w 63"/>
                <a:gd name="T101" fmla="*/ 40 h 61"/>
                <a:gd name="T102" fmla="*/ 39 w 63"/>
                <a:gd name="T103" fmla="*/ 40 h 61"/>
                <a:gd name="T104" fmla="*/ 41 w 63"/>
                <a:gd name="T105" fmla="*/ 4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 h="61">
                  <a:moveTo>
                    <a:pt x="12" y="10"/>
                  </a:moveTo>
                  <a:cubicBezTo>
                    <a:pt x="12" y="10"/>
                    <a:pt x="13" y="10"/>
                    <a:pt x="13" y="10"/>
                  </a:cubicBezTo>
                  <a:cubicBezTo>
                    <a:pt x="14" y="11"/>
                    <a:pt x="14" y="11"/>
                    <a:pt x="13" y="12"/>
                  </a:cubicBezTo>
                  <a:cubicBezTo>
                    <a:pt x="8" y="17"/>
                    <a:pt x="8" y="24"/>
                    <a:pt x="13" y="29"/>
                  </a:cubicBezTo>
                  <a:cubicBezTo>
                    <a:pt x="14" y="30"/>
                    <a:pt x="14" y="30"/>
                    <a:pt x="13" y="31"/>
                  </a:cubicBezTo>
                  <a:cubicBezTo>
                    <a:pt x="13" y="31"/>
                    <a:pt x="13" y="31"/>
                    <a:pt x="13" y="31"/>
                  </a:cubicBezTo>
                  <a:cubicBezTo>
                    <a:pt x="12" y="31"/>
                    <a:pt x="12" y="31"/>
                    <a:pt x="12" y="31"/>
                  </a:cubicBezTo>
                  <a:cubicBezTo>
                    <a:pt x="6" y="25"/>
                    <a:pt x="6" y="16"/>
                    <a:pt x="12" y="10"/>
                  </a:cubicBezTo>
                  <a:close/>
                  <a:moveTo>
                    <a:pt x="61" y="59"/>
                  </a:moveTo>
                  <a:cubicBezTo>
                    <a:pt x="59" y="60"/>
                    <a:pt x="58" y="61"/>
                    <a:pt x="56" y="61"/>
                  </a:cubicBezTo>
                  <a:cubicBezTo>
                    <a:pt x="54" y="61"/>
                    <a:pt x="52" y="60"/>
                    <a:pt x="51" y="59"/>
                  </a:cubicBezTo>
                  <a:cubicBezTo>
                    <a:pt x="38" y="47"/>
                    <a:pt x="38" y="47"/>
                    <a:pt x="38" y="47"/>
                  </a:cubicBezTo>
                  <a:cubicBezTo>
                    <a:pt x="37" y="45"/>
                    <a:pt x="36" y="43"/>
                    <a:pt x="36" y="42"/>
                  </a:cubicBezTo>
                  <a:cubicBezTo>
                    <a:pt x="32" y="38"/>
                    <a:pt x="32" y="38"/>
                    <a:pt x="32" y="38"/>
                  </a:cubicBezTo>
                  <a:cubicBezTo>
                    <a:pt x="29" y="40"/>
                    <a:pt x="26" y="41"/>
                    <a:pt x="22" y="41"/>
                  </a:cubicBezTo>
                  <a:cubicBezTo>
                    <a:pt x="17" y="41"/>
                    <a:pt x="12" y="38"/>
                    <a:pt x="8" y="35"/>
                  </a:cubicBezTo>
                  <a:cubicBezTo>
                    <a:pt x="0" y="27"/>
                    <a:pt x="0" y="14"/>
                    <a:pt x="8" y="6"/>
                  </a:cubicBezTo>
                  <a:cubicBezTo>
                    <a:pt x="12" y="3"/>
                    <a:pt x="17" y="0"/>
                    <a:pt x="22" y="0"/>
                  </a:cubicBezTo>
                  <a:cubicBezTo>
                    <a:pt x="28" y="0"/>
                    <a:pt x="33" y="3"/>
                    <a:pt x="36" y="6"/>
                  </a:cubicBezTo>
                  <a:cubicBezTo>
                    <a:pt x="43" y="13"/>
                    <a:pt x="44" y="23"/>
                    <a:pt x="39" y="31"/>
                  </a:cubicBezTo>
                  <a:cubicBezTo>
                    <a:pt x="43" y="35"/>
                    <a:pt x="43" y="35"/>
                    <a:pt x="43" y="35"/>
                  </a:cubicBezTo>
                  <a:cubicBezTo>
                    <a:pt x="45" y="35"/>
                    <a:pt x="47" y="35"/>
                    <a:pt x="48" y="37"/>
                  </a:cubicBezTo>
                  <a:cubicBezTo>
                    <a:pt x="60" y="49"/>
                    <a:pt x="60" y="49"/>
                    <a:pt x="60" y="49"/>
                  </a:cubicBezTo>
                  <a:cubicBezTo>
                    <a:pt x="63" y="52"/>
                    <a:pt x="63" y="56"/>
                    <a:pt x="61" y="59"/>
                  </a:cubicBezTo>
                  <a:close/>
                  <a:moveTo>
                    <a:pt x="10" y="8"/>
                  </a:moveTo>
                  <a:cubicBezTo>
                    <a:pt x="7" y="12"/>
                    <a:pt x="5" y="16"/>
                    <a:pt x="5" y="21"/>
                  </a:cubicBezTo>
                  <a:cubicBezTo>
                    <a:pt x="5" y="25"/>
                    <a:pt x="7" y="29"/>
                    <a:pt x="10" y="33"/>
                  </a:cubicBezTo>
                  <a:cubicBezTo>
                    <a:pt x="13" y="36"/>
                    <a:pt x="18" y="38"/>
                    <a:pt x="22" y="38"/>
                  </a:cubicBezTo>
                  <a:cubicBezTo>
                    <a:pt x="27" y="38"/>
                    <a:pt x="31" y="36"/>
                    <a:pt x="34" y="33"/>
                  </a:cubicBezTo>
                  <a:cubicBezTo>
                    <a:pt x="37" y="29"/>
                    <a:pt x="39" y="25"/>
                    <a:pt x="39" y="21"/>
                  </a:cubicBezTo>
                  <a:cubicBezTo>
                    <a:pt x="39" y="16"/>
                    <a:pt x="37" y="12"/>
                    <a:pt x="34" y="8"/>
                  </a:cubicBezTo>
                  <a:cubicBezTo>
                    <a:pt x="31" y="5"/>
                    <a:pt x="27" y="3"/>
                    <a:pt x="22" y="3"/>
                  </a:cubicBezTo>
                  <a:cubicBezTo>
                    <a:pt x="18" y="3"/>
                    <a:pt x="13" y="5"/>
                    <a:pt x="10" y="8"/>
                  </a:cubicBezTo>
                  <a:close/>
                  <a:moveTo>
                    <a:pt x="36" y="34"/>
                  </a:moveTo>
                  <a:cubicBezTo>
                    <a:pt x="35" y="34"/>
                    <a:pt x="35" y="35"/>
                    <a:pt x="34" y="35"/>
                  </a:cubicBezTo>
                  <a:cubicBezTo>
                    <a:pt x="38" y="39"/>
                    <a:pt x="38" y="39"/>
                    <a:pt x="38" y="39"/>
                  </a:cubicBezTo>
                  <a:cubicBezTo>
                    <a:pt x="38" y="38"/>
                    <a:pt x="38" y="38"/>
                    <a:pt x="39" y="37"/>
                  </a:cubicBezTo>
                  <a:cubicBezTo>
                    <a:pt x="39" y="37"/>
                    <a:pt x="40" y="36"/>
                    <a:pt x="40" y="36"/>
                  </a:cubicBezTo>
                  <a:cubicBezTo>
                    <a:pt x="37" y="33"/>
                    <a:pt x="37" y="33"/>
                    <a:pt x="37" y="33"/>
                  </a:cubicBezTo>
                  <a:cubicBezTo>
                    <a:pt x="36" y="33"/>
                    <a:pt x="36" y="34"/>
                    <a:pt x="36" y="34"/>
                  </a:cubicBezTo>
                  <a:close/>
                  <a:moveTo>
                    <a:pt x="41" y="44"/>
                  </a:moveTo>
                  <a:cubicBezTo>
                    <a:pt x="53" y="57"/>
                    <a:pt x="53" y="57"/>
                    <a:pt x="53" y="57"/>
                  </a:cubicBezTo>
                  <a:cubicBezTo>
                    <a:pt x="54" y="58"/>
                    <a:pt x="57" y="58"/>
                    <a:pt x="58" y="57"/>
                  </a:cubicBezTo>
                  <a:cubicBezTo>
                    <a:pt x="59" y="56"/>
                    <a:pt x="60" y="55"/>
                    <a:pt x="60" y="54"/>
                  </a:cubicBezTo>
                  <a:cubicBezTo>
                    <a:pt x="60" y="53"/>
                    <a:pt x="59" y="52"/>
                    <a:pt x="58" y="51"/>
                  </a:cubicBezTo>
                  <a:cubicBezTo>
                    <a:pt x="46" y="39"/>
                    <a:pt x="46" y="39"/>
                    <a:pt x="46" y="39"/>
                  </a:cubicBezTo>
                  <a:cubicBezTo>
                    <a:pt x="45" y="38"/>
                    <a:pt x="44" y="38"/>
                    <a:pt x="43" y="38"/>
                  </a:cubicBezTo>
                  <a:cubicBezTo>
                    <a:pt x="43" y="38"/>
                    <a:pt x="42" y="38"/>
                    <a:pt x="42" y="38"/>
                  </a:cubicBezTo>
                  <a:cubicBezTo>
                    <a:pt x="42" y="38"/>
                    <a:pt x="42" y="38"/>
                    <a:pt x="41" y="38"/>
                  </a:cubicBezTo>
                  <a:cubicBezTo>
                    <a:pt x="41" y="38"/>
                    <a:pt x="41" y="38"/>
                    <a:pt x="40" y="39"/>
                  </a:cubicBezTo>
                  <a:cubicBezTo>
                    <a:pt x="40" y="39"/>
                    <a:pt x="40" y="39"/>
                    <a:pt x="40" y="40"/>
                  </a:cubicBezTo>
                  <a:cubicBezTo>
                    <a:pt x="39" y="40"/>
                    <a:pt x="39" y="40"/>
                    <a:pt x="39" y="40"/>
                  </a:cubicBezTo>
                  <a:cubicBezTo>
                    <a:pt x="39" y="42"/>
                    <a:pt x="39" y="43"/>
                    <a:pt x="41" y="44"/>
                  </a:cubicBezTo>
                  <a:close/>
                </a:path>
              </a:pathLst>
            </a:custGeom>
            <a:grpFill/>
            <a:ln>
              <a:noFill/>
            </a:ln>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63" name="Freeform 17"/>
            <p:cNvSpPr>
              <a:spLocks noEditPoints="1"/>
            </p:cNvSpPr>
            <p:nvPr/>
          </p:nvSpPr>
          <p:spPr bwMode="auto">
            <a:xfrm>
              <a:off x="4270782" y="4215532"/>
              <a:ext cx="353973" cy="299836"/>
            </a:xfrm>
            <a:custGeom>
              <a:avLst/>
              <a:gdLst>
                <a:gd name="T0" fmla="*/ 70 w 72"/>
                <a:gd name="T1" fmla="*/ 16 h 61"/>
                <a:gd name="T2" fmla="*/ 56 w 72"/>
                <a:gd name="T3" fmla="*/ 18 h 61"/>
                <a:gd name="T4" fmla="*/ 43 w 72"/>
                <a:gd name="T5" fmla="*/ 46 h 61"/>
                <a:gd name="T6" fmla="*/ 12 w 72"/>
                <a:gd name="T7" fmla="*/ 46 h 61"/>
                <a:gd name="T8" fmla="*/ 13 w 72"/>
                <a:gd name="T9" fmla="*/ 49 h 61"/>
                <a:gd name="T10" fmla="*/ 48 w 72"/>
                <a:gd name="T11" fmla="*/ 51 h 61"/>
                <a:gd name="T12" fmla="*/ 13 w 72"/>
                <a:gd name="T13" fmla="*/ 52 h 61"/>
                <a:gd name="T14" fmla="*/ 9 w 72"/>
                <a:gd name="T15" fmla="*/ 45 h 61"/>
                <a:gd name="T16" fmla="*/ 7 w 72"/>
                <a:gd name="T17" fmla="*/ 42 h 61"/>
                <a:gd name="T18" fmla="*/ 1 w 72"/>
                <a:gd name="T19" fmla="*/ 23 h 61"/>
                <a:gd name="T20" fmla="*/ 10 w 72"/>
                <a:gd name="T21" fmla="*/ 41 h 61"/>
                <a:gd name="T22" fmla="*/ 43 w 72"/>
                <a:gd name="T23" fmla="*/ 43 h 61"/>
                <a:gd name="T24" fmla="*/ 54 w 72"/>
                <a:gd name="T25" fmla="*/ 17 h 61"/>
                <a:gd name="T26" fmla="*/ 70 w 72"/>
                <a:gd name="T27" fmla="*/ 13 h 61"/>
                <a:gd name="T28" fmla="*/ 18 w 72"/>
                <a:gd name="T29" fmla="*/ 57 h 61"/>
                <a:gd name="T30" fmla="*/ 11 w 72"/>
                <a:gd name="T31" fmla="*/ 57 h 61"/>
                <a:gd name="T32" fmla="*/ 18 w 72"/>
                <a:gd name="T33" fmla="*/ 57 h 61"/>
                <a:gd name="T34" fmla="*/ 14 w 72"/>
                <a:gd name="T35" fmla="*/ 55 h 61"/>
                <a:gd name="T36" fmla="*/ 14 w 72"/>
                <a:gd name="T37" fmla="*/ 59 h 61"/>
                <a:gd name="T38" fmla="*/ 45 w 72"/>
                <a:gd name="T39" fmla="*/ 57 h 61"/>
                <a:gd name="T40" fmla="*/ 38 w 72"/>
                <a:gd name="T41" fmla="*/ 57 h 61"/>
                <a:gd name="T42" fmla="*/ 45 w 72"/>
                <a:gd name="T43" fmla="*/ 57 h 61"/>
                <a:gd name="T44" fmla="*/ 41 w 72"/>
                <a:gd name="T45" fmla="*/ 55 h 61"/>
                <a:gd name="T46" fmla="*/ 41 w 72"/>
                <a:gd name="T47" fmla="*/ 59 h 61"/>
                <a:gd name="T48" fmla="*/ 12 w 72"/>
                <a:gd name="T49" fmla="*/ 37 h 61"/>
                <a:gd name="T50" fmla="*/ 45 w 72"/>
                <a:gd name="T51" fmla="*/ 36 h 61"/>
                <a:gd name="T52" fmla="*/ 12 w 72"/>
                <a:gd name="T53" fmla="*/ 35 h 61"/>
                <a:gd name="T54" fmla="*/ 12 w 72"/>
                <a:gd name="T55" fmla="*/ 37 h 61"/>
                <a:gd name="T56" fmla="*/ 12 w 72"/>
                <a:gd name="T57" fmla="*/ 40 h 61"/>
                <a:gd name="T58" fmla="*/ 43 w 72"/>
                <a:gd name="T59" fmla="*/ 41 h 61"/>
                <a:gd name="T60" fmla="*/ 43 w 72"/>
                <a:gd name="T61" fmla="*/ 39 h 61"/>
                <a:gd name="T62" fmla="*/ 37 w 72"/>
                <a:gd name="T63" fmla="*/ 31 h 61"/>
                <a:gd name="T64" fmla="*/ 44 w 72"/>
                <a:gd name="T65" fmla="*/ 30 h 61"/>
                <a:gd name="T66" fmla="*/ 43 w 72"/>
                <a:gd name="T67" fmla="*/ 0 h 61"/>
                <a:gd name="T68" fmla="*/ 36 w 72"/>
                <a:gd name="T69" fmla="*/ 0 h 61"/>
                <a:gd name="T70" fmla="*/ 37 w 72"/>
                <a:gd name="T71" fmla="*/ 31 h 61"/>
                <a:gd name="T72" fmla="*/ 31 w 72"/>
                <a:gd name="T73" fmla="*/ 31 h 61"/>
                <a:gd name="T74" fmla="*/ 32 w 72"/>
                <a:gd name="T75" fmla="*/ 8 h 61"/>
                <a:gd name="T76" fmla="*/ 25 w 72"/>
                <a:gd name="T77" fmla="*/ 8 h 61"/>
                <a:gd name="T78" fmla="*/ 24 w 72"/>
                <a:gd name="T79" fmla="*/ 30 h 61"/>
                <a:gd name="T80" fmla="*/ 13 w 72"/>
                <a:gd name="T81" fmla="*/ 31 h 61"/>
                <a:gd name="T82" fmla="*/ 20 w 72"/>
                <a:gd name="T83" fmla="*/ 30 h 61"/>
                <a:gd name="T84" fmla="*/ 20 w 72"/>
                <a:gd name="T85" fmla="*/ 16 h 61"/>
                <a:gd name="T86" fmla="*/ 13 w 72"/>
                <a:gd name="T87" fmla="*/ 16 h 61"/>
                <a:gd name="T88" fmla="*/ 13 w 72"/>
                <a:gd name="T89"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61">
                  <a:moveTo>
                    <a:pt x="72" y="14"/>
                  </a:moveTo>
                  <a:cubicBezTo>
                    <a:pt x="72" y="15"/>
                    <a:pt x="71" y="16"/>
                    <a:pt x="70" y="16"/>
                  </a:cubicBezTo>
                  <a:cubicBezTo>
                    <a:pt x="59" y="16"/>
                    <a:pt x="59" y="16"/>
                    <a:pt x="59" y="16"/>
                  </a:cubicBezTo>
                  <a:cubicBezTo>
                    <a:pt x="58" y="16"/>
                    <a:pt x="57" y="17"/>
                    <a:pt x="56" y="18"/>
                  </a:cubicBezTo>
                  <a:cubicBezTo>
                    <a:pt x="49" y="42"/>
                    <a:pt x="49" y="42"/>
                    <a:pt x="49" y="42"/>
                  </a:cubicBezTo>
                  <a:cubicBezTo>
                    <a:pt x="48" y="44"/>
                    <a:pt x="46" y="46"/>
                    <a:pt x="43" y="46"/>
                  </a:cubicBezTo>
                  <a:cubicBezTo>
                    <a:pt x="13" y="46"/>
                    <a:pt x="13" y="46"/>
                    <a:pt x="13" y="46"/>
                  </a:cubicBezTo>
                  <a:cubicBezTo>
                    <a:pt x="13" y="46"/>
                    <a:pt x="12" y="46"/>
                    <a:pt x="12" y="46"/>
                  </a:cubicBezTo>
                  <a:cubicBezTo>
                    <a:pt x="12" y="48"/>
                    <a:pt x="12" y="48"/>
                    <a:pt x="12" y="48"/>
                  </a:cubicBezTo>
                  <a:cubicBezTo>
                    <a:pt x="12" y="49"/>
                    <a:pt x="12" y="49"/>
                    <a:pt x="13" y="49"/>
                  </a:cubicBezTo>
                  <a:cubicBezTo>
                    <a:pt x="47" y="49"/>
                    <a:pt x="47" y="49"/>
                    <a:pt x="47" y="49"/>
                  </a:cubicBezTo>
                  <a:cubicBezTo>
                    <a:pt x="47" y="49"/>
                    <a:pt x="48" y="50"/>
                    <a:pt x="48" y="51"/>
                  </a:cubicBezTo>
                  <a:cubicBezTo>
                    <a:pt x="48" y="52"/>
                    <a:pt x="47" y="52"/>
                    <a:pt x="47" y="52"/>
                  </a:cubicBezTo>
                  <a:cubicBezTo>
                    <a:pt x="13" y="52"/>
                    <a:pt x="13" y="52"/>
                    <a:pt x="13" y="52"/>
                  </a:cubicBezTo>
                  <a:cubicBezTo>
                    <a:pt x="11" y="52"/>
                    <a:pt x="9" y="50"/>
                    <a:pt x="9" y="48"/>
                  </a:cubicBezTo>
                  <a:cubicBezTo>
                    <a:pt x="9" y="45"/>
                    <a:pt x="9" y="45"/>
                    <a:pt x="9" y="45"/>
                  </a:cubicBezTo>
                  <a:cubicBezTo>
                    <a:pt x="9" y="45"/>
                    <a:pt x="9" y="44"/>
                    <a:pt x="9" y="44"/>
                  </a:cubicBezTo>
                  <a:cubicBezTo>
                    <a:pt x="8" y="44"/>
                    <a:pt x="8" y="43"/>
                    <a:pt x="7" y="42"/>
                  </a:cubicBezTo>
                  <a:cubicBezTo>
                    <a:pt x="0" y="25"/>
                    <a:pt x="0" y="25"/>
                    <a:pt x="0" y="25"/>
                  </a:cubicBezTo>
                  <a:cubicBezTo>
                    <a:pt x="0" y="24"/>
                    <a:pt x="0" y="23"/>
                    <a:pt x="1" y="23"/>
                  </a:cubicBezTo>
                  <a:cubicBezTo>
                    <a:pt x="1" y="22"/>
                    <a:pt x="2" y="23"/>
                    <a:pt x="3" y="24"/>
                  </a:cubicBezTo>
                  <a:cubicBezTo>
                    <a:pt x="10" y="41"/>
                    <a:pt x="10" y="41"/>
                    <a:pt x="10" y="41"/>
                  </a:cubicBezTo>
                  <a:cubicBezTo>
                    <a:pt x="11" y="42"/>
                    <a:pt x="12" y="43"/>
                    <a:pt x="13" y="43"/>
                  </a:cubicBezTo>
                  <a:cubicBezTo>
                    <a:pt x="43" y="43"/>
                    <a:pt x="43" y="43"/>
                    <a:pt x="43" y="43"/>
                  </a:cubicBezTo>
                  <a:cubicBezTo>
                    <a:pt x="44" y="43"/>
                    <a:pt x="46" y="42"/>
                    <a:pt x="46" y="41"/>
                  </a:cubicBezTo>
                  <a:cubicBezTo>
                    <a:pt x="54" y="17"/>
                    <a:pt x="54" y="17"/>
                    <a:pt x="54" y="17"/>
                  </a:cubicBezTo>
                  <a:cubicBezTo>
                    <a:pt x="54" y="15"/>
                    <a:pt x="57" y="13"/>
                    <a:pt x="59" y="13"/>
                  </a:cubicBezTo>
                  <a:cubicBezTo>
                    <a:pt x="70" y="13"/>
                    <a:pt x="70" y="13"/>
                    <a:pt x="70" y="13"/>
                  </a:cubicBezTo>
                  <a:cubicBezTo>
                    <a:pt x="71" y="13"/>
                    <a:pt x="72" y="13"/>
                    <a:pt x="72" y="14"/>
                  </a:cubicBezTo>
                  <a:close/>
                  <a:moveTo>
                    <a:pt x="18" y="57"/>
                  </a:moveTo>
                  <a:cubicBezTo>
                    <a:pt x="18" y="59"/>
                    <a:pt x="16" y="61"/>
                    <a:pt x="14" y="61"/>
                  </a:cubicBezTo>
                  <a:cubicBezTo>
                    <a:pt x="12" y="61"/>
                    <a:pt x="11" y="59"/>
                    <a:pt x="11" y="57"/>
                  </a:cubicBezTo>
                  <a:cubicBezTo>
                    <a:pt x="11" y="55"/>
                    <a:pt x="12" y="53"/>
                    <a:pt x="14" y="53"/>
                  </a:cubicBezTo>
                  <a:cubicBezTo>
                    <a:pt x="16" y="53"/>
                    <a:pt x="18" y="55"/>
                    <a:pt x="18" y="57"/>
                  </a:cubicBezTo>
                  <a:close/>
                  <a:moveTo>
                    <a:pt x="16" y="57"/>
                  </a:moveTo>
                  <a:cubicBezTo>
                    <a:pt x="16" y="56"/>
                    <a:pt x="15" y="55"/>
                    <a:pt x="14" y="55"/>
                  </a:cubicBezTo>
                  <a:cubicBezTo>
                    <a:pt x="14" y="55"/>
                    <a:pt x="13" y="56"/>
                    <a:pt x="13" y="57"/>
                  </a:cubicBezTo>
                  <a:cubicBezTo>
                    <a:pt x="13" y="58"/>
                    <a:pt x="14" y="59"/>
                    <a:pt x="14" y="59"/>
                  </a:cubicBezTo>
                  <a:cubicBezTo>
                    <a:pt x="15" y="59"/>
                    <a:pt x="16" y="58"/>
                    <a:pt x="16" y="57"/>
                  </a:cubicBezTo>
                  <a:close/>
                  <a:moveTo>
                    <a:pt x="45" y="57"/>
                  </a:moveTo>
                  <a:cubicBezTo>
                    <a:pt x="45" y="59"/>
                    <a:pt x="43" y="61"/>
                    <a:pt x="41" y="61"/>
                  </a:cubicBezTo>
                  <a:cubicBezTo>
                    <a:pt x="39" y="61"/>
                    <a:pt x="38" y="59"/>
                    <a:pt x="38" y="57"/>
                  </a:cubicBezTo>
                  <a:cubicBezTo>
                    <a:pt x="38" y="55"/>
                    <a:pt x="39" y="53"/>
                    <a:pt x="41" y="53"/>
                  </a:cubicBezTo>
                  <a:cubicBezTo>
                    <a:pt x="43" y="53"/>
                    <a:pt x="45" y="55"/>
                    <a:pt x="45" y="57"/>
                  </a:cubicBezTo>
                  <a:close/>
                  <a:moveTo>
                    <a:pt x="43" y="57"/>
                  </a:moveTo>
                  <a:cubicBezTo>
                    <a:pt x="43" y="56"/>
                    <a:pt x="42" y="55"/>
                    <a:pt x="41" y="55"/>
                  </a:cubicBezTo>
                  <a:cubicBezTo>
                    <a:pt x="40" y="55"/>
                    <a:pt x="40" y="56"/>
                    <a:pt x="40" y="57"/>
                  </a:cubicBezTo>
                  <a:cubicBezTo>
                    <a:pt x="40" y="58"/>
                    <a:pt x="40" y="59"/>
                    <a:pt x="41" y="59"/>
                  </a:cubicBezTo>
                  <a:cubicBezTo>
                    <a:pt x="42" y="59"/>
                    <a:pt x="43" y="58"/>
                    <a:pt x="43" y="57"/>
                  </a:cubicBezTo>
                  <a:close/>
                  <a:moveTo>
                    <a:pt x="12" y="37"/>
                  </a:moveTo>
                  <a:cubicBezTo>
                    <a:pt x="44" y="37"/>
                    <a:pt x="44" y="37"/>
                    <a:pt x="44" y="37"/>
                  </a:cubicBezTo>
                  <a:cubicBezTo>
                    <a:pt x="45" y="37"/>
                    <a:pt x="45" y="36"/>
                    <a:pt x="45" y="36"/>
                  </a:cubicBezTo>
                  <a:cubicBezTo>
                    <a:pt x="45" y="35"/>
                    <a:pt x="45" y="35"/>
                    <a:pt x="44" y="35"/>
                  </a:cubicBezTo>
                  <a:cubicBezTo>
                    <a:pt x="12" y="35"/>
                    <a:pt x="12" y="35"/>
                    <a:pt x="12" y="35"/>
                  </a:cubicBezTo>
                  <a:cubicBezTo>
                    <a:pt x="11" y="35"/>
                    <a:pt x="11" y="35"/>
                    <a:pt x="11" y="36"/>
                  </a:cubicBezTo>
                  <a:cubicBezTo>
                    <a:pt x="11" y="36"/>
                    <a:pt x="11" y="37"/>
                    <a:pt x="12" y="37"/>
                  </a:cubicBezTo>
                  <a:close/>
                  <a:moveTo>
                    <a:pt x="13" y="39"/>
                  </a:moveTo>
                  <a:cubicBezTo>
                    <a:pt x="13" y="39"/>
                    <a:pt x="12" y="40"/>
                    <a:pt x="12" y="40"/>
                  </a:cubicBezTo>
                  <a:cubicBezTo>
                    <a:pt x="12" y="41"/>
                    <a:pt x="13" y="41"/>
                    <a:pt x="13" y="41"/>
                  </a:cubicBezTo>
                  <a:cubicBezTo>
                    <a:pt x="43" y="41"/>
                    <a:pt x="43" y="41"/>
                    <a:pt x="43" y="41"/>
                  </a:cubicBezTo>
                  <a:cubicBezTo>
                    <a:pt x="44" y="41"/>
                    <a:pt x="44" y="41"/>
                    <a:pt x="44" y="40"/>
                  </a:cubicBezTo>
                  <a:cubicBezTo>
                    <a:pt x="44" y="40"/>
                    <a:pt x="44" y="39"/>
                    <a:pt x="43" y="39"/>
                  </a:cubicBezTo>
                  <a:lnTo>
                    <a:pt x="13" y="39"/>
                  </a:lnTo>
                  <a:close/>
                  <a:moveTo>
                    <a:pt x="37" y="31"/>
                  </a:moveTo>
                  <a:cubicBezTo>
                    <a:pt x="43" y="31"/>
                    <a:pt x="43" y="31"/>
                    <a:pt x="43" y="31"/>
                  </a:cubicBezTo>
                  <a:cubicBezTo>
                    <a:pt x="43" y="31"/>
                    <a:pt x="44" y="30"/>
                    <a:pt x="44" y="30"/>
                  </a:cubicBezTo>
                  <a:cubicBezTo>
                    <a:pt x="44" y="0"/>
                    <a:pt x="44" y="0"/>
                    <a:pt x="44" y="0"/>
                  </a:cubicBezTo>
                  <a:cubicBezTo>
                    <a:pt x="44" y="0"/>
                    <a:pt x="43" y="0"/>
                    <a:pt x="43" y="0"/>
                  </a:cubicBezTo>
                  <a:cubicBezTo>
                    <a:pt x="37" y="0"/>
                    <a:pt x="37" y="0"/>
                    <a:pt x="37" y="0"/>
                  </a:cubicBezTo>
                  <a:cubicBezTo>
                    <a:pt x="36" y="0"/>
                    <a:pt x="36" y="0"/>
                    <a:pt x="36" y="0"/>
                  </a:cubicBezTo>
                  <a:cubicBezTo>
                    <a:pt x="36" y="30"/>
                    <a:pt x="36" y="30"/>
                    <a:pt x="36" y="30"/>
                  </a:cubicBezTo>
                  <a:cubicBezTo>
                    <a:pt x="36" y="30"/>
                    <a:pt x="36" y="31"/>
                    <a:pt x="37" y="31"/>
                  </a:cubicBezTo>
                  <a:close/>
                  <a:moveTo>
                    <a:pt x="25" y="31"/>
                  </a:moveTo>
                  <a:cubicBezTo>
                    <a:pt x="31" y="31"/>
                    <a:pt x="31" y="31"/>
                    <a:pt x="31" y="31"/>
                  </a:cubicBezTo>
                  <a:cubicBezTo>
                    <a:pt x="32" y="31"/>
                    <a:pt x="32" y="30"/>
                    <a:pt x="32" y="30"/>
                  </a:cubicBezTo>
                  <a:cubicBezTo>
                    <a:pt x="32" y="8"/>
                    <a:pt x="32" y="8"/>
                    <a:pt x="32" y="8"/>
                  </a:cubicBezTo>
                  <a:cubicBezTo>
                    <a:pt x="32" y="8"/>
                    <a:pt x="32" y="8"/>
                    <a:pt x="31" y="8"/>
                  </a:cubicBezTo>
                  <a:cubicBezTo>
                    <a:pt x="25" y="8"/>
                    <a:pt x="25" y="8"/>
                    <a:pt x="25" y="8"/>
                  </a:cubicBezTo>
                  <a:cubicBezTo>
                    <a:pt x="25" y="8"/>
                    <a:pt x="24" y="8"/>
                    <a:pt x="24" y="8"/>
                  </a:cubicBezTo>
                  <a:cubicBezTo>
                    <a:pt x="24" y="30"/>
                    <a:pt x="24" y="30"/>
                    <a:pt x="24" y="30"/>
                  </a:cubicBezTo>
                  <a:cubicBezTo>
                    <a:pt x="24" y="30"/>
                    <a:pt x="25" y="31"/>
                    <a:pt x="25" y="31"/>
                  </a:cubicBezTo>
                  <a:close/>
                  <a:moveTo>
                    <a:pt x="13" y="31"/>
                  </a:moveTo>
                  <a:cubicBezTo>
                    <a:pt x="20" y="31"/>
                    <a:pt x="20" y="31"/>
                    <a:pt x="20" y="31"/>
                  </a:cubicBezTo>
                  <a:cubicBezTo>
                    <a:pt x="20" y="31"/>
                    <a:pt x="20" y="30"/>
                    <a:pt x="20" y="30"/>
                  </a:cubicBezTo>
                  <a:cubicBezTo>
                    <a:pt x="20" y="16"/>
                    <a:pt x="20" y="16"/>
                    <a:pt x="20" y="16"/>
                  </a:cubicBezTo>
                  <a:cubicBezTo>
                    <a:pt x="20" y="16"/>
                    <a:pt x="20" y="16"/>
                    <a:pt x="20" y="16"/>
                  </a:cubicBezTo>
                  <a:cubicBezTo>
                    <a:pt x="13" y="16"/>
                    <a:pt x="13" y="16"/>
                    <a:pt x="13" y="16"/>
                  </a:cubicBezTo>
                  <a:cubicBezTo>
                    <a:pt x="13" y="16"/>
                    <a:pt x="13" y="16"/>
                    <a:pt x="13" y="16"/>
                  </a:cubicBezTo>
                  <a:cubicBezTo>
                    <a:pt x="13" y="30"/>
                    <a:pt x="13" y="30"/>
                    <a:pt x="13" y="30"/>
                  </a:cubicBezTo>
                  <a:cubicBezTo>
                    <a:pt x="13" y="30"/>
                    <a:pt x="13" y="31"/>
                    <a:pt x="13" y="31"/>
                  </a:cubicBezTo>
                  <a:close/>
                </a:path>
              </a:pathLst>
            </a:custGeom>
            <a:grpFill/>
            <a:ln>
              <a:noFill/>
            </a:ln>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64" name="Freeform 52"/>
            <p:cNvSpPr>
              <a:spLocks noEditPoints="1"/>
            </p:cNvSpPr>
            <p:nvPr/>
          </p:nvSpPr>
          <p:spPr bwMode="auto">
            <a:xfrm>
              <a:off x="7414484" y="4462722"/>
              <a:ext cx="427572" cy="402274"/>
            </a:xfrm>
            <a:custGeom>
              <a:avLst/>
              <a:gdLst>
                <a:gd name="T0" fmla="*/ 23 w 68"/>
                <a:gd name="T1" fmla="*/ 5 h 67"/>
                <a:gd name="T2" fmla="*/ 7 w 68"/>
                <a:gd name="T3" fmla="*/ 11 h 67"/>
                <a:gd name="T4" fmla="*/ 7 w 68"/>
                <a:gd name="T5" fmla="*/ 67 h 67"/>
                <a:gd name="T6" fmla="*/ 38 w 68"/>
                <a:gd name="T7" fmla="*/ 62 h 67"/>
                <a:gd name="T8" fmla="*/ 49 w 68"/>
                <a:gd name="T9" fmla="*/ 56 h 67"/>
                <a:gd name="T10" fmla="*/ 64 w 68"/>
                <a:gd name="T11" fmla="*/ 47 h 67"/>
                <a:gd name="T12" fmla="*/ 60 w 68"/>
                <a:gd name="T13" fmla="*/ 0 h 67"/>
                <a:gd name="T14" fmla="*/ 52 w 68"/>
                <a:gd name="T15" fmla="*/ 51 h 67"/>
                <a:gd name="T16" fmla="*/ 59 w 68"/>
                <a:gd name="T17" fmla="*/ 44 h 67"/>
                <a:gd name="T18" fmla="*/ 56 w 68"/>
                <a:gd name="T19" fmla="*/ 41 h 67"/>
                <a:gd name="T20" fmla="*/ 56 w 68"/>
                <a:gd name="T21" fmla="*/ 51 h 67"/>
                <a:gd name="T22" fmla="*/ 50 w 68"/>
                <a:gd name="T23" fmla="*/ 43 h 67"/>
                <a:gd name="T24" fmla="*/ 33 w 68"/>
                <a:gd name="T25" fmla="*/ 45 h 67"/>
                <a:gd name="T26" fmla="*/ 48 w 68"/>
                <a:gd name="T27" fmla="*/ 53 h 67"/>
                <a:gd name="T28" fmla="*/ 26 w 68"/>
                <a:gd name="T29" fmla="*/ 7 h 67"/>
                <a:gd name="T30" fmla="*/ 65 w 68"/>
                <a:gd name="T31" fmla="*/ 7 h 67"/>
                <a:gd name="T32" fmla="*/ 56 w 68"/>
                <a:gd name="T33" fmla="*/ 39 h 67"/>
                <a:gd name="T34" fmla="*/ 9 w 68"/>
                <a:gd name="T35" fmla="*/ 23 h 67"/>
                <a:gd name="T36" fmla="*/ 12 w 68"/>
                <a:gd name="T37" fmla="*/ 30 h 67"/>
                <a:gd name="T38" fmla="*/ 10 w 68"/>
                <a:gd name="T39" fmla="*/ 32 h 67"/>
                <a:gd name="T40" fmla="*/ 10 w 68"/>
                <a:gd name="T41" fmla="*/ 38 h 67"/>
                <a:gd name="T42" fmla="*/ 12 w 68"/>
                <a:gd name="T43" fmla="*/ 40 h 67"/>
                <a:gd name="T44" fmla="*/ 9 w 68"/>
                <a:gd name="T45" fmla="*/ 47 h 67"/>
                <a:gd name="T46" fmla="*/ 12 w 68"/>
                <a:gd name="T47" fmla="*/ 54 h 67"/>
                <a:gd name="T48" fmla="*/ 9 w 68"/>
                <a:gd name="T49" fmla="*/ 55 h 67"/>
                <a:gd name="T50" fmla="*/ 19 w 68"/>
                <a:gd name="T51" fmla="*/ 61 h 67"/>
                <a:gd name="T52" fmla="*/ 25 w 68"/>
                <a:gd name="T53" fmla="*/ 64 h 67"/>
                <a:gd name="T54" fmla="*/ 3 w 68"/>
                <a:gd name="T55" fmla="*/ 19 h 67"/>
                <a:gd name="T56" fmla="*/ 12 w 68"/>
                <a:gd name="T57" fmla="*/ 22 h 67"/>
                <a:gd name="T58" fmla="*/ 34 w 68"/>
                <a:gd name="T59" fmla="*/ 61 h 67"/>
                <a:gd name="T60" fmla="*/ 19 w 68"/>
                <a:gd name="T61" fmla="*/ 59 h 67"/>
                <a:gd name="T62" fmla="*/ 19 w 68"/>
                <a:gd name="T63" fmla="*/ 8 h 67"/>
                <a:gd name="T64" fmla="*/ 21 w 68"/>
                <a:gd name="T65" fmla="*/ 17 h 67"/>
                <a:gd name="T66" fmla="*/ 24 w 68"/>
                <a:gd name="T67" fmla="*/ 19 h 67"/>
                <a:gd name="T68" fmla="*/ 20 w 68"/>
                <a:gd name="T69" fmla="*/ 26 h 67"/>
                <a:gd name="T70" fmla="*/ 24 w 68"/>
                <a:gd name="T71" fmla="*/ 33 h 67"/>
                <a:gd name="T72" fmla="*/ 21 w 68"/>
                <a:gd name="T73" fmla="*/ 35 h 67"/>
                <a:gd name="T74" fmla="*/ 21 w 68"/>
                <a:gd name="T75" fmla="*/ 41 h 67"/>
                <a:gd name="T76" fmla="*/ 24 w 68"/>
                <a:gd name="T77" fmla="*/ 43 h 67"/>
                <a:gd name="T78" fmla="*/ 21 w 68"/>
                <a:gd name="T79" fmla="*/ 49 h 67"/>
                <a:gd name="T80" fmla="*/ 24 w 68"/>
                <a:gd name="T81" fmla="*/ 51 h 67"/>
                <a:gd name="T82" fmla="*/ 38 w 68"/>
                <a:gd name="T83" fmla="*/ 57 h 67"/>
                <a:gd name="T84" fmla="*/ 40 w 68"/>
                <a:gd name="T85" fmla="*/ 58 h 67"/>
                <a:gd name="T86" fmla="*/ 40 w 68"/>
                <a:gd name="T87" fmla="*/ 55 h 67"/>
                <a:gd name="T88" fmla="*/ 40 w 68"/>
                <a:gd name="T89" fmla="*/ 58 h 67"/>
                <a:gd name="T90" fmla="*/ 33 w 68"/>
                <a:gd name="T91" fmla="*/ 13 h 67"/>
                <a:gd name="T92" fmla="*/ 58 w 68"/>
                <a:gd name="T93" fmla="*/ 11 h 67"/>
                <a:gd name="T94" fmla="*/ 58 w 68"/>
                <a:gd name="T95" fmla="*/ 21 h 67"/>
                <a:gd name="T96" fmla="*/ 33 w 68"/>
                <a:gd name="T97" fmla="*/ 19 h 67"/>
                <a:gd name="T98" fmla="*/ 59 w 68"/>
                <a:gd name="T99" fmla="*/ 28 h 67"/>
                <a:gd name="T100" fmla="*/ 32 w 68"/>
                <a:gd name="T101" fmla="*/ 28 h 67"/>
                <a:gd name="T102" fmla="*/ 59 w 68"/>
                <a:gd name="T103" fmla="*/ 28 h 67"/>
                <a:gd name="T104" fmla="*/ 33 w 68"/>
                <a:gd name="T105" fmla="*/ 37 h 67"/>
                <a:gd name="T106" fmla="*/ 58 w 68"/>
                <a:gd name="T107" fmla="*/ 3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67">
                  <a:moveTo>
                    <a:pt x="60" y="0"/>
                  </a:moveTo>
                  <a:cubicBezTo>
                    <a:pt x="31" y="0"/>
                    <a:pt x="31" y="0"/>
                    <a:pt x="31" y="0"/>
                  </a:cubicBezTo>
                  <a:cubicBezTo>
                    <a:pt x="27" y="0"/>
                    <a:pt x="24" y="2"/>
                    <a:pt x="23" y="5"/>
                  </a:cubicBezTo>
                  <a:cubicBezTo>
                    <a:pt x="19" y="5"/>
                    <a:pt x="19" y="5"/>
                    <a:pt x="19" y="5"/>
                  </a:cubicBezTo>
                  <a:cubicBezTo>
                    <a:pt x="15" y="5"/>
                    <a:pt x="13" y="8"/>
                    <a:pt x="12" y="11"/>
                  </a:cubicBezTo>
                  <a:cubicBezTo>
                    <a:pt x="7" y="11"/>
                    <a:pt x="7" y="11"/>
                    <a:pt x="7" y="11"/>
                  </a:cubicBezTo>
                  <a:cubicBezTo>
                    <a:pt x="3" y="11"/>
                    <a:pt x="0" y="14"/>
                    <a:pt x="0" y="19"/>
                  </a:cubicBezTo>
                  <a:cubicBezTo>
                    <a:pt x="0" y="60"/>
                    <a:pt x="0" y="60"/>
                    <a:pt x="0" y="60"/>
                  </a:cubicBezTo>
                  <a:cubicBezTo>
                    <a:pt x="0" y="64"/>
                    <a:pt x="3" y="67"/>
                    <a:pt x="7" y="67"/>
                  </a:cubicBezTo>
                  <a:cubicBezTo>
                    <a:pt x="25" y="67"/>
                    <a:pt x="25" y="67"/>
                    <a:pt x="25" y="67"/>
                  </a:cubicBezTo>
                  <a:cubicBezTo>
                    <a:pt x="29" y="67"/>
                    <a:pt x="33" y="66"/>
                    <a:pt x="35" y="64"/>
                  </a:cubicBezTo>
                  <a:cubicBezTo>
                    <a:pt x="38" y="62"/>
                    <a:pt x="38" y="62"/>
                    <a:pt x="38" y="62"/>
                  </a:cubicBezTo>
                  <a:cubicBezTo>
                    <a:pt x="41" y="62"/>
                    <a:pt x="45" y="60"/>
                    <a:pt x="47" y="59"/>
                  </a:cubicBezTo>
                  <a:cubicBezTo>
                    <a:pt x="48" y="57"/>
                    <a:pt x="48" y="57"/>
                    <a:pt x="48" y="57"/>
                  </a:cubicBezTo>
                  <a:cubicBezTo>
                    <a:pt x="49" y="56"/>
                    <a:pt x="49" y="56"/>
                    <a:pt x="49" y="56"/>
                  </a:cubicBezTo>
                  <a:cubicBezTo>
                    <a:pt x="53" y="56"/>
                    <a:pt x="57" y="55"/>
                    <a:pt x="59" y="53"/>
                  </a:cubicBezTo>
                  <a:cubicBezTo>
                    <a:pt x="62" y="50"/>
                    <a:pt x="62" y="50"/>
                    <a:pt x="62" y="50"/>
                  </a:cubicBezTo>
                  <a:cubicBezTo>
                    <a:pt x="64" y="47"/>
                    <a:pt x="64" y="47"/>
                    <a:pt x="64" y="47"/>
                  </a:cubicBezTo>
                  <a:cubicBezTo>
                    <a:pt x="66" y="46"/>
                    <a:pt x="68" y="41"/>
                    <a:pt x="68" y="38"/>
                  </a:cubicBezTo>
                  <a:cubicBezTo>
                    <a:pt x="68" y="7"/>
                    <a:pt x="68" y="7"/>
                    <a:pt x="68" y="7"/>
                  </a:cubicBezTo>
                  <a:cubicBezTo>
                    <a:pt x="68" y="3"/>
                    <a:pt x="64" y="0"/>
                    <a:pt x="60" y="0"/>
                  </a:cubicBezTo>
                  <a:close/>
                  <a:moveTo>
                    <a:pt x="52" y="53"/>
                  </a:moveTo>
                  <a:cubicBezTo>
                    <a:pt x="52" y="52"/>
                    <a:pt x="52" y="52"/>
                    <a:pt x="52" y="52"/>
                  </a:cubicBezTo>
                  <a:cubicBezTo>
                    <a:pt x="52" y="52"/>
                    <a:pt x="52" y="51"/>
                    <a:pt x="52" y="51"/>
                  </a:cubicBezTo>
                  <a:cubicBezTo>
                    <a:pt x="52" y="45"/>
                    <a:pt x="52" y="45"/>
                    <a:pt x="52" y="45"/>
                  </a:cubicBezTo>
                  <a:cubicBezTo>
                    <a:pt x="58" y="45"/>
                    <a:pt x="58" y="45"/>
                    <a:pt x="58" y="45"/>
                  </a:cubicBezTo>
                  <a:cubicBezTo>
                    <a:pt x="59" y="45"/>
                    <a:pt x="59" y="45"/>
                    <a:pt x="59" y="44"/>
                  </a:cubicBezTo>
                  <a:cubicBezTo>
                    <a:pt x="59" y="44"/>
                    <a:pt x="59" y="43"/>
                    <a:pt x="58" y="43"/>
                  </a:cubicBezTo>
                  <a:cubicBezTo>
                    <a:pt x="52" y="43"/>
                    <a:pt x="52" y="43"/>
                    <a:pt x="52" y="43"/>
                  </a:cubicBezTo>
                  <a:cubicBezTo>
                    <a:pt x="53" y="42"/>
                    <a:pt x="54" y="41"/>
                    <a:pt x="56" y="41"/>
                  </a:cubicBezTo>
                  <a:cubicBezTo>
                    <a:pt x="64" y="41"/>
                    <a:pt x="64" y="41"/>
                    <a:pt x="64" y="41"/>
                  </a:cubicBezTo>
                  <a:cubicBezTo>
                    <a:pt x="64" y="43"/>
                    <a:pt x="63" y="45"/>
                    <a:pt x="62" y="45"/>
                  </a:cubicBezTo>
                  <a:cubicBezTo>
                    <a:pt x="56" y="51"/>
                    <a:pt x="56" y="51"/>
                    <a:pt x="56" y="51"/>
                  </a:cubicBezTo>
                  <a:cubicBezTo>
                    <a:pt x="56" y="52"/>
                    <a:pt x="54" y="52"/>
                    <a:pt x="52" y="53"/>
                  </a:cubicBezTo>
                  <a:close/>
                  <a:moveTo>
                    <a:pt x="56" y="39"/>
                  </a:moveTo>
                  <a:cubicBezTo>
                    <a:pt x="53" y="39"/>
                    <a:pt x="51" y="41"/>
                    <a:pt x="50" y="43"/>
                  </a:cubicBezTo>
                  <a:cubicBezTo>
                    <a:pt x="33" y="43"/>
                    <a:pt x="33" y="43"/>
                    <a:pt x="33" y="43"/>
                  </a:cubicBezTo>
                  <a:cubicBezTo>
                    <a:pt x="32" y="43"/>
                    <a:pt x="32" y="44"/>
                    <a:pt x="32" y="44"/>
                  </a:cubicBezTo>
                  <a:cubicBezTo>
                    <a:pt x="32" y="45"/>
                    <a:pt x="32" y="45"/>
                    <a:pt x="33" y="45"/>
                  </a:cubicBezTo>
                  <a:cubicBezTo>
                    <a:pt x="50" y="45"/>
                    <a:pt x="50" y="45"/>
                    <a:pt x="50" y="45"/>
                  </a:cubicBezTo>
                  <a:cubicBezTo>
                    <a:pt x="50" y="51"/>
                    <a:pt x="50" y="51"/>
                    <a:pt x="50" y="51"/>
                  </a:cubicBezTo>
                  <a:cubicBezTo>
                    <a:pt x="48" y="53"/>
                    <a:pt x="48" y="53"/>
                    <a:pt x="48" y="53"/>
                  </a:cubicBezTo>
                  <a:cubicBezTo>
                    <a:pt x="31" y="53"/>
                    <a:pt x="31" y="53"/>
                    <a:pt x="31" y="53"/>
                  </a:cubicBezTo>
                  <a:cubicBezTo>
                    <a:pt x="28" y="53"/>
                    <a:pt x="26" y="51"/>
                    <a:pt x="26" y="49"/>
                  </a:cubicBezTo>
                  <a:cubicBezTo>
                    <a:pt x="26" y="7"/>
                    <a:pt x="26" y="7"/>
                    <a:pt x="26" y="7"/>
                  </a:cubicBezTo>
                  <a:cubicBezTo>
                    <a:pt x="26" y="5"/>
                    <a:pt x="28" y="3"/>
                    <a:pt x="31" y="3"/>
                  </a:cubicBezTo>
                  <a:cubicBezTo>
                    <a:pt x="60" y="3"/>
                    <a:pt x="60" y="3"/>
                    <a:pt x="60" y="3"/>
                  </a:cubicBezTo>
                  <a:cubicBezTo>
                    <a:pt x="63" y="3"/>
                    <a:pt x="65" y="5"/>
                    <a:pt x="65" y="7"/>
                  </a:cubicBezTo>
                  <a:cubicBezTo>
                    <a:pt x="65" y="38"/>
                    <a:pt x="65" y="38"/>
                    <a:pt x="65" y="38"/>
                  </a:cubicBezTo>
                  <a:cubicBezTo>
                    <a:pt x="65" y="38"/>
                    <a:pt x="65" y="39"/>
                    <a:pt x="65" y="39"/>
                  </a:cubicBezTo>
                  <a:lnTo>
                    <a:pt x="56" y="39"/>
                  </a:lnTo>
                  <a:close/>
                  <a:moveTo>
                    <a:pt x="12" y="22"/>
                  </a:moveTo>
                  <a:cubicBezTo>
                    <a:pt x="10" y="22"/>
                    <a:pt x="10" y="22"/>
                    <a:pt x="10" y="22"/>
                  </a:cubicBezTo>
                  <a:cubicBezTo>
                    <a:pt x="9" y="22"/>
                    <a:pt x="9" y="23"/>
                    <a:pt x="9" y="23"/>
                  </a:cubicBezTo>
                  <a:cubicBezTo>
                    <a:pt x="9" y="24"/>
                    <a:pt x="9" y="24"/>
                    <a:pt x="10" y="24"/>
                  </a:cubicBezTo>
                  <a:cubicBezTo>
                    <a:pt x="12" y="24"/>
                    <a:pt x="12" y="24"/>
                    <a:pt x="12" y="24"/>
                  </a:cubicBezTo>
                  <a:cubicBezTo>
                    <a:pt x="12" y="30"/>
                    <a:pt x="12" y="30"/>
                    <a:pt x="12" y="30"/>
                  </a:cubicBezTo>
                  <a:cubicBezTo>
                    <a:pt x="10" y="30"/>
                    <a:pt x="10" y="30"/>
                    <a:pt x="10" y="30"/>
                  </a:cubicBezTo>
                  <a:cubicBezTo>
                    <a:pt x="9" y="30"/>
                    <a:pt x="9" y="31"/>
                    <a:pt x="9" y="31"/>
                  </a:cubicBezTo>
                  <a:cubicBezTo>
                    <a:pt x="9" y="32"/>
                    <a:pt x="9" y="32"/>
                    <a:pt x="10" y="32"/>
                  </a:cubicBezTo>
                  <a:cubicBezTo>
                    <a:pt x="12" y="32"/>
                    <a:pt x="12" y="32"/>
                    <a:pt x="12" y="32"/>
                  </a:cubicBezTo>
                  <a:cubicBezTo>
                    <a:pt x="12" y="38"/>
                    <a:pt x="12" y="38"/>
                    <a:pt x="12" y="38"/>
                  </a:cubicBezTo>
                  <a:cubicBezTo>
                    <a:pt x="10" y="38"/>
                    <a:pt x="10" y="38"/>
                    <a:pt x="10" y="38"/>
                  </a:cubicBezTo>
                  <a:cubicBezTo>
                    <a:pt x="9" y="38"/>
                    <a:pt x="9" y="39"/>
                    <a:pt x="9" y="39"/>
                  </a:cubicBezTo>
                  <a:cubicBezTo>
                    <a:pt x="9" y="40"/>
                    <a:pt x="9" y="40"/>
                    <a:pt x="10" y="40"/>
                  </a:cubicBezTo>
                  <a:cubicBezTo>
                    <a:pt x="12" y="40"/>
                    <a:pt x="12" y="40"/>
                    <a:pt x="12" y="40"/>
                  </a:cubicBezTo>
                  <a:cubicBezTo>
                    <a:pt x="12" y="46"/>
                    <a:pt x="12" y="46"/>
                    <a:pt x="12" y="46"/>
                  </a:cubicBezTo>
                  <a:cubicBezTo>
                    <a:pt x="10" y="46"/>
                    <a:pt x="10" y="46"/>
                    <a:pt x="10" y="46"/>
                  </a:cubicBezTo>
                  <a:cubicBezTo>
                    <a:pt x="9" y="46"/>
                    <a:pt x="9" y="47"/>
                    <a:pt x="9" y="47"/>
                  </a:cubicBezTo>
                  <a:cubicBezTo>
                    <a:pt x="9" y="48"/>
                    <a:pt x="9" y="48"/>
                    <a:pt x="10" y="48"/>
                  </a:cubicBezTo>
                  <a:cubicBezTo>
                    <a:pt x="12" y="48"/>
                    <a:pt x="12" y="48"/>
                    <a:pt x="12" y="48"/>
                  </a:cubicBezTo>
                  <a:cubicBezTo>
                    <a:pt x="12" y="54"/>
                    <a:pt x="12" y="54"/>
                    <a:pt x="12" y="54"/>
                  </a:cubicBezTo>
                  <a:cubicBezTo>
                    <a:pt x="12" y="54"/>
                    <a:pt x="12" y="54"/>
                    <a:pt x="12" y="54"/>
                  </a:cubicBezTo>
                  <a:cubicBezTo>
                    <a:pt x="10" y="54"/>
                    <a:pt x="10" y="54"/>
                    <a:pt x="10" y="54"/>
                  </a:cubicBezTo>
                  <a:cubicBezTo>
                    <a:pt x="9" y="54"/>
                    <a:pt x="9" y="55"/>
                    <a:pt x="9" y="55"/>
                  </a:cubicBezTo>
                  <a:cubicBezTo>
                    <a:pt x="9" y="56"/>
                    <a:pt x="9" y="56"/>
                    <a:pt x="10" y="56"/>
                  </a:cubicBezTo>
                  <a:cubicBezTo>
                    <a:pt x="13" y="56"/>
                    <a:pt x="13" y="56"/>
                    <a:pt x="13" y="56"/>
                  </a:cubicBezTo>
                  <a:cubicBezTo>
                    <a:pt x="14" y="59"/>
                    <a:pt x="16" y="61"/>
                    <a:pt x="19" y="61"/>
                  </a:cubicBezTo>
                  <a:cubicBezTo>
                    <a:pt x="27" y="61"/>
                    <a:pt x="27" y="61"/>
                    <a:pt x="27" y="61"/>
                  </a:cubicBezTo>
                  <a:cubicBezTo>
                    <a:pt x="27" y="64"/>
                    <a:pt x="27" y="64"/>
                    <a:pt x="27" y="64"/>
                  </a:cubicBezTo>
                  <a:cubicBezTo>
                    <a:pt x="26" y="64"/>
                    <a:pt x="26" y="64"/>
                    <a:pt x="25" y="64"/>
                  </a:cubicBezTo>
                  <a:cubicBezTo>
                    <a:pt x="7" y="64"/>
                    <a:pt x="7" y="64"/>
                    <a:pt x="7" y="64"/>
                  </a:cubicBezTo>
                  <a:cubicBezTo>
                    <a:pt x="5" y="64"/>
                    <a:pt x="3" y="62"/>
                    <a:pt x="3" y="60"/>
                  </a:cubicBezTo>
                  <a:cubicBezTo>
                    <a:pt x="3" y="19"/>
                    <a:pt x="3" y="19"/>
                    <a:pt x="3" y="19"/>
                  </a:cubicBezTo>
                  <a:cubicBezTo>
                    <a:pt x="3" y="16"/>
                    <a:pt x="5" y="14"/>
                    <a:pt x="7" y="14"/>
                  </a:cubicBezTo>
                  <a:cubicBezTo>
                    <a:pt x="12" y="14"/>
                    <a:pt x="12" y="14"/>
                    <a:pt x="12" y="14"/>
                  </a:cubicBezTo>
                  <a:lnTo>
                    <a:pt x="12" y="22"/>
                  </a:lnTo>
                  <a:close/>
                  <a:moveTo>
                    <a:pt x="29" y="64"/>
                  </a:moveTo>
                  <a:cubicBezTo>
                    <a:pt x="29" y="61"/>
                    <a:pt x="29" y="61"/>
                    <a:pt x="29" y="61"/>
                  </a:cubicBezTo>
                  <a:cubicBezTo>
                    <a:pt x="34" y="61"/>
                    <a:pt x="34" y="61"/>
                    <a:pt x="34" y="61"/>
                  </a:cubicBezTo>
                  <a:cubicBezTo>
                    <a:pt x="33" y="62"/>
                    <a:pt x="33" y="62"/>
                    <a:pt x="33" y="62"/>
                  </a:cubicBezTo>
                  <a:cubicBezTo>
                    <a:pt x="32" y="63"/>
                    <a:pt x="31" y="63"/>
                    <a:pt x="29" y="64"/>
                  </a:cubicBezTo>
                  <a:close/>
                  <a:moveTo>
                    <a:pt x="19" y="59"/>
                  </a:moveTo>
                  <a:cubicBezTo>
                    <a:pt x="16" y="59"/>
                    <a:pt x="14" y="57"/>
                    <a:pt x="14" y="54"/>
                  </a:cubicBezTo>
                  <a:cubicBezTo>
                    <a:pt x="14" y="13"/>
                    <a:pt x="14" y="13"/>
                    <a:pt x="14" y="13"/>
                  </a:cubicBezTo>
                  <a:cubicBezTo>
                    <a:pt x="14" y="10"/>
                    <a:pt x="16" y="8"/>
                    <a:pt x="19" y="8"/>
                  </a:cubicBezTo>
                  <a:cubicBezTo>
                    <a:pt x="24" y="8"/>
                    <a:pt x="24" y="8"/>
                    <a:pt x="24" y="8"/>
                  </a:cubicBezTo>
                  <a:cubicBezTo>
                    <a:pt x="24" y="17"/>
                    <a:pt x="24" y="17"/>
                    <a:pt x="24" y="17"/>
                  </a:cubicBezTo>
                  <a:cubicBezTo>
                    <a:pt x="21" y="17"/>
                    <a:pt x="21" y="17"/>
                    <a:pt x="21" y="17"/>
                  </a:cubicBezTo>
                  <a:cubicBezTo>
                    <a:pt x="21" y="17"/>
                    <a:pt x="20" y="17"/>
                    <a:pt x="20" y="18"/>
                  </a:cubicBezTo>
                  <a:cubicBezTo>
                    <a:pt x="20" y="18"/>
                    <a:pt x="21" y="19"/>
                    <a:pt x="21" y="19"/>
                  </a:cubicBezTo>
                  <a:cubicBezTo>
                    <a:pt x="24" y="19"/>
                    <a:pt x="24" y="19"/>
                    <a:pt x="24" y="19"/>
                  </a:cubicBezTo>
                  <a:cubicBezTo>
                    <a:pt x="24" y="25"/>
                    <a:pt x="24" y="25"/>
                    <a:pt x="24" y="25"/>
                  </a:cubicBezTo>
                  <a:cubicBezTo>
                    <a:pt x="21" y="25"/>
                    <a:pt x="21" y="25"/>
                    <a:pt x="21" y="25"/>
                  </a:cubicBezTo>
                  <a:cubicBezTo>
                    <a:pt x="21" y="25"/>
                    <a:pt x="20" y="25"/>
                    <a:pt x="20" y="26"/>
                  </a:cubicBezTo>
                  <a:cubicBezTo>
                    <a:pt x="20" y="26"/>
                    <a:pt x="21" y="27"/>
                    <a:pt x="21" y="27"/>
                  </a:cubicBezTo>
                  <a:cubicBezTo>
                    <a:pt x="24" y="27"/>
                    <a:pt x="24" y="27"/>
                    <a:pt x="24" y="27"/>
                  </a:cubicBezTo>
                  <a:cubicBezTo>
                    <a:pt x="24" y="33"/>
                    <a:pt x="24" y="33"/>
                    <a:pt x="24" y="33"/>
                  </a:cubicBezTo>
                  <a:cubicBezTo>
                    <a:pt x="21" y="33"/>
                    <a:pt x="21" y="33"/>
                    <a:pt x="21" y="33"/>
                  </a:cubicBezTo>
                  <a:cubicBezTo>
                    <a:pt x="21" y="33"/>
                    <a:pt x="20" y="33"/>
                    <a:pt x="20" y="34"/>
                  </a:cubicBezTo>
                  <a:cubicBezTo>
                    <a:pt x="20" y="34"/>
                    <a:pt x="21" y="35"/>
                    <a:pt x="21" y="35"/>
                  </a:cubicBezTo>
                  <a:cubicBezTo>
                    <a:pt x="24" y="35"/>
                    <a:pt x="24" y="35"/>
                    <a:pt x="24" y="35"/>
                  </a:cubicBezTo>
                  <a:cubicBezTo>
                    <a:pt x="24" y="41"/>
                    <a:pt x="24" y="41"/>
                    <a:pt x="24" y="41"/>
                  </a:cubicBezTo>
                  <a:cubicBezTo>
                    <a:pt x="21" y="41"/>
                    <a:pt x="21" y="41"/>
                    <a:pt x="21" y="41"/>
                  </a:cubicBezTo>
                  <a:cubicBezTo>
                    <a:pt x="21" y="41"/>
                    <a:pt x="20" y="41"/>
                    <a:pt x="20" y="42"/>
                  </a:cubicBezTo>
                  <a:cubicBezTo>
                    <a:pt x="20" y="42"/>
                    <a:pt x="21" y="43"/>
                    <a:pt x="21" y="43"/>
                  </a:cubicBezTo>
                  <a:cubicBezTo>
                    <a:pt x="24" y="43"/>
                    <a:pt x="24" y="43"/>
                    <a:pt x="24" y="43"/>
                  </a:cubicBezTo>
                  <a:cubicBezTo>
                    <a:pt x="24" y="49"/>
                    <a:pt x="24" y="49"/>
                    <a:pt x="24" y="49"/>
                  </a:cubicBezTo>
                  <a:cubicBezTo>
                    <a:pt x="24" y="49"/>
                    <a:pt x="24" y="49"/>
                    <a:pt x="24" y="49"/>
                  </a:cubicBezTo>
                  <a:cubicBezTo>
                    <a:pt x="21" y="49"/>
                    <a:pt x="21" y="49"/>
                    <a:pt x="21" y="49"/>
                  </a:cubicBezTo>
                  <a:cubicBezTo>
                    <a:pt x="21" y="49"/>
                    <a:pt x="20" y="49"/>
                    <a:pt x="20" y="50"/>
                  </a:cubicBezTo>
                  <a:cubicBezTo>
                    <a:pt x="20" y="50"/>
                    <a:pt x="21" y="51"/>
                    <a:pt x="21" y="51"/>
                  </a:cubicBezTo>
                  <a:cubicBezTo>
                    <a:pt x="24" y="51"/>
                    <a:pt x="24" y="51"/>
                    <a:pt x="24" y="51"/>
                  </a:cubicBezTo>
                  <a:cubicBezTo>
                    <a:pt x="25" y="53"/>
                    <a:pt x="28" y="55"/>
                    <a:pt x="31" y="55"/>
                  </a:cubicBezTo>
                  <a:cubicBezTo>
                    <a:pt x="38" y="55"/>
                    <a:pt x="38" y="55"/>
                    <a:pt x="38" y="55"/>
                  </a:cubicBezTo>
                  <a:cubicBezTo>
                    <a:pt x="38" y="57"/>
                    <a:pt x="38" y="57"/>
                    <a:pt x="38" y="57"/>
                  </a:cubicBezTo>
                  <a:cubicBezTo>
                    <a:pt x="37" y="59"/>
                    <a:pt x="37" y="59"/>
                    <a:pt x="37" y="59"/>
                  </a:cubicBezTo>
                  <a:lnTo>
                    <a:pt x="19" y="59"/>
                  </a:lnTo>
                  <a:close/>
                  <a:moveTo>
                    <a:pt x="40" y="58"/>
                  </a:moveTo>
                  <a:cubicBezTo>
                    <a:pt x="40" y="58"/>
                    <a:pt x="40" y="58"/>
                    <a:pt x="40" y="58"/>
                  </a:cubicBezTo>
                  <a:cubicBezTo>
                    <a:pt x="41" y="57"/>
                    <a:pt x="41" y="57"/>
                    <a:pt x="40" y="57"/>
                  </a:cubicBezTo>
                  <a:cubicBezTo>
                    <a:pt x="40" y="55"/>
                    <a:pt x="40" y="55"/>
                    <a:pt x="40" y="55"/>
                  </a:cubicBezTo>
                  <a:cubicBezTo>
                    <a:pt x="46" y="55"/>
                    <a:pt x="46" y="55"/>
                    <a:pt x="46" y="55"/>
                  </a:cubicBezTo>
                  <a:cubicBezTo>
                    <a:pt x="45" y="56"/>
                    <a:pt x="45" y="56"/>
                    <a:pt x="45" y="56"/>
                  </a:cubicBezTo>
                  <a:cubicBezTo>
                    <a:pt x="44" y="57"/>
                    <a:pt x="42" y="58"/>
                    <a:pt x="40" y="58"/>
                  </a:cubicBezTo>
                  <a:close/>
                  <a:moveTo>
                    <a:pt x="59" y="12"/>
                  </a:moveTo>
                  <a:cubicBezTo>
                    <a:pt x="59" y="12"/>
                    <a:pt x="59" y="13"/>
                    <a:pt x="58" y="13"/>
                  </a:cubicBezTo>
                  <a:cubicBezTo>
                    <a:pt x="33" y="13"/>
                    <a:pt x="33" y="13"/>
                    <a:pt x="33" y="13"/>
                  </a:cubicBezTo>
                  <a:cubicBezTo>
                    <a:pt x="32" y="13"/>
                    <a:pt x="32" y="12"/>
                    <a:pt x="32" y="12"/>
                  </a:cubicBezTo>
                  <a:cubicBezTo>
                    <a:pt x="32" y="11"/>
                    <a:pt x="32" y="11"/>
                    <a:pt x="33" y="11"/>
                  </a:cubicBezTo>
                  <a:cubicBezTo>
                    <a:pt x="58" y="11"/>
                    <a:pt x="58" y="11"/>
                    <a:pt x="58" y="11"/>
                  </a:cubicBezTo>
                  <a:cubicBezTo>
                    <a:pt x="59" y="11"/>
                    <a:pt x="59" y="11"/>
                    <a:pt x="59" y="12"/>
                  </a:cubicBezTo>
                  <a:close/>
                  <a:moveTo>
                    <a:pt x="59" y="20"/>
                  </a:moveTo>
                  <a:cubicBezTo>
                    <a:pt x="59" y="21"/>
                    <a:pt x="59" y="21"/>
                    <a:pt x="58" y="21"/>
                  </a:cubicBezTo>
                  <a:cubicBezTo>
                    <a:pt x="33" y="21"/>
                    <a:pt x="33" y="21"/>
                    <a:pt x="33" y="21"/>
                  </a:cubicBezTo>
                  <a:cubicBezTo>
                    <a:pt x="32" y="21"/>
                    <a:pt x="32" y="21"/>
                    <a:pt x="32" y="20"/>
                  </a:cubicBezTo>
                  <a:cubicBezTo>
                    <a:pt x="32" y="19"/>
                    <a:pt x="32" y="19"/>
                    <a:pt x="33" y="19"/>
                  </a:cubicBezTo>
                  <a:cubicBezTo>
                    <a:pt x="58" y="19"/>
                    <a:pt x="58" y="19"/>
                    <a:pt x="58" y="19"/>
                  </a:cubicBezTo>
                  <a:cubicBezTo>
                    <a:pt x="59" y="19"/>
                    <a:pt x="59" y="19"/>
                    <a:pt x="59" y="20"/>
                  </a:cubicBezTo>
                  <a:close/>
                  <a:moveTo>
                    <a:pt x="59" y="28"/>
                  </a:moveTo>
                  <a:cubicBezTo>
                    <a:pt x="59" y="29"/>
                    <a:pt x="59" y="29"/>
                    <a:pt x="58" y="29"/>
                  </a:cubicBezTo>
                  <a:cubicBezTo>
                    <a:pt x="33" y="29"/>
                    <a:pt x="33" y="29"/>
                    <a:pt x="33" y="29"/>
                  </a:cubicBezTo>
                  <a:cubicBezTo>
                    <a:pt x="32" y="29"/>
                    <a:pt x="32" y="29"/>
                    <a:pt x="32" y="28"/>
                  </a:cubicBezTo>
                  <a:cubicBezTo>
                    <a:pt x="32" y="27"/>
                    <a:pt x="32" y="27"/>
                    <a:pt x="33" y="27"/>
                  </a:cubicBezTo>
                  <a:cubicBezTo>
                    <a:pt x="58" y="27"/>
                    <a:pt x="58" y="27"/>
                    <a:pt x="58" y="27"/>
                  </a:cubicBezTo>
                  <a:cubicBezTo>
                    <a:pt x="59" y="27"/>
                    <a:pt x="59" y="27"/>
                    <a:pt x="59" y="28"/>
                  </a:cubicBezTo>
                  <a:close/>
                  <a:moveTo>
                    <a:pt x="59" y="36"/>
                  </a:moveTo>
                  <a:cubicBezTo>
                    <a:pt x="59" y="37"/>
                    <a:pt x="59" y="37"/>
                    <a:pt x="58" y="37"/>
                  </a:cubicBezTo>
                  <a:cubicBezTo>
                    <a:pt x="33" y="37"/>
                    <a:pt x="33" y="37"/>
                    <a:pt x="33" y="37"/>
                  </a:cubicBezTo>
                  <a:cubicBezTo>
                    <a:pt x="32" y="37"/>
                    <a:pt x="32" y="37"/>
                    <a:pt x="32" y="36"/>
                  </a:cubicBezTo>
                  <a:cubicBezTo>
                    <a:pt x="32" y="36"/>
                    <a:pt x="32" y="35"/>
                    <a:pt x="33" y="35"/>
                  </a:cubicBezTo>
                  <a:cubicBezTo>
                    <a:pt x="58" y="35"/>
                    <a:pt x="58" y="35"/>
                    <a:pt x="58" y="35"/>
                  </a:cubicBezTo>
                  <a:cubicBezTo>
                    <a:pt x="59" y="35"/>
                    <a:pt x="59" y="36"/>
                    <a:pt x="59" y="36"/>
                  </a:cubicBezTo>
                  <a:close/>
                </a:path>
              </a:pathLst>
            </a:custGeom>
            <a:grpFill/>
            <a:ln>
              <a:noFill/>
            </a:ln>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65" name="Freeform 36"/>
            <p:cNvSpPr>
              <a:spLocks noEditPoints="1"/>
            </p:cNvSpPr>
            <p:nvPr/>
          </p:nvSpPr>
          <p:spPr bwMode="auto">
            <a:xfrm>
              <a:off x="7626142" y="3331001"/>
              <a:ext cx="421885" cy="352397"/>
            </a:xfrm>
            <a:custGeom>
              <a:avLst/>
              <a:gdLst>
                <a:gd name="T0" fmla="*/ 71 w 72"/>
                <a:gd name="T1" fmla="*/ 15 h 60"/>
                <a:gd name="T2" fmla="*/ 57 w 72"/>
                <a:gd name="T3" fmla="*/ 17 h 60"/>
                <a:gd name="T4" fmla="*/ 44 w 72"/>
                <a:gd name="T5" fmla="*/ 45 h 60"/>
                <a:gd name="T6" fmla="*/ 12 w 72"/>
                <a:gd name="T7" fmla="*/ 45 h 60"/>
                <a:gd name="T8" fmla="*/ 14 w 72"/>
                <a:gd name="T9" fmla="*/ 48 h 60"/>
                <a:gd name="T10" fmla="*/ 48 w 72"/>
                <a:gd name="T11" fmla="*/ 50 h 60"/>
                <a:gd name="T12" fmla="*/ 14 w 72"/>
                <a:gd name="T13" fmla="*/ 51 h 60"/>
                <a:gd name="T14" fmla="*/ 9 w 72"/>
                <a:gd name="T15" fmla="*/ 44 h 60"/>
                <a:gd name="T16" fmla="*/ 8 w 72"/>
                <a:gd name="T17" fmla="*/ 41 h 60"/>
                <a:gd name="T18" fmla="*/ 1 w 72"/>
                <a:gd name="T19" fmla="*/ 22 h 60"/>
                <a:gd name="T20" fmla="*/ 11 w 72"/>
                <a:gd name="T21" fmla="*/ 40 h 60"/>
                <a:gd name="T22" fmla="*/ 44 w 72"/>
                <a:gd name="T23" fmla="*/ 42 h 60"/>
                <a:gd name="T24" fmla="*/ 54 w 72"/>
                <a:gd name="T25" fmla="*/ 16 h 60"/>
                <a:gd name="T26" fmla="*/ 71 w 72"/>
                <a:gd name="T27" fmla="*/ 12 h 60"/>
                <a:gd name="T28" fmla="*/ 18 w 72"/>
                <a:gd name="T29" fmla="*/ 56 h 60"/>
                <a:gd name="T30" fmla="*/ 11 w 72"/>
                <a:gd name="T31" fmla="*/ 56 h 60"/>
                <a:gd name="T32" fmla="*/ 18 w 72"/>
                <a:gd name="T33" fmla="*/ 56 h 60"/>
                <a:gd name="T34" fmla="*/ 15 w 72"/>
                <a:gd name="T35" fmla="*/ 54 h 60"/>
                <a:gd name="T36" fmla="*/ 15 w 72"/>
                <a:gd name="T37" fmla="*/ 58 h 60"/>
                <a:gd name="T38" fmla="*/ 45 w 72"/>
                <a:gd name="T39" fmla="*/ 56 h 60"/>
                <a:gd name="T40" fmla="*/ 38 w 72"/>
                <a:gd name="T41" fmla="*/ 56 h 60"/>
                <a:gd name="T42" fmla="*/ 45 w 72"/>
                <a:gd name="T43" fmla="*/ 56 h 60"/>
                <a:gd name="T44" fmla="*/ 42 w 72"/>
                <a:gd name="T45" fmla="*/ 54 h 60"/>
                <a:gd name="T46" fmla="*/ 42 w 72"/>
                <a:gd name="T47" fmla="*/ 58 h 60"/>
                <a:gd name="T48" fmla="*/ 46 w 72"/>
                <a:gd name="T49" fmla="*/ 35 h 60"/>
                <a:gd name="T50" fmla="*/ 12 w 72"/>
                <a:gd name="T51" fmla="*/ 34 h 60"/>
                <a:gd name="T52" fmla="*/ 12 w 72"/>
                <a:gd name="T53" fmla="*/ 36 h 60"/>
                <a:gd name="T54" fmla="*/ 46 w 72"/>
                <a:gd name="T55" fmla="*/ 35 h 60"/>
                <a:gd name="T56" fmla="*/ 12 w 72"/>
                <a:gd name="T57" fmla="*/ 39 h 60"/>
                <a:gd name="T58" fmla="*/ 43 w 72"/>
                <a:gd name="T59" fmla="*/ 40 h 60"/>
                <a:gd name="T60" fmla="*/ 43 w 72"/>
                <a:gd name="T61" fmla="*/ 38 h 60"/>
                <a:gd name="T62" fmla="*/ 13 w 72"/>
                <a:gd name="T63" fmla="*/ 28 h 60"/>
                <a:gd name="T64" fmla="*/ 16 w 72"/>
                <a:gd name="T65" fmla="*/ 23 h 60"/>
                <a:gd name="T66" fmla="*/ 28 w 72"/>
                <a:gd name="T67" fmla="*/ 14 h 60"/>
                <a:gd name="T68" fmla="*/ 33 w 72"/>
                <a:gd name="T69" fmla="*/ 17 h 60"/>
                <a:gd name="T70" fmla="*/ 36 w 72"/>
                <a:gd name="T71" fmla="*/ 22 h 60"/>
                <a:gd name="T72" fmla="*/ 39 w 72"/>
                <a:gd name="T73" fmla="*/ 17 h 60"/>
                <a:gd name="T74" fmla="*/ 51 w 72"/>
                <a:gd name="T75" fmla="*/ 7 h 60"/>
                <a:gd name="T76" fmla="*/ 51 w 72"/>
                <a:gd name="T77" fmla="*/ 0 h 60"/>
                <a:gd name="T78" fmla="*/ 49 w 72"/>
                <a:gd name="T79" fmla="*/ 5 h 60"/>
                <a:gd name="T80" fmla="*/ 36 w 72"/>
                <a:gd name="T81" fmla="*/ 15 h 60"/>
                <a:gd name="T82" fmla="*/ 31 w 72"/>
                <a:gd name="T83" fmla="*/ 12 h 60"/>
                <a:gd name="T84" fmla="*/ 28 w 72"/>
                <a:gd name="T85" fmla="*/ 7 h 60"/>
                <a:gd name="T86" fmla="*/ 25 w 72"/>
                <a:gd name="T87" fmla="*/ 11 h 60"/>
                <a:gd name="T88" fmla="*/ 13 w 72"/>
                <a:gd name="T89" fmla="*/ 22 h 60"/>
                <a:gd name="T90" fmla="*/ 13 w 72"/>
                <a:gd name="T91" fmla="*/ 2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 h="60">
                  <a:moveTo>
                    <a:pt x="72" y="13"/>
                  </a:moveTo>
                  <a:cubicBezTo>
                    <a:pt x="72" y="14"/>
                    <a:pt x="71" y="15"/>
                    <a:pt x="71" y="15"/>
                  </a:cubicBezTo>
                  <a:cubicBezTo>
                    <a:pt x="60" y="15"/>
                    <a:pt x="60" y="15"/>
                    <a:pt x="60" y="15"/>
                  </a:cubicBezTo>
                  <a:cubicBezTo>
                    <a:pt x="59" y="15"/>
                    <a:pt x="57" y="16"/>
                    <a:pt x="57" y="17"/>
                  </a:cubicBezTo>
                  <a:cubicBezTo>
                    <a:pt x="49" y="41"/>
                    <a:pt x="49" y="41"/>
                    <a:pt x="49" y="41"/>
                  </a:cubicBezTo>
                  <a:cubicBezTo>
                    <a:pt x="49" y="43"/>
                    <a:pt x="46" y="45"/>
                    <a:pt x="44" y="45"/>
                  </a:cubicBezTo>
                  <a:cubicBezTo>
                    <a:pt x="14" y="45"/>
                    <a:pt x="14" y="45"/>
                    <a:pt x="14" y="45"/>
                  </a:cubicBezTo>
                  <a:cubicBezTo>
                    <a:pt x="13" y="45"/>
                    <a:pt x="13" y="45"/>
                    <a:pt x="12" y="45"/>
                  </a:cubicBezTo>
                  <a:cubicBezTo>
                    <a:pt x="12" y="47"/>
                    <a:pt x="12" y="47"/>
                    <a:pt x="12" y="47"/>
                  </a:cubicBezTo>
                  <a:cubicBezTo>
                    <a:pt x="12" y="47"/>
                    <a:pt x="13" y="48"/>
                    <a:pt x="14" y="48"/>
                  </a:cubicBezTo>
                  <a:cubicBezTo>
                    <a:pt x="47" y="48"/>
                    <a:pt x="47" y="48"/>
                    <a:pt x="47" y="48"/>
                  </a:cubicBezTo>
                  <a:cubicBezTo>
                    <a:pt x="48" y="48"/>
                    <a:pt x="48" y="49"/>
                    <a:pt x="48" y="50"/>
                  </a:cubicBezTo>
                  <a:cubicBezTo>
                    <a:pt x="48" y="50"/>
                    <a:pt x="48" y="51"/>
                    <a:pt x="47" y="51"/>
                  </a:cubicBezTo>
                  <a:cubicBezTo>
                    <a:pt x="14" y="51"/>
                    <a:pt x="14" y="51"/>
                    <a:pt x="14" y="51"/>
                  </a:cubicBezTo>
                  <a:cubicBezTo>
                    <a:pt x="11" y="51"/>
                    <a:pt x="9" y="49"/>
                    <a:pt x="9" y="47"/>
                  </a:cubicBezTo>
                  <a:cubicBezTo>
                    <a:pt x="9" y="44"/>
                    <a:pt x="9" y="44"/>
                    <a:pt x="9" y="44"/>
                  </a:cubicBezTo>
                  <a:cubicBezTo>
                    <a:pt x="9" y="43"/>
                    <a:pt x="9" y="43"/>
                    <a:pt x="9" y="43"/>
                  </a:cubicBezTo>
                  <a:cubicBezTo>
                    <a:pt x="9" y="42"/>
                    <a:pt x="8" y="42"/>
                    <a:pt x="8" y="41"/>
                  </a:cubicBezTo>
                  <a:cubicBezTo>
                    <a:pt x="0" y="24"/>
                    <a:pt x="0" y="24"/>
                    <a:pt x="0" y="24"/>
                  </a:cubicBezTo>
                  <a:cubicBezTo>
                    <a:pt x="0" y="23"/>
                    <a:pt x="0" y="22"/>
                    <a:pt x="1" y="22"/>
                  </a:cubicBezTo>
                  <a:cubicBezTo>
                    <a:pt x="2" y="21"/>
                    <a:pt x="3" y="22"/>
                    <a:pt x="3" y="22"/>
                  </a:cubicBezTo>
                  <a:cubicBezTo>
                    <a:pt x="11" y="40"/>
                    <a:pt x="11" y="40"/>
                    <a:pt x="11" y="40"/>
                  </a:cubicBezTo>
                  <a:cubicBezTo>
                    <a:pt x="11" y="41"/>
                    <a:pt x="13" y="42"/>
                    <a:pt x="14" y="42"/>
                  </a:cubicBezTo>
                  <a:cubicBezTo>
                    <a:pt x="44" y="42"/>
                    <a:pt x="44" y="42"/>
                    <a:pt x="44" y="42"/>
                  </a:cubicBezTo>
                  <a:cubicBezTo>
                    <a:pt x="45" y="42"/>
                    <a:pt x="46" y="41"/>
                    <a:pt x="47" y="40"/>
                  </a:cubicBezTo>
                  <a:cubicBezTo>
                    <a:pt x="54" y="16"/>
                    <a:pt x="54" y="16"/>
                    <a:pt x="54" y="16"/>
                  </a:cubicBezTo>
                  <a:cubicBezTo>
                    <a:pt x="55" y="13"/>
                    <a:pt x="57" y="12"/>
                    <a:pt x="60" y="12"/>
                  </a:cubicBezTo>
                  <a:cubicBezTo>
                    <a:pt x="71" y="12"/>
                    <a:pt x="71" y="12"/>
                    <a:pt x="71" y="12"/>
                  </a:cubicBezTo>
                  <a:cubicBezTo>
                    <a:pt x="71" y="12"/>
                    <a:pt x="72" y="12"/>
                    <a:pt x="72" y="13"/>
                  </a:cubicBezTo>
                  <a:close/>
                  <a:moveTo>
                    <a:pt x="18" y="56"/>
                  </a:moveTo>
                  <a:cubicBezTo>
                    <a:pt x="18" y="58"/>
                    <a:pt x="17" y="60"/>
                    <a:pt x="15" y="60"/>
                  </a:cubicBezTo>
                  <a:cubicBezTo>
                    <a:pt x="13" y="60"/>
                    <a:pt x="11" y="58"/>
                    <a:pt x="11" y="56"/>
                  </a:cubicBezTo>
                  <a:cubicBezTo>
                    <a:pt x="11" y="54"/>
                    <a:pt x="13" y="52"/>
                    <a:pt x="15" y="52"/>
                  </a:cubicBezTo>
                  <a:cubicBezTo>
                    <a:pt x="17" y="52"/>
                    <a:pt x="18" y="54"/>
                    <a:pt x="18" y="56"/>
                  </a:cubicBezTo>
                  <a:close/>
                  <a:moveTo>
                    <a:pt x="16" y="56"/>
                  </a:moveTo>
                  <a:cubicBezTo>
                    <a:pt x="16" y="55"/>
                    <a:pt x="16" y="54"/>
                    <a:pt x="15" y="54"/>
                  </a:cubicBezTo>
                  <a:cubicBezTo>
                    <a:pt x="14" y="54"/>
                    <a:pt x="13" y="55"/>
                    <a:pt x="13" y="56"/>
                  </a:cubicBezTo>
                  <a:cubicBezTo>
                    <a:pt x="13" y="57"/>
                    <a:pt x="14" y="58"/>
                    <a:pt x="15" y="58"/>
                  </a:cubicBezTo>
                  <a:cubicBezTo>
                    <a:pt x="16" y="58"/>
                    <a:pt x="16" y="57"/>
                    <a:pt x="16" y="56"/>
                  </a:cubicBezTo>
                  <a:close/>
                  <a:moveTo>
                    <a:pt x="45" y="56"/>
                  </a:moveTo>
                  <a:cubicBezTo>
                    <a:pt x="45" y="58"/>
                    <a:pt x="44" y="60"/>
                    <a:pt x="42" y="60"/>
                  </a:cubicBezTo>
                  <a:cubicBezTo>
                    <a:pt x="40" y="60"/>
                    <a:pt x="38" y="58"/>
                    <a:pt x="38" y="56"/>
                  </a:cubicBezTo>
                  <a:cubicBezTo>
                    <a:pt x="38" y="54"/>
                    <a:pt x="40" y="52"/>
                    <a:pt x="42" y="52"/>
                  </a:cubicBezTo>
                  <a:cubicBezTo>
                    <a:pt x="44" y="52"/>
                    <a:pt x="45" y="54"/>
                    <a:pt x="45" y="56"/>
                  </a:cubicBezTo>
                  <a:close/>
                  <a:moveTo>
                    <a:pt x="43" y="56"/>
                  </a:moveTo>
                  <a:cubicBezTo>
                    <a:pt x="43" y="55"/>
                    <a:pt x="43" y="54"/>
                    <a:pt x="42" y="54"/>
                  </a:cubicBezTo>
                  <a:cubicBezTo>
                    <a:pt x="41" y="54"/>
                    <a:pt x="40" y="55"/>
                    <a:pt x="40" y="56"/>
                  </a:cubicBezTo>
                  <a:cubicBezTo>
                    <a:pt x="40" y="57"/>
                    <a:pt x="41" y="58"/>
                    <a:pt x="42" y="58"/>
                  </a:cubicBezTo>
                  <a:cubicBezTo>
                    <a:pt x="43" y="58"/>
                    <a:pt x="43" y="57"/>
                    <a:pt x="43" y="56"/>
                  </a:cubicBezTo>
                  <a:close/>
                  <a:moveTo>
                    <a:pt x="46" y="35"/>
                  </a:moveTo>
                  <a:cubicBezTo>
                    <a:pt x="46" y="34"/>
                    <a:pt x="45" y="34"/>
                    <a:pt x="45" y="34"/>
                  </a:cubicBezTo>
                  <a:cubicBezTo>
                    <a:pt x="12" y="34"/>
                    <a:pt x="12" y="34"/>
                    <a:pt x="12" y="34"/>
                  </a:cubicBezTo>
                  <a:cubicBezTo>
                    <a:pt x="11" y="34"/>
                    <a:pt x="11" y="34"/>
                    <a:pt x="11" y="35"/>
                  </a:cubicBezTo>
                  <a:cubicBezTo>
                    <a:pt x="11" y="35"/>
                    <a:pt x="11" y="36"/>
                    <a:pt x="12" y="36"/>
                  </a:cubicBezTo>
                  <a:cubicBezTo>
                    <a:pt x="45" y="36"/>
                    <a:pt x="45" y="36"/>
                    <a:pt x="45" y="36"/>
                  </a:cubicBezTo>
                  <a:cubicBezTo>
                    <a:pt x="45" y="36"/>
                    <a:pt x="46" y="35"/>
                    <a:pt x="46" y="35"/>
                  </a:cubicBezTo>
                  <a:close/>
                  <a:moveTo>
                    <a:pt x="13" y="38"/>
                  </a:moveTo>
                  <a:cubicBezTo>
                    <a:pt x="13" y="38"/>
                    <a:pt x="12" y="39"/>
                    <a:pt x="12" y="39"/>
                  </a:cubicBezTo>
                  <a:cubicBezTo>
                    <a:pt x="12" y="40"/>
                    <a:pt x="13" y="40"/>
                    <a:pt x="13" y="40"/>
                  </a:cubicBezTo>
                  <a:cubicBezTo>
                    <a:pt x="43" y="40"/>
                    <a:pt x="43" y="40"/>
                    <a:pt x="43" y="40"/>
                  </a:cubicBezTo>
                  <a:cubicBezTo>
                    <a:pt x="44" y="40"/>
                    <a:pt x="44" y="40"/>
                    <a:pt x="44" y="39"/>
                  </a:cubicBezTo>
                  <a:cubicBezTo>
                    <a:pt x="44" y="39"/>
                    <a:pt x="44" y="38"/>
                    <a:pt x="43" y="38"/>
                  </a:cubicBezTo>
                  <a:lnTo>
                    <a:pt x="13" y="38"/>
                  </a:lnTo>
                  <a:close/>
                  <a:moveTo>
                    <a:pt x="13" y="28"/>
                  </a:moveTo>
                  <a:cubicBezTo>
                    <a:pt x="14" y="28"/>
                    <a:pt x="16" y="27"/>
                    <a:pt x="16" y="25"/>
                  </a:cubicBezTo>
                  <a:cubicBezTo>
                    <a:pt x="16" y="24"/>
                    <a:pt x="16" y="24"/>
                    <a:pt x="16" y="23"/>
                  </a:cubicBezTo>
                  <a:cubicBezTo>
                    <a:pt x="26" y="13"/>
                    <a:pt x="26" y="13"/>
                    <a:pt x="26" y="13"/>
                  </a:cubicBezTo>
                  <a:cubicBezTo>
                    <a:pt x="27" y="13"/>
                    <a:pt x="27" y="14"/>
                    <a:pt x="28" y="14"/>
                  </a:cubicBezTo>
                  <a:cubicBezTo>
                    <a:pt x="28" y="14"/>
                    <a:pt x="29" y="13"/>
                    <a:pt x="29" y="13"/>
                  </a:cubicBezTo>
                  <a:cubicBezTo>
                    <a:pt x="33" y="17"/>
                    <a:pt x="33" y="17"/>
                    <a:pt x="33" y="17"/>
                  </a:cubicBezTo>
                  <a:cubicBezTo>
                    <a:pt x="33" y="18"/>
                    <a:pt x="33" y="18"/>
                    <a:pt x="33" y="19"/>
                  </a:cubicBezTo>
                  <a:cubicBezTo>
                    <a:pt x="33" y="20"/>
                    <a:pt x="34" y="22"/>
                    <a:pt x="36" y="22"/>
                  </a:cubicBezTo>
                  <a:cubicBezTo>
                    <a:pt x="38" y="22"/>
                    <a:pt x="39" y="20"/>
                    <a:pt x="39" y="19"/>
                  </a:cubicBezTo>
                  <a:cubicBezTo>
                    <a:pt x="39" y="18"/>
                    <a:pt x="39" y="18"/>
                    <a:pt x="39" y="17"/>
                  </a:cubicBezTo>
                  <a:cubicBezTo>
                    <a:pt x="50" y="6"/>
                    <a:pt x="50" y="6"/>
                    <a:pt x="50" y="6"/>
                  </a:cubicBezTo>
                  <a:cubicBezTo>
                    <a:pt x="50" y="7"/>
                    <a:pt x="51" y="7"/>
                    <a:pt x="51" y="7"/>
                  </a:cubicBezTo>
                  <a:cubicBezTo>
                    <a:pt x="53" y="7"/>
                    <a:pt x="54" y="5"/>
                    <a:pt x="54" y="4"/>
                  </a:cubicBezTo>
                  <a:cubicBezTo>
                    <a:pt x="54" y="2"/>
                    <a:pt x="53" y="0"/>
                    <a:pt x="51" y="0"/>
                  </a:cubicBezTo>
                  <a:cubicBezTo>
                    <a:pt x="50" y="0"/>
                    <a:pt x="48" y="2"/>
                    <a:pt x="48" y="4"/>
                  </a:cubicBezTo>
                  <a:cubicBezTo>
                    <a:pt x="48" y="4"/>
                    <a:pt x="48" y="5"/>
                    <a:pt x="49" y="5"/>
                  </a:cubicBezTo>
                  <a:cubicBezTo>
                    <a:pt x="38" y="16"/>
                    <a:pt x="38" y="16"/>
                    <a:pt x="38" y="16"/>
                  </a:cubicBezTo>
                  <a:cubicBezTo>
                    <a:pt x="37" y="16"/>
                    <a:pt x="37" y="15"/>
                    <a:pt x="36" y="15"/>
                  </a:cubicBezTo>
                  <a:cubicBezTo>
                    <a:pt x="36" y="15"/>
                    <a:pt x="35" y="16"/>
                    <a:pt x="35" y="16"/>
                  </a:cubicBezTo>
                  <a:cubicBezTo>
                    <a:pt x="31" y="12"/>
                    <a:pt x="31" y="12"/>
                    <a:pt x="31" y="12"/>
                  </a:cubicBezTo>
                  <a:cubicBezTo>
                    <a:pt x="31" y="11"/>
                    <a:pt x="31" y="11"/>
                    <a:pt x="31" y="10"/>
                  </a:cubicBezTo>
                  <a:cubicBezTo>
                    <a:pt x="31" y="9"/>
                    <a:pt x="30" y="7"/>
                    <a:pt x="28" y="7"/>
                  </a:cubicBezTo>
                  <a:cubicBezTo>
                    <a:pt x="26" y="7"/>
                    <a:pt x="25" y="9"/>
                    <a:pt x="25" y="10"/>
                  </a:cubicBezTo>
                  <a:cubicBezTo>
                    <a:pt x="25" y="11"/>
                    <a:pt x="25" y="11"/>
                    <a:pt x="25" y="11"/>
                  </a:cubicBezTo>
                  <a:cubicBezTo>
                    <a:pt x="14" y="22"/>
                    <a:pt x="14" y="22"/>
                    <a:pt x="14" y="22"/>
                  </a:cubicBezTo>
                  <a:cubicBezTo>
                    <a:pt x="14" y="22"/>
                    <a:pt x="13" y="22"/>
                    <a:pt x="13" y="22"/>
                  </a:cubicBezTo>
                  <a:cubicBezTo>
                    <a:pt x="11" y="22"/>
                    <a:pt x="10" y="23"/>
                    <a:pt x="10" y="25"/>
                  </a:cubicBezTo>
                  <a:cubicBezTo>
                    <a:pt x="10" y="27"/>
                    <a:pt x="11" y="28"/>
                    <a:pt x="1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66" name="Freeform 24"/>
            <p:cNvSpPr>
              <a:spLocks noEditPoints="1"/>
            </p:cNvSpPr>
            <p:nvPr/>
          </p:nvSpPr>
          <p:spPr bwMode="auto">
            <a:xfrm>
              <a:off x="5655996" y="1632312"/>
              <a:ext cx="288083" cy="303868"/>
            </a:xfrm>
            <a:custGeom>
              <a:avLst/>
              <a:gdLst>
                <a:gd name="T0" fmla="*/ 22 w 62"/>
                <a:gd name="T1" fmla="*/ 32 h 65"/>
                <a:gd name="T2" fmla="*/ 22 w 62"/>
                <a:gd name="T3" fmla="*/ 52 h 65"/>
                <a:gd name="T4" fmla="*/ 26 w 62"/>
                <a:gd name="T5" fmla="*/ 43 h 65"/>
                <a:gd name="T6" fmla="*/ 47 w 62"/>
                <a:gd name="T7" fmla="*/ 7 h 65"/>
                <a:gd name="T8" fmla="*/ 47 w 62"/>
                <a:gd name="T9" fmla="*/ 19 h 65"/>
                <a:gd name="T10" fmla="*/ 40 w 62"/>
                <a:gd name="T11" fmla="*/ 37 h 65"/>
                <a:gd name="T12" fmla="*/ 36 w 62"/>
                <a:gd name="T13" fmla="*/ 27 h 65"/>
                <a:gd name="T14" fmla="*/ 32 w 62"/>
                <a:gd name="T15" fmla="*/ 26 h 65"/>
                <a:gd name="T16" fmla="*/ 24 w 62"/>
                <a:gd name="T17" fmla="*/ 22 h 65"/>
                <a:gd name="T18" fmla="*/ 18 w 62"/>
                <a:gd name="T19" fmla="*/ 21 h 65"/>
                <a:gd name="T20" fmla="*/ 11 w 62"/>
                <a:gd name="T21" fmla="*/ 28 h 65"/>
                <a:gd name="T22" fmla="*/ 6 w 62"/>
                <a:gd name="T23" fmla="*/ 28 h 65"/>
                <a:gd name="T24" fmla="*/ 3 w 62"/>
                <a:gd name="T25" fmla="*/ 38 h 65"/>
                <a:gd name="T26" fmla="*/ 0 w 62"/>
                <a:gd name="T27" fmla="*/ 43 h 65"/>
                <a:gd name="T28" fmla="*/ 3 w 62"/>
                <a:gd name="T29" fmla="*/ 47 h 65"/>
                <a:gd name="T30" fmla="*/ 6 w 62"/>
                <a:gd name="T31" fmla="*/ 58 h 65"/>
                <a:gd name="T32" fmla="*/ 11 w 62"/>
                <a:gd name="T33" fmla="*/ 58 h 65"/>
                <a:gd name="T34" fmla="*/ 18 w 62"/>
                <a:gd name="T35" fmla="*/ 65 h 65"/>
                <a:gd name="T36" fmla="*/ 24 w 62"/>
                <a:gd name="T37" fmla="*/ 64 h 65"/>
                <a:gd name="T38" fmla="*/ 32 w 62"/>
                <a:gd name="T39" fmla="*/ 60 h 65"/>
                <a:gd name="T40" fmla="*/ 36 w 62"/>
                <a:gd name="T41" fmla="*/ 59 h 65"/>
                <a:gd name="T42" fmla="*/ 40 w 62"/>
                <a:gd name="T43" fmla="*/ 49 h 65"/>
                <a:gd name="T44" fmla="*/ 44 w 62"/>
                <a:gd name="T45" fmla="*/ 46 h 65"/>
                <a:gd name="T46" fmla="*/ 38 w 62"/>
                <a:gd name="T47" fmla="*/ 53 h 65"/>
                <a:gd name="T48" fmla="*/ 22 w 62"/>
                <a:gd name="T49" fmla="*/ 58 h 65"/>
                <a:gd name="T50" fmla="*/ 6 w 62"/>
                <a:gd name="T51" fmla="*/ 53 h 65"/>
                <a:gd name="T52" fmla="*/ 7 w 62"/>
                <a:gd name="T53" fmla="*/ 38 h 65"/>
                <a:gd name="T54" fmla="*/ 18 w 62"/>
                <a:gd name="T55" fmla="*/ 24 h 65"/>
                <a:gd name="T56" fmla="*/ 36 w 62"/>
                <a:gd name="T57" fmla="*/ 30 h 65"/>
                <a:gd name="T58" fmla="*/ 41 w 62"/>
                <a:gd name="T59" fmla="*/ 44 h 65"/>
                <a:gd name="T60" fmla="*/ 59 w 62"/>
                <a:gd name="T61" fmla="*/ 11 h 65"/>
                <a:gd name="T62" fmla="*/ 60 w 62"/>
                <a:gd name="T63" fmla="*/ 7 h 65"/>
                <a:gd name="T64" fmla="*/ 54 w 62"/>
                <a:gd name="T65" fmla="*/ 4 h 65"/>
                <a:gd name="T66" fmla="*/ 49 w 62"/>
                <a:gd name="T67" fmla="*/ 0 h 65"/>
                <a:gd name="T68" fmla="*/ 46 w 62"/>
                <a:gd name="T69" fmla="*/ 0 h 65"/>
                <a:gd name="T70" fmla="*/ 40 w 62"/>
                <a:gd name="T71" fmla="*/ 4 h 65"/>
                <a:gd name="T72" fmla="*/ 38 w 62"/>
                <a:gd name="T73" fmla="*/ 4 h 65"/>
                <a:gd name="T74" fmla="*/ 35 w 62"/>
                <a:gd name="T75" fmla="*/ 11 h 65"/>
                <a:gd name="T76" fmla="*/ 33 w 62"/>
                <a:gd name="T77" fmla="*/ 14 h 65"/>
                <a:gd name="T78" fmla="*/ 35 w 62"/>
                <a:gd name="T79" fmla="*/ 18 h 65"/>
                <a:gd name="T80" fmla="*/ 37 w 62"/>
                <a:gd name="T81" fmla="*/ 24 h 65"/>
                <a:gd name="T82" fmla="*/ 40 w 62"/>
                <a:gd name="T83" fmla="*/ 25 h 65"/>
                <a:gd name="T84" fmla="*/ 46 w 62"/>
                <a:gd name="T85" fmla="*/ 28 h 65"/>
                <a:gd name="T86" fmla="*/ 49 w 62"/>
                <a:gd name="T87" fmla="*/ 29 h 65"/>
                <a:gd name="T88" fmla="*/ 54 w 62"/>
                <a:gd name="T89" fmla="*/ 24 h 65"/>
                <a:gd name="T90" fmla="*/ 57 w 62"/>
                <a:gd name="T91" fmla="*/ 24 h 65"/>
                <a:gd name="T92" fmla="*/ 59 w 62"/>
                <a:gd name="T93" fmla="*/ 18 h 65"/>
                <a:gd name="T94" fmla="*/ 61 w 62"/>
                <a:gd name="T95" fmla="*/ 12 h 65"/>
                <a:gd name="T96" fmla="*/ 52 w 62"/>
                <a:gd name="T97" fmla="*/ 22 h 65"/>
                <a:gd name="T98" fmla="*/ 43 w 62"/>
                <a:gd name="T99" fmla="*/ 25 h 65"/>
                <a:gd name="T100" fmla="*/ 36 w 62"/>
                <a:gd name="T101" fmla="*/ 15 h 65"/>
                <a:gd name="T102" fmla="*/ 38 w 62"/>
                <a:gd name="T103" fmla="*/ 7 h 65"/>
                <a:gd name="T104" fmla="*/ 50 w 62"/>
                <a:gd name="T105" fmla="*/ 3 h 65"/>
                <a:gd name="T106" fmla="*/ 56 w 62"/>
                <a:gd name="T107"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65">
                  <a:moveTo>
                    <a:pt x="22" y="32"/>
                  </a:moveTo>
                  <a:cubicBezTo>
                    <a:pt x="15" y="32"/>
                    <a:pt x="11" y="37"/>
                    <a:pt x="11" y="43"/>
                  </a:cubicBezTo>
                  <a:cubicBezTo>
                    <a:pt x="11" y="49"/>
                    <a:pt x="15" y="54"/>
                    <a:pt x="22" y="54"/>
                  </a:cubicBezTo>
                  <a:cubicBezTo>
                    <a:pt x="28" y="54"/>
                    <a:pt x="33" y="49"/>
                    <a:pt x="33" y="43"/>
                  </a:cubicBezTo>
                  <a:cubicBezTo>
                    <a:pt x="33" y="37"/>
                    <a:pt x="28" y="32"/>
                    <a:pt x="22" y="32"/>
                  </a:cubicBezTo>
                  <a:close/>
                  <a:moveTo>
                    <a:pt x="22" y="52"/>
                  </a:moveTo>
                  <a:cubicBezTo>
                    <a:pt x="17" y="52"/>
                    <a:pt x="13" y="48"/>
                    <a:pt x="13" y="43"/>
                  </a:cubicBezTo>
                  <a:cubicBezTo>
                    <a:pt x="13" y="38"/>
                    <a:pt x="17" y="34"/>
                    <a:pt x="22" y="34"/>
                  </a:cubicBezTo>
                  <a:cubicBezTo>
                    <a:pt x="27" y="34"/>
                    <a:pt x="31" y="38"/>
                    <a:pt x="31" y="43"/>
                  </a:cubicBezTo>
                  <a:cubicBezTo>
                    <a:pt x="31" y="48"/>
                    <a:pt x="27" y="52"/>
                    <a:pt x="22" y="52"/>
                  </a:cubicBezTo>
                  <a:close/>
                  <a:moveTo>
                    <a:pt x="26" y="43"/>
                  </a:moveTo>
                  <a:cubicBezTo>
                    <a:pt x="26" y="45"/>
                    <a:pt x="24" y="47"/>
                    <a:pt x="22" y="47"/>
                  </a:cubicBezTo>
                  <a:cubicBezTo>
                    <a:pt x="19" y="47"/>
                    <a:pt x="17" y="45"/>
                    <a:pt x="17" y="43"/>
                  </a:cubicBezTo>
                  <a:cubicBezTo>
                    <a:pt x="17" y="40"/>
                    <a:pt x="19" y="38"/>
                    <a:pt x="22" y="38"/>
                  </a:cubicBezTo>
                  <a:cubicBezTo>
                    <a:pt x="24" y="38"/>
                    <a:pt x="26" y="40"/>
                    <a:pt x="26" y="43"/>
                  </a:cubicBezTo>
                  <a:close/>
                  <a:moveTo>
                    <a:pt x="47" y="7"/>
                  </a:moveTo>
                  <a:cubicBezTo>
                    <a:pt x="43" y="7"/>
                    <a:pt x="40" y="10"/>
                    <a:pt x="40" y="14"/>
                  </a:cubicBezTo>
                  <a:cubicBezTo>
                    <a:pt x="40" y="18"/>
                    <a:pt x="43" y="21"/>
                    <a:pt x="47" y="21"/>
                  </a:cubicBezTo>
                  <a:cubicBezTo>
                    <a:pt x="51" y="21"/>
                    <a:pt x="54" y="18"/>
                    <a:pt x="54" y="14"/>
                  </a:cubicBezTo>
                  <a:cubicBezTo>
                    <a:pt x="54" y="10"/>
                    <a:pt x="51" y="7"/>
                    <a:pt x="47" y="7"/>
                  </a:cubicBezTo>
                  <a:close/>
                  <a:moveTo>
                    <a:pt x="47" y="19"/>
                  </a:moveTo>
                  <a:cubicBezTo>
                    <a:pt x="44" y="19"/>
                    <a:pt x="42" y="17"/>
                    <a:pt x="42" y="14"/>
                  </a:cubicBezTo>
                  <a:cubicBezTo>
                    <a:pt x="42" y="12"/>
                    <a:pt x="44" y="9"/>
                    <a:pt x="47" y="9"/>
                  </a:cubicBezTo>
                  <a:cubicBezTo>
                    <a:pt x="49" y="9"/>
                    <a:pt x="52" y="12"/>
                    <a:pt x="52" y="14"/>
                  </a:cubicBezTo>
                  <a:cubicBezTo>
                    <a:pt x="52" y="17"/>
                    <a:pt x="49" y="19"/>
                    <a:pt x="47" y="19"/>
                  </a:cubicBezTo>
                  <a:close/>
                  <a:moveTo>
                    <a:pt x="43" y="39"/>
                  </a:moveTo>
                  <a:cubicBezTo>
                    <a:pt x="43" y="38"/>
                    <a:pt x="42" y="38"/>
                    <a:pt x="42" y="38"/>
                  </a:cubicBezTo>
                  <a:cubicBezTo>
                    <a:pt x="42" y="38"/>
                    <a:pt x="42" y="38"/>
                    <a:pt x="41" y="38"/>
                  </a:cubicBezTo>
                  <a:cubicBezTo>
                    <a:pt x="41" y="38"/>
                    <a:pt x="41" y="38"/>
                    <a:pt x="41" y="38"/>
                  </a:cubicBezTo>
                  <a:cubicBezTo>
                    <a:pt x="40" y="38"/>
                    <a:pt x="40" y="38"/>
                    <a:pt x="40" y="37"/>
                  </a:cubicBezTo>
                  <a:cubicBezTo>
                    <a:pt x="39" y="36"/>
                    <a:pt x="40" y="36"/>
                    <a:pt x="40" y="35"/>
                  </a:cubicBezTo>
                  <a:cubicBezTo>
                    <a:pt x="41" y="35"/>
                    <a:pt x="41" y="35"/>
                    <a:pt x="42" y="34"/>
                  </a:cubicBezTo>
                  <a:cubicBezTo>
                    <a:pt x="42" y="33"/>
                    <a:pt x="42" y="33"/>
                    <a:pt x="41" y="32"/>
                  </a:cubicBezTo>
                  <a:cubicBezTo>
                    <a:pt x="40" y="31"/>
                    <a:pt x="39" y="29"/>
                    <a:pt x="38" y="28"/>
                  </a:cubicBezTo>
                  <a:cubicBezTo>
                    <a:pt x="38" y="27"/>
                    <a:pt x="37" y="27"/>
                    <a:pt x="36" y="27"/>
                  </a:cubicBezTo>
                  <a:cubicBezTo>
                    <a:pt x="36" y="27"/>
                    <a:pt x="36" y="27"/>
                    <a:pt x="36" y="27"/>
                  </a:cubicBezTo>
                  <a:cubicBezTo>
                    <a:pt x="36" y="27"/>
                    <a:pt x="35" y="27"/>
                    <a:pt x="35" y="28"/>
                  </a:cubicBezTo>
                  <a:cubicBezTo>
                    <a:pt x="35" y="28"/>
                    <a:pt x="34" y="28"/>
                    <a:pt x="34" y="28"/>
                  </a:cubicBezTo>
                  <a:cubicBezTo>
                    <a:pt x="33" y="28"/>
                    <a:pt x="33" y="28"/>
                    <a:pt x="33" y="28"/>
                  </a:cubicBezTo>
                  <a:cubicBezTo>
                    <a:pt x="32" y="27"/>
                    <a:pt x="32" y="27"/>
                    <a:pt x="32" y="26"/>
                  </a:cubicBezTo>
                  <a:cubicBezTo>
                    <a:pt x="33" y="25"/>
                    <a:pt x="33" y="25"/>
                    <a:pt x="33" y="24"/>
                  </a:cubicBezTo>
                  <a:cubicBezTo>
                    <a:pt x="32" y="24"/>
                    <a:pt x="32" y="23"/>
                    <a:pt x="32" y="23"/>
                  </a:cubicBezTo>
                  <a:cubicBezTo>
                    <a:pt x="30" y="22"/>
                    <a:pt x="28" y="22"/>
                    <a:pt x="26" y="21"/>
                  </a:cubicBezTo>
                  <a:cubicBezTo>
                    <a:pt x="26" y="21"/>
                    <a:pt x="26" y="21"/>
                    <a:pt x="26" y="21"/>
                  </a:cubicBezTo>
                  <a:cubicBezTo>
                    <a:pt x="25" y="21"/>
                    <a:pt x="25" y="21"/>
                    <a:pt x="24" y="22"/>
                  </a:cubicBezTo>
                  <a:cubicBezTo>
                    <a:pt x="24" y="22"/>
                    <a:pt x="24" y="22"/>
                    <a:pt x="24" y="23"/>
                  </a:cubicBezTo>
                  <a:cubicBezTo>
                    <a:pt x="24" y="24"/>
                    <a:pt x="23" y="24"/>
                    <a:pt x="22" y="24"/>
                  </a:cubicBezTo>
                  <a:cubicBezTo>
                    <a:pt x="21" y="24"/>
                    <a:pt x="20" y="24"/>
                    <a:pt x="20" y="23"/>
                  </a:cubicBezTo>
                  <a:cubicBezTo>
                    <a:pt x="20" y="22"/>
                    <a:pt x="20" y="22"/>
                    <a:pt x="20" y="22"/>
                  </a:cubicBezTo>
                  <a:cubicBezTo>
                    <a:pt x="19" y="21"/>
                    <a:pt x="19" y="21"/>
                    <a:pt x="18" y="21"/>
                  </a:cubicBezTo>
                  <a:cubicBezTo>
                    <a:pt x="18" y="21"/>
                    <a:pt x="18" y="21"/>
                    <a:pt x="18" y="21"/>
                  </a:cubicBezTo>
                  <a:cubicBezTo>
                    <a:pt x="16" y="22"/>
                    <a:pt x="14" y="22"/>
                    <a:pt x="12" y="23"/>
                  </a:cubicBezTo>
                  <a:cubicBezTo>
                    <a:pt x="12" y="23"/>
                    <a:pt x="12" y="24"/>
                    <a:pt x="11" y="24"/>
                  </a:cubicBezTo>
                  <a:cubicBezTo>
                    <a:pt x="11" y="25"/>
                    <a:pt x="11" y="25"/>
                    <a:pt x="12" y="26"/>
                  </a:cubicBezTo>
                  <a:cubicBezTo>
                    <a:pt x="12" y="27"/>
                    <a:pt x="12" y="27"/>
                    <a:pt x="11" y="28"/>
                  </a:cubicBezTo>
                  <a:cubicBezTo>
                    <a:pt x="11" y="28"/>
                    <a:pt x="11" y="28"/>
                    <a:pt x="10" y="28"/>
                  </a:cubicBezTo>
                  <a:cubicBezTo>
                    <a:pt x="10" y="28"/>
                    <a:pt x="9" y="28"/>
                    <a:pt x="9" y="28"/>
                  </a:cubicBezTo>
                  <a:cubicBezTo>
                    <a:pt x="9" y="27"/>
                    <a:pt x="8" y="27"/>
                    <a:pt x="8" y="27"/>
                  </a:cubicBezTo>
                  <a:cubicBezTo>
                    <a:pt x="8" y="27"/>
                    <a:pt x="8" y="27"/>
                    <a:pt x="8" y="27"/>
                  </a:cubicBezTo>
                  <a:cubicBezTo>
                    <a:pt x="7" y="27"/>
                    <a:pt x="6" y="27"/>
                    <a:pt x="6" y="28"/>
                  </a:cubicBezTo>
                  <a:cubicBezTo>
                    <a:pt x="5" y="29"/>
                    <a:pt x="4" y="31"/>
                    <a:pt x="3" y="32"/>
                  </a:cubicBezTo>
                  <a:cubicBezTo>
                    <a:pt x="2" y="33"/>
                    <a:pt x="2" y="33"/>
                    <a:pt x="2" y="34"/>
                  </a:cubicBezTo>
                  <a:cubicBezTo>
                    <a:pt x="3" y="35"/>
                    <a:pt x="3" y="35"/>
                    <a:pt x="4" y="35"/>
                  </a:cubicBezTo>
                  <a:cubicBezTo>
                    <a:pt x="4" y="36"/>
                    <a:pt x="5" y="36"/>
                    <a:pt x="4" y="37"/>
                  </a:cubicBezTo>
                  <a:cubicBezTo>
                    <a:pt x="4" y="38"/>
                    <a:pt x="4" y="38"/>
                    <a:pt x="3" y="38"/>
                  </a:cubicBezTo>
                  <a:cubicBezTo>
                    <a:pt x="3" y="38"/>
                    <a:pt x="3" y="38"/>
                    <a:pt x="3" y="38"/>
                  </a:cubicBezTo>
                  <a:cubicBezTo>
                    <a:pt x="2" y="38"/>
                    <a:pt x="2" y="38"/>
                    <a:pt x="2" y="38"/>
                  </a:cubicBezTo>
                  <a:cubicBezTo>
                    <a:pt x="2" y="38"/>
                    <a:pt x="1" y="38"/>
                    <a:pt x="1" y="39"/>
                  </a:cubicBezTo>
                  <a:cubicBezTo>
                    <a:pt x="1" y="39"/>
                    <a:pt x="0" y="39"/>
                    <a:pt x="0" y="40"/>
                  </a:cubicBezTo>
                  <a:cubicBezTo>
                    <a:pt x="0" y="41"/>
                    <a:pt x="0" y="42"/>
                    <a:pt x="0" y="43"/>
                  </a:cubicBezTo>
                  <a:cubicBezTo>
                    <a:pt x="0" y="44"/>
                    <a:pt x="0" y="45"/>
                    <a:pt x="0" y="46"/>
                  </a:cubicBezTo>
                  <a:cubicBezTo>
                    <a:pt x="0" y="46"/>
                    <a:pt x="1" y="47"/>
                    <a:pt x="1" y="47"/>
                  </a:cubicBezTo>
                  <a:cubicBezTo>
                    <a:pt x="1" y="47"/>
                    <a:pt x="2" y="48"/>
                    <a:pt x="2" y="48"/>
                  </a:cubicBezTo>
                  <a:cubicBezTo>
                    <a:pt x="2" y="48"/>
                    <a:pt x="2" y="48"/>
                    <a:pt x="3" y="47"/>
                  </a:cubicBezTo>
                  <a:cubicBezTo>
                    <a:pt x="3" y="47"/>
                    <a:pt x="3" y="47"/>
                    <a:pt x="3" y="47"/>
                  </a:cubicBezTo>
                  <a:cubicBezTo>
                    <a:pt x="4" y="47"/>
                    <a:pt x="4" y="48"/>
                    <a:pt x="4" y="49"/>
                  </a:cubicBezTo>
                  <a:cubicBezTo>
                    <a:pt x="5" y="49"/>
                    <a:pt x="4" y="50"/>
                    <a:pt x="4" y="51"/>
                  </a:cubicBezTo>
                  <a:cubicBezTo>
                    <a:pt x="3" y="51"/>
                    <a:pt x="3" y="51"/>
                    <a:pt x="2" y="52"/>
                  </a:cubicBezTo>
                  <a:cubicBezTo>
                    <a:pt x="2" y="52"/>
                    <a:pt x="2" y="53"/>
                    <a:pt x="3" y="53"/>
                  </a:cubicBezTo>
                  <a:cubicBezTo>
                    <a:pt x="4" y="55"/>
                    <a:pt x="5" y="57"/>
                    <a:pt x="6" y="58"/>
                  </a:cubicBezTo>
                  <a:cubicBezTo>
                    <a:pt x="6" y="58"/>
                    <a:pt x="7" y="59"/>
                    <a:pt x="8" y="59"/>
                  </a:cubicBezTo>
                  <a:cubicBezTo>
                    <a:pt x="8" y="59"/>
                    <a:pt x="8" y="59"/>
                    <a:pt x="8" y="59"/>
                  </a:cubicBezTo>
                  <a:cubicBezTo>
                    <a:pt x="8" y="59"/>
                    <a:pt x="9" y="58"/>
                    <a:pt x="9" y="58"/>
                  </a:cubicBezTo>
                  <a:cubicBezTo>
                    <a:pt x="9" y="58"/>
                    <a:pt x="10" y="57"/>
                    <a:pt x="10" y="57"/>
                  </a:cubicBezTo>
                  <a:cubicBezTo>
                    <a:pt x="11" y="57"/>
                    <a:pt x="11" y="58"/>
                    <a:pt x="11" y="58"/>
                  </a:cubicBezTo>
                  <a:cubicBezTo>
                    <a:pt x="12" y="58"/>
                    <a:pt x="12" y="59"/>
                    <a:pt x="12" y="60"/>
                  </a:cubicBezTo>
                  <a:cubicBezTo>
                    <a:pt x="11" y="60"/>
                    <a:pt x="11" y="61"/>
                    <a:pt x="11" y="61"/>
                  </a:cubicBezTo>
                  <a:cubicBezTo>
                    <a:pt x="12" y="62"/>
                    <a:pt x="12" y="62"/>
                    <a:pt x="12" y="63"/>
                  </a:cubicBezTo>
                  <a:cubicBezTo>
                    <a:pt x="14" y="64"/>
                    <a:pt x="16" y="64"/>
                    <a:pt x="18" y="65"/>
                  </a:cubicBezTo>
                  <a:cubicBezTo>
                    <a:pt x="18" y="65"/>
                    <a:pt x="18" y="65"/>
                    <a:pt x="18" y="65"/>
                  </a:cubicBezTo>
                  <a:cubicBezTo>
                    <a:pt x="19" y="65"/>
                    <a:pt x="19" y="64"/>
                    <a:pt x="20" y="64"/>
                  </a:cubicBezTo>
                  <a:cubicBezTo>
                    <a:pt x="20" y="64"/>
                    <a:pt x="20" y="63"/>
                    <a:pt x="20" y="63"/>
                  </a:cubicBezTo>
                  <a:cubicBezTo>
                    <a:pt x="20" y="62"/>
                    <a:pt x="21" y="61"/>
                    <a:pt x="22" y="61"/>
                  </a:cubicBezTo>
                  <a:cubicBezTo>
                    <a:pt x="23" y="61"/>
                    <a:pt x="24" y="62"/>
                    <a:pt x="24" y="63"/>
                  </a:cubicBezTo>
                  <a:cubicBezTo>
                    <a:pt x="24" y="63"/>
                    <a:pt x="24" y="64"/>
                    <a:pt x="24" y="64"/>
                  </a:cubicBezTo>
                  <a:cubicBezTo>
                    <a:pt x="25" y="64"/>
                    <a:pt x="25" y="65"/>
                    <a:pt x="26" y="65"/>
                  </a:cubicBezTo>
                  <a:cubicBezTo>
                    <a:pt x="26" y="65"/>
                    <a:pt x="26" y="65"/>
                    <a:pt x="26" y="65"/>
                  </a:cubicBezTo>
                  <a:cubicBezTo>
                    <a:pt x="28" y="64"/>
                    <a:pt x="30" y="64"/>
                    <a:pt x="32" y="63"/>
                  </a:cubicBezTo>
                  <a:cubicBezTo>
                    <a:pt x="32" y="62"/>
                    <a:pt x="32" y="62"/>
                    <a:pt x="33" y="61"/>
                  </a:cubicBezTo>
                  <a:cubicBezTo>
                    <a:pt x="33" y="61"/>
                    <a:pt x="33" y="60"/>
                    <a:pt x="32" y="60"/>
                  </a:cubicBezTo>
                  <a:cubicBezTo>
                    <a:pt x="32" y="59"/>
                    <a:pt x="32" y="58"/>
                    <a:pt x="33" y="58"/>
                  </a:cubicBezTo>
                  <a:cubicBezTo>
                    <a:pt x="33" y="58"/>
                    <a:pt x="33" y="57"/>
                    <a:pt x="34" y="57"/>
                  </a:cubicBezTo>
                  <a:cubicBezTo>
                    <a:pt x="34" y="57"/>
                    <a:pt x="35" y="58"/>
                    <a:pt x="35" y="58"/>
                  </a:cubicBezTo>
                  <a:cubicBezTo>
                    <a:pt x="35" y="58"/>
                    <a:pt x="36" y="59"/>
                    <a:pt x="36" y="59"/>
                  </a:cubicBezTo>
                  <a:cubicBezTo>
                    <a:pt x="36" y="59"/>
                    <a:pt x="36" y="59"/>
                    <a:pt x="36" y="59"/>
                  </a:cubicBezTo>
                  <a:cubicBezTo>
                    <a:pt x="37" y="59"/>
                    <a:pt x="38" y="58"/>
                    <a:pt x="38" y="58"/>
                  </a:cubicBezTo>
                  <a:cubicBezTo>
                    <a:pt x="39" y="57"/>
                    <a:pt x="40" y="55"/>
                    <a:pt x="41" y="53"/>
                  </a:cubicBezTo>
                  <a:cubicBezTo>
                    <a:pt x="42" y="53"/>
                    <a:pt x="42" y="52"/>
                    <a:pt x="42" y="52"/>
                  </a:cubicBezTo>
                  <a:cubicBezTo>
                    <a:pt x="41" y="51"/>
                    <a:pt x="41" y="51"/>
                    <a:pt x="40" y="51"/>
                  </a:cubicBezTo>
                  <a:cubicBezTo>
                    <a:pt x="40" y="50"/>
                    <a:pt x="39" y="49"/>
                    <a:pt x="40" y="49"/>
                  </a:cubicBezTo>
                  <a:cubicBezTo>
                    <a:pt x="40" y="48"/>
                    <a:pt x="40" y="47"/>
                    <a:pt x="41" y="47"/>
                  </a:cubicBezTo>
                  <a:cubicBezTo>
                    <a:pt x="41" y="47"/>
                    <a:pt x="41" y="47"/>
                    <a:pt x="41" y="47"/>
                  </a:cubicBezTo>
                  <a:cubicBezTo>
                    <a:pt x="42" y="48"/>
                    <a:pt x="42" y="48"/>
                    <a:pt x="42" y="48"/>
                  </a:cubicBezTo>
                  <a:cubicBezTo>
                    <a:pt x="42" y="48"/>
                    <a:pt x="43" y="47"/>
                    <a:pt x="43" y="47"/>
                  </a:cubicBezTo>
                  <a:cubicBezTo>
                    <a:pt x="43" y="47"/>
                    <a:pt x="44" y="46"/>
                    <a:pt x="44" y="46"/>
                  </a:cubicBezTo>
                  <a:cubicBezTo>
                    <a:pt x="44" y="45"/>
                    <a:pt x="44" y="44"/>
                    <a:pt x="44" y="43"/>
                  </a:cubicBezTo>
                  <a:cubicBezTo>
                    <a:pt x="44" y="42"/>
                    <a:pt x="44" y="41"/>
                    <a:pt x="44" y="40"/>
                  </a:cubicBezTo>
                  <a:cubicBezTo>
                    <a:pt x="44" y="39"/>
                    <a:pt x="43" y="39"/>
                    <a:pt x="43" y="39"/>
                  </a:cubicBezTo>
                  <a:close/>
                  <a:moveTo>
                    <a:pt x="37" y="48"/>
                  </a:moveTo>
                  <a:cubicBezTo>
                    <a:pt x="36" y="50"/>
                    <a:pt x="37" y="52"/>
                    <a:pt x="38" y="53"/>
                  </a:cubicBezTo>
                  <a:cubicBezTo>
                    <a:pt x="38" y="54"/>
                    <a:pt x="37" y="54"/>
                    <a:pt x="36" y="55"/>
                  </a:cubicBezTo>
                  <a:cubicBezTo>
                    <a:pt x="35" y="54"/>
                    <a:pt x="33" y="54"/>
                    <a:pt x="31" y="55"/>
                  </a:cubicBezTo>
                  <a:cubicBezTo>
                    <a:pt x="29" y="57"/>
                    <a:pt x="29" y="59"/>
                    <a:pt x="29" y="60"/>
                  </a:cubicBezTo>
                  <a:cubicBezTo>
                    <a:pt x="28" y="61"/>
                    <a:pt x="27" y="61"/>
                    <a:pt x="26" y="61"/>
                  </a:cubicBezTo>
                  <a:cubicBezTo>
                    <a:pt x="26" y="60"/>
                    <a:pt x="24" y="58"/>
                    <a:pt x="22" y="58"/>
                  </a:cubicBezTo>
                  <a:cubicBezTo>
                    <a:pt x="20" y="58"/>
                    <a:pt x="18" y="60"/>
                    <a:pt x="18" y="61"/>
                  </a:cubicBezTo>
                  <a:cubicBezTo>
                    <a:pt x="17" y="61"/>
                    <a:pt x="16" y="61"/>
                    <a:pt x="15" y="60"/>
                  </a:cubicBezTo>
                  <a:cubicBezTo>
                    <a:pt x="15" y="59"/>
                    <a:pt x="15" y="57"/>
                    <a:pt x="13" y="55"/>
                  </a:cubicBezTo>
                  <a:cubicBezTo>
                    <a:pt x="11" y="54"/>
                    <a:pt x="9" y="54"/>
                    <a:pt x="8" y="55"/>
                  </a:cubicBezTo>
                  <a:cubicBezTo>
                    <a:pt x="7" y="54"/>
                    <a:pt x="6" y="54"/>
                    <a:pt x="6" y="53"/>
                  </a:cubicBezTo>
                  <a:cubicBezTo>
                    <a:pt x="7" y="52"/>
                    <a:pt x="8" y="50"/>
                    <a:pt x="7" y="48"/>
                  </a:cubicBezTo>
                  <a:cubicBezTo>
                    <a:pt x="7" y="46"/>
                    <a:pt x="5" y="44"/>
                    <a:pt x="3" y="44"/>
                  </a:cubicBezTo>
                  <a:cubicBezTo>
                    <a:pt x="3" y="44"/>
                    <a:pt x="3" y="43"/>
                    <a:pt x="3" y="43"/>
                  </a:cubicBezTo>
                  <a:cubicBezTo>
                    <a:pt x="3" y="42"/>
                    <a:pt x="3" y="42"/>
                    <a:pt x="3" y="41"/>
                  </a:cubicBezTo>
                  <a:cubicBezTo>
                    <a:pt x="5" y="41"/>
                    <a:pt x="7" y="40"/>
                    <a:pt x="7" y="38"/>
                  </a:cubicBezTo>
                  <a:cubicBezTo>
                    <a:pt x="8" y="36"/>
                    <a:pt x="7" y="34"/>
                    <a:pt x="6" y="33"/>
                  </a:cubicBezTo>
                  <a:cubicBezTo>
                    <a:pt x="6" y="32"/>
                    <a:pt x="7" y="31"/>
                    <a:pt x="8" y="30"/>
                  </a:cubicBezTo>
                  <a:cubicBezTo>
                    <a:pt x="9" y="32"/>
                    <a:pt x="11" y="32"/>
                    <a:pt x="13" y="30"/>
                  </a:cubicBezTo>
                  <a:cubicBezTo>
                    <a:pt x="15" y="29"/>
                    <a:pt x="15" y="27"/>
                    <a:pt x="15" y="25"/>
                  </a:cubicBezTo>
                  <a:cubicBezTo>
                    <a:pt x="16" y="25"/>
                    <a:pt x="17" y="25"/>
                    <a:pt x="18" y="24"/>
                  </a:cubicBezTo>
                  <a:cubicBezTo>
                    <a:pt x="18" y="26"/>
                    <a:pt x="20" y="27"/>
                    <a:pt x="22" y="27"/>
                  </a:cubicBezTo>
                  <a:cubicBezTo>
                    <a:pt x="24" y="27"/>
                    <a:pt x="26" y="26"/>
                    <a:pt x="26" y="24"/>
                  </a:cubicBezTo>
                  <a:cubicBezTo>
                    <a:pt x="27" y="25"/>
                    <a:pt x="28" y="25"/>
                    <a:pt x="29" y="25"/>
                  </a:cubicBezTo>
                  <a:cubicBezTo>
                    <a:pt x="29" y="27"/>
                    <a:pt x="29" y="29"/>
                    <a:pt x="31" y="30"/>
                  </a:cubicBezTo>
                  <a:cubicBezTo>
                    <a:pt x="33" y="32"/>
                    <a:pt x="35" y="32"/>
                    <a:pt x="36" y="30"/>
                  </a:cubicBezTo>
                  <a:cubicBezTo>
                    <a:pt x="37" y="31"/>
                    <a:pt x="38" y="32"/>
                    <a:pt x="38" y="33"/>
                  </a:cubicBezTo>
                  <a:cubicBezTo>
                    <a:pt x="37" y="34"/>
                    <a:pt x="36" y="36"/>
                    <a:pt x="37" y="38"/>
                  </a:cubicBezTo>
                  <a:cubicBezTo>
                    <a:pt x="37" y="40"/>
                    <a:pt x="39" y="41"/>
                    <a:pt x="41" y="41"/>
                  </a:cubicBezTo>
                  <a:cubicBezTo>
                    <a:pt x="41" y="42"/>
                    <a:pt x="41" y="42"/>
                    <a:pt x="41" y="43"/>
                  </a:cubicBezTo>
                  <a:cubicBezTo>
                    <a:pt x="41" y="43"/>
                    <a:pt x="41" y="44"/>
                    <a:pt x="41" y="44"/>
                  </a:cubicBezTo>
                  <a:cubicBezTo>
                    <a:pt x="39" y="44"/>
                    <a:pt x="37" y="46"/>
                    <a:pt x="37" y="48"/>
                  </a:cubicBezTo>
                  <a:close/>
                  <a:moveTo>
                    <a:pt x="61" y="12"/>
                  </a:moveTo>
                  <a:cubicBezTo>
                    <a:pt x="61" y="12"/>
                    <a:pt x="61" y="11"/>
                    <a:pt x="61" y="11"/>
                  </a:cubicBezTo>
                  <a:cubicBezTo>
                    <a:pt x="60" y="11"/>
                    <a:pt x="60" y="11"/>
                    <a:pt x="59" y="11"/>
                  </a:cubicBezTo>
                  <a:cubicBezTo>
                    <a:pt x="59" y="11"/>
                    <a:pt x="59" y="11"/>
                    <a:pt x="59" y="11"/>
                  </a:cubicBezTo>
                  <a:cubicBezTo>
                    <a:pt x="59" y="11"/>
                    <a:pt x="59" y="11"/>
                    <a:pt x="59" y="11"/>
                  </a:cubicBezTo>
                  <a:cubicBezTo>
                    <a:pt x="59" y="11"/>
                    <a:pt x="59" y="11"/>
                    <a:pt x="59" y="11"/>
                  </a:cubicBezTo>
                  <a:cubicBezTo>
                    <a:pt x="59" y="10"/>
                    <a:pt x="59" y="10"/>
                    <a:pt x="59" y="10"/>
                  </a:cubicBezTo>
                  <a:cubicBezTo>
                    <a:pt x="59" y="10"/>
                    <a:pt x="60" y="10"/>
                    <a:pt x="60" y="9"/>
                  </a:cubicBezTo>
                  <a:cubicBezTo>
                    <a:pt x="60" y="9"/>
                    <a:pt x="60" y="8"/>
                    <a:pt x="60" y="7"/>
                  </a:cubicBezTo>
                  <a:cubicBezTo>
                    <a:pt x="59" y="6"/>
                    <a:pt x="58" y="5"/>
                    <a:pt x="57" y="4"/>
                  </a:cubicBezTo>
                  <a:cubicBezTo>
                    <a:pt x="57" y="4"/>
                    <a:pt x="57" y="4"/>
                    <a:pt x="56" y="4"/>
                  </a:cubicBezTo>
                  <a:cubicBezTo>
                    <a:pt x="56" y="4"/>
                    <a:pt x="56" y="4"/>
                    <a:pt x="56" y="4"/>
                  </a:cubicBezTo>
                  <a:cubicBezTo>
                    <a:pt x="55" y="4"/>
                    <a:pt x="55" y="4"/>
                    <a:pt x="55" y="4"/>
                  </a:cubicBezTo>
                  <a:cubicBezTo>
                    <a:pt x="54" y="4"/>
                    <a:pt x="54" y="4"/>
                    <a:pt x="54" y="4"/>
                  </a:cubicBezTo>
                  <a:cubicBezTo>
                    <a:pt x="54" y="4"/>
                    <a:pt x="54" y="4"/>
                    <a:pt x="54" y="4"/>
                  </a:cubicBezTo>
                  <a:cubicBezTo>
                    <a:pt x="54" y="4"/>
                    <a:pt x="55" y="3"/>
                    <a:pt x="54" y="2"/>
                  </a:cubicBezTo>
                  <a:cubicBezTo>
                    <a:pt x="54" y="2"/>
                    <a:pt x="54" y="1"/>
                    <a:pt x="53" y="1"/>
                  </a:cubicBezTo>
                  <a:cubicBezTo>
                    <a:pt x="52" y="1"/>
                    <a:pt x="51" y="0"/>
                    <a:pt x="50" y="0"/>
                  </a:cubicBezTo>
                  <a:cubicBezTo>
                    <a:pt x="49" y="0"/>
                    <a:pt x="49" y="0"/>
                    <a:pt x="49" y="0"/>
                  </a:cubicBezTo>
                  <a:cubicBezTo>
                    <a:pt x="49" y="0"/>
                    <a:pt x="48" y="0"/>
                    <a:pt x="48" y="0"/>
                  </a:cubicBezTo>
                  <a:cubicBezTo>
                    <a:pt x="48" y="1"/>
                    <a:pt x="47" y="1"/>
                    <a:pt x="47" y="2"/>
                  </a:cubicBezTo>
                  <a:cubicBezTo>
                    <a:pt x="47" y="2"/>
                    <a:pt x="47" y="2"/>
                    <a:pt x="47" y="2"/>
                  </a:cubicBezTo>
                  <a:cubicBezTo>
                    <a:pt x="47" y="2"/>
                    <a:pt x="47" y="2"/>
                    <a:pt x="47" y="2"/>
                  </a:cubicBezTo>
                  <a:cubicBezTo>
                    <a:pt x="47" y="1"/>
                    <a:pt x="46" y="1"/>
                    <a:pt x="46" y="0"/>
                  </a:cubicBezTo>
                  <a:cubicBezTo>
                    <a:pt x="46" y="0"/>
                    <a:pt x="45" y="0"/>
                    <a:pt x="45" y="0"/>
                  </a:cubicBezTo>
                  <a:cubicBezTo>
                    <a:pt x="45" y="0"/>
                    <a:pt x="45" y="0"/>
                    <a:pt x="44" y="0"/>
                  </a:cubicBezTo>
                  <a:cubicBezTo>
                    <a:pt x="43" y="0"/>
                    <a:pt x="42" y="1"/>
                    <a:pt x="41" y="1"/>
                  </a:cubicBezTo>
                  <a:cubicBezTo>
                    <a:pt x="40" y="1"/>
                    <a:pt x="40" y="2"/>
                    <a:pt x="40" y="2"/>
                  </a:cubicBezTo>
                  <a:cubicBezTo>
                    <a:pt x="40" y="3"/>
                    <a:pt x="40" y="4"/>
                    <a:pt x="40" y="4"/>
                  </a:cubicBezTo>
                  <a:cubicBezTo>
                    <a:pt x="40" y="4"/>
                    <a:pt x="40" y="4"/>
                    <a:pt x="40" y="4"/>
                  </a:cubicBezTo>
                  <a:cubicBezTo>
                    <a:pt x="40" y="4"/>
                    <a:pt x="40" y="4"/>
                    <a:pt x="40" y="4"/>
                  </a:cubicBezTo>
                  <a:cubicBezTo>
                    <a:pt x="40" y="4"/>
                    <a:pt x="40" y="4"/>
                    <a:pt x="39" y="4"/>
                  </a:cubicBezTo>
                  <a:cubicBezTo>
                    <a:pt x="39" y="4"/>
                    <a:pt x="39" y="4"/>
                    <a:pt x="38" y="4"/>
                  </a:cubicBezTo>
                  <a:cubicBezTo>
                    <a:pt x="38" y="4"/>
                    <a:pt x="38" y="4"/>
                    <a:pt x="38" y="4"/>
                  </a:cubicBezTo>
                  <a:cubicBezTo>
                    <a:pt x="37" y="4"/>
                    <a:pt x="37" y="4"/>
                    <a:pt x="37" y="4"/>
                  </a:cubicBezTo>
                  <a:cubicBezTo>
                    <a:pt x="36" y="5"/>
                    <a:pt x="35" y="6"/>
                    <a:pt x="34" y="7"/>
                  </a:cubicBezTo>
                  <a:cubicBezTo>
                    <a:pt x="34" y="8"/>
                    <a:pt x="34" y="9"/>
                    <a:pt x="34" y="9"/>
                  </a:cubicBezTo>
                  <a:cubicBezTo>
                    <a:pt x="34" y="10"/>
                    <a:pt x="35" y="10"/>
                    <a:pt x="35" y="10"/>
                  </a:cubicBezTo>
                  <a:cubicBezTo>
                    <a:pt x="35" y="10"/>
                    <a:pt x="35" y="10"/>
                    <a:pt x="35" y="11"/>
                  </a:cubicBezTo>
                  <a:cubicBezTo>
                    <a:pt x="35" y="11"/>
                    <a:pt x="35" y="11"/>
                    <a:pt x="35" y="11"/>
                  </a:cubicBezTo>
                  <a:cubicBezTo>
                    <a:pt x="35" y="11"/>
                    <a:pt x="35" y="11"/>
                    <a:pt x="35" y="11"/>
                  </a:cubicBezTo>
                  <a:cubicBezTo>
                    <a:pt x="34" y="11"/>
                    <a:pt x="34" y="11"/>
                    <a:pt x="34" y="11"/>
                  </a:cubicBezTo>
                  <a:cubicBezTo>
                    <a:pt x="33" y="11"/>
                    <a:pt x="33" y="12"/>
                    <a:pt x="33" y="12"/>
                  </a:cubicBezTo>
                  <a:cubicBezTo>
                    <a:pt x="33" y="13"/>
                    <a:pt x="33" y="14"/>
                    <a:pt x="33" y="14"/>
                  </a:cubicBezTo>
                  <a:cubicBezTo>
                    <a:pt x="33" y="15"/>
                    <a:pt x="33" y="16"/>
                    <a:pt x="33" y="16"/>
                  </a:cubicBezTo>
                  <a:cubicBezTo>
                    <a:pt x="33" y="17"/>
                    <a:pt x="33" y="17"/>
                    <a:pt x="33" y="18"/>
                  </a:cubicBezTo>
                  <a:cubicBezTo>
                    <a:pt x="34" y="18"/>
                    <a:pt x="34"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9"/>
                    <a:pt x="34" y="19"/>
                    <a:pt x="34" y="20"/>
                  </a:cubicBezTo>
                  <a:cubicBezTo>
                    <a:pt x="34" y="20"/>
                    <a:pt x="34" y="21"/>
                    <a:pt x="34" y="21"/>
                  </a:cubicBezTo>
                  <a:cubicBezTo>
                    <a:pt x="35" y="22"/>
                    <a:pt x="36" y="23"/>
                    <a:pt x="37" y="24"/>
                  </a:cubicBezTo>
                  <a:cubicBezTo>
                    <a:pt x="37" y="25"/>
                    <a:pt x="37" y="25"/>
                    <a:pt x="38" y="25"/>
                  </a:cubicBezTo>
                  <a:cubicBezTo>
                    <a:pt x="38" y="25"/>
                    <a:pt x="38" y="25"/>
                    <a:pt x="38" y="25"/>
                  </a:cubicBezTo>
                  <a:cubicBezTo>
                    <a:pt x="39" y="25"/>
                    <a:pt x="39" y="25"/>
                    <a:pt x="39" y="24"/>
                  </a:cubicBezTo>
                  <a:cubicBezTo>
                    <a:pt x="40" y="24"/>
                    <a:pt x="40" y="24"/>
                    <a:pt x="40" y="24"/>
                  </a:cubicBezTo>
                  <a:cubicBezTo>
                    <a:pt x="40" y="24"/>
                    <a:pt x="40" y="24"/>
                    <a:pt x="40" y="25"/>
                  </a:cubicBezTo>
                  <a:cubicBezTo>
                    <a:pt x="40" y="25"/>
                    <a:pt x="40" y="26"/>
                    <a:pt x="40" y="26"/>
                  </a:cubicBezTo>
                  <a:cubicBezTo>
                    <a:pt x="40" y="27"/>
                    <a:pt x="40" y="27"/>
                    <a:pt x="41" y="27"/>
                  </a:cubicBezTo>
                  <a:cubicBezTo>
                    <a:pt x="42" y="28"/>
                    <a:pt x="43" y="28"/>
                    <a:pt x="44" y="29"/>
                  </a:cubicBezTo>
                  <a:cubicBezTo>
                    <a:pt x="45" y="29"/>
                    <a:pt x="45" y="29"/>
                    <a:pt x="45" y="29"/>
                  </a:cubicBezTo>
                  <a:cubicBezTo>
                    <a:pt x="45" y="29"/>
                    <a:pt x="46" y="28"/>
                    <a:pt x="46" y="28"/>
                  </a:cubicBezTo>
                  <a:cubicBezTo>
                    <a:pt x="46" y="28"/>
                    <a:pt x="47" y="27"/>
                    <a:pt x="47" y="27"/>
                  </a:cubicBezTo>
                  <a:cubicBezTo>
                    <a:pt x="47" y="27"/>
                    <a:pt x="47" y="27"/>
                    <a:pt x="47" y="27"/>
                  </a:cubicBezTo>
                  <a:cubicBezTo>
                    <a:pt x="47" y="27"/>
                    <a:pt x="47" y="27"/>
                    <a:pt x="47" y="27"/>
                  </a:cubicBezTo>
                  <a:cubicBezTo>
                    <a:pt x="47" y="27"/>
                    <a:pt x="48" y="28"/>
                    <a:pt x="48" y="28"/>
                  </a:cubicBezTo>
                  <a:cubicBezTo>
                    <a:pt x="48" y="28"/>
                    <a:pt x="49" y="29"/>
                    <a:pt x="49" y="29"/>
                  </a:cubicBezTo>
                  <a:cubicBezTo>
                    <a:pt x="49" y="29"/>
                    <a:pt x="49" y="29"/>
                    <a:pt x="50" y="29"/>
                  </a:cubicBezTo>
                  <a:cubicBezTo>
                    <a:pt x="51" y="28"/>
                    <a:pt x="52" y="28"/>
                    <a:pt x="53" y="27"/>
                  </a:cubicBezTo>
                  <a:cubicBezTo>
                    <a:pt x="54" y="27"/>
                    <a:pt x="54" y="27"/>
                    <a:pt x="54" y="26"/>
                  </a:cubicBezTo>
                  <a:cubicBezTo>
                    <a:pt x="55" y="26"/>
                    <a:pt x="54" y="25"/>
                    <a:pt x="54" y="25"/>
                  </a:cubicBezTo>
                  <a:cubicBezTo>
                    <a:pt x="54" y="24"/>
                    <a:pt x="54" y="24"/>
                    <a:pt x="54" y="24"/>
                  </a:cubicBezTo>
                  <a:cubicBezTo>
                    <a:pt x="54" y="24"/>
                    <a:pt x="54" y="24"/>
                    <a:pt x="54" y="24"/>
                  </a:cubicBezTo>
                  <a:cubicBezTo>
                    <a:pt x="54" y="24"/>
                    <a:pt x="54" y="24"/>
                    <a:pt x="55" y="24"/>
                  </a:cubicBezTo>
                  <a:cubicBezTo>
                    <a:pt x="55" y="25"/>
                    <a:pt x="55" y="25"/>
                    <a:pt x="56" y="25"/>
                  </a:cubicBezTo>
                  <a:cubicBezTo>
                    <a:pt x="56" y="25"/>
                    <a:pt x="56" y="25"/>
                    <a:pt x="56" y="25"/>
                  </a:cubicBezTo>
                  <a:cubicBezTo>
                    <a:pt x="57" y="25"/>
                    <a:pt x="57" y="25"/>
                    <a:pt x="57" y="24"/>
                  </a:cubicBezTo>
                  <a:cubicBezTo>
                    <a:pt x="58" y="23"/>
                    <a:pt x="59" y="22"/>
                    <a:pt x="60" y="21"/>
                  </a:cubicBezTo>
                  <a:cubicBezTo>
                    <a:pt x="60" y="21"/>
                    <a:pt x="60" y="20"/>
                    <a:pt x="60" y="20"/>
                  </a:cubicBezTo>
                  <a:cubicBezTo>
                    <a:pt x="60" y="19"/>
                    <a:pt x="59" y="19"/>
                    <a:pt x="59" y="18"/>
                  </a:cubicBezTo>
                  <a:cubicBezTo>
                    <a:pt x="59" y="18"/>
                    <a:pt x="59" y="18"/>
                    <a:pt x="59" y="18"/>
                  </a:cubicBezTo>
                  <a:cubicBezTo>
                    <a:pt x="59" y="18"/>
                    <a:pt x="59" y="18"/>
                    <a:pt x="59" y="18"/>
                  </a:cubicBezTo>
                  <a:cubicBezTo>
                    <a:pt x="59" y="18"/>
                    <a:pt x="59" y="18"/>
                    <a:pt x="59" y="18"/>
                  </a:cubicBezTo>
                  <a:cubicBezTo>
                    <a:pt x="60" y="18"/>
                    <a:pt x="60" y="18"/>
                    <a:pt x="60" y="18"/>
                  </a:cubicBezTo>
                  <a:cubicBezTo>
                    <a:pt x="61" y="17"/>
                    <a:pt x="61" y="17"/>
                    <a:pt x="61" y="16"/>
                  </a:cubicBezTo>
                  <a:cubicBezTo>
                    <a:pt x="61" y="16"/>
                    <a:pt x="62" y="15"/>
                    <a:pt x="62" y="14"/>
                  </a:cubicBezTo>
                  <a:cubicBezTo>
                    <a:pt x="62" y="14"/>
                    <a:pt x="61" y="13"/>
                    <a:pt x="61" y="12"/>
                  </a:cubicBezTo>
                  <a:close/>
                  <a:moveTo>
                    <a:pt x="58" y="15"/>
                  </a:moveTo>
                  <a:cubicBezTo>
                    <a:pt x="57" y="15"/>
                    <a:pt x="56" y="16"/>
                    <a:pt x="56" y="17"/>
                  </a:cubicBezTo>
                  <a:cubicBezTo>
                    <a:pt x="55" y="18"/>
                    <a:pt x="56" y="20"/>
                    <a:pt x="57" y="21"/>
                  </a:cubicBezTo>
                  <a:cubicBezTo>
                    <a:pt x="56" y="21"/>
                    <a:pt x="56" y="21"/>
                    <a:pt x="56" y="22"/>
                  </a:cubicBezTo>
                  <a:cubicBezTo>
                    <a:pt x="55" y="21"/>
                    <a:pt x="53" y="21"/>
                    <a:pt x="52" y="22"/>
                  </a:cubicBezTo>
                  <a:cubicBezTo>
                    <a:pt x="51" y="23"/>
                    <a:pt x="51" y="24"/>
                    <a:pt x="51" y="25"/>
                  </a:cubicBezTo>
                  <a:cubicBezTo>
                    <a:pt x="51" y="25"/>
                    <a:pt x="50" y="25"/>
                    <a:pt x="50" y="25"/>
                  </a:cubicBezTo>
                  <a:cubicBezTo>
                    <a:pt x="49" y="24"/>
                    <a:pt x="48" y="24"/>
                    <a:pt x="47" y="24"/>
                  </a:cubicBezTo>
                  <a:cubicBezTo>
                    <a:pt x="46" y="24"/>
                    <a:pt x="45" y="24"/>
                    <a:pt x="44" y="25"/>
                  </a:cubicBezTo>
                  <a:cubicBezTo>
                    <a:pt x="44" y="25"/>
                    <a:pt x="43" y="25"/>
                    <a:pt x="43" y="25"/>
                  </a:cubicBezTo>
                  <a:cubicBezTo>
                    <a:pt x="43" y="24"/>
                    <a:pt x="43" y="23"/>
                    <a:pt x="42" y="22"/>
                  </a:cubicBezTo>
                  <a:cubicBezTo>
                    <a:pt x="41" y="21"/>
                    <a:pt x="39" y="21"/>
                    <a:pt x="38" y="22"/>
                  </a:cubicBezTo>
                  <a:cubicBezTo>
                    <a:pt x="38" y="21"/>
                    <a:pt x="38" y="21"/>
                    <a:pt x="37" y="21"/>
                  </a:cubicBezTo>
                  <a:cubicBezTo>
                    <a:pt x="38" y="20"/>
                    <a:pt x="39" y="18"/>
                    <a:pt x="38" y="17"/>
                  </a:cubicBezTo>
                  <a:cubicBezTo>
                    <a:pt x="38" y="16"/>
                    <a:pt x="37" y="15"/>
                    <a:pt x="36" y="15"/>
                  </a:cubicBezTo>
                  <a:cubicBezTo>
                    <a:pt x="36" y="15"/>
                    <a:pt x="36" y="15"/>
                    <a:pt x="36" y="14"/>
                  </a:cubicBezTo>
                  <a:cubicBezTo>
                    <a:pt x="36" y="14"/>
                    <a:pt x="36" y="14"/>
                    <a:pt x="36" y="14"/>
                  </a:cubicBezTo>
                  <a:cubicBezTo>
                    <a:pt x="37" y="14"/>
                    <a:pt x="38" y="13"/>
                    <a:pt x="38" y="11"/>
                  </a:cubicBezTo>
                  <a:cubicBezTo>
                    <a:pt x="39" y="10"/>
                    <a:pt x="38" y="9"/>
                    <a:pt x="37" y="8"/>
                  </a:cubicBezTo>
                  <a:cubicBezTo>
                    <a:pt x="38" y="8"/>
                    <a:pt x="38" y="7"/>
                    <a:pt x="38" y="7"/>
                  </a:cubicBezTo>
                  <a:cubicBezTo>
                    <a:pt x="39" y="8"/>
                    <a:pt x="41" y="8"/>
                    <a:pt x="42" y="7"/>
                  </a:cubicBezTo>
                  <a:cubicBezTo>
                    <a:pt x="43" y="6"/>
                    <a:pt x="43" y="5"/>
                    <a:pt x="43" y="4"/>
                  </a:cubicBezTo>
                  <a:cubicBezTo>
                    <a:pt x="43" y="3"/>
                    <a:pt x="44" y="3"/>
                    <a:pt x="44" y="3"/>
                  </a:cubicBezTo>
                  <a:cubicBezTo>
                    <a:pt x="45" y="4"/>
                    <a:pt x="46" y="5"/>
                    <a:pt x="47" y="5"/>
                  </a:cubicBezTo>
                  <a:cubicBezTo>
                    <a:pt x="48" y="5"/>
                    <a:pt x="49" y="4"/>
                    <a:pt x="50" y="3"/>
                  </a:cubicBezTo>
                  <a:cubicBezTo>
                    <a:pt x="50" y="3"/>
                    <a:pt x="51" y="3"/>
                    <a:pt x="51" y="4"/>
                  </a:cubicBezTo>
                  <a:cubicBezTo>
                    <a:pt x="51" y="5"/>
                    <a:pt x="51" y="6"/>
                    <a:pt x="52" y="7"/>
                  </a:cubicBezTo>
                  <a:cubicBezTo>
                    <a:pt x="53" y="8"/>
                    <a:pt x="55" y="8"/>
                    <a:pt x="56" y="7"/>
                  </a:cubicBezTo>
                  <a:cubicBezTo>
                    <a:pt x="56" y="7"/>
                    <a:pt x="56" y="8"/>
                    <a:pt x="57" y="8"/>
                  </a:cubicBezTo>
                  <a:cubicBezTo>
                    <a:pt x="56" y="9"/>
                    <a:pt x="55" y="10"/>
                    <a:pt x="56" y="11"/>
                  </a:cubicBezTo>
                  <a:cubicBezTo>
                    <a:pt x="56" y="13"/>
                    <a:pt x="57" y="14"/>
                    <a:pt x="58" y="14"/>
                  </a:cubicBezTo>
                  <a:cubicBezTo>
                    <a:pt x="58" y="14"/>
                    <a:pt x="59" y="14"/>
                    <a:pt x="59" y="14"/>
                  </a:cubicBezTo>
                  <a:cubicBezTo>
                    <a:pt x="59" y="15"/>
                    <a:pt x="58" y="15"/>
                    <a:pt x="58" y="15"/>
                  </a:cubicBezTo>
                  <a:close/>
                </a:path>
              </a:pathLst>
            </a:custGeom>
            <a:grpFill/>
            <a:ln>
              <a:noFill/>
            </a:ln>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67" name="Freeform 54"/>
            <p:cNvSpPr>
              <a:spLocks noEditPoints="1"/>
            </p:cNvSpPr>
            <p:nvPr/>
          </p:nvSpPr>
          <p:spPr bwMode="auto">
            <a:xfrm>
              <a:off x="4791165" y="5149532"/>
              <a:ext cx="329105" cy="382276"/>
            </a:xfrm>
            <a:custGeom>
              <a:avLst/>
              <a:gdLst>
                <a:gd name="T0" fmla="*/ 31 w 62"/>
                <a:gd name="T1" fmla="*/ 49 h 70"/>
                <a:gd name="T2" fmla="*/ 45 w 62"/>
                <a:gd name="T3" fmla="*/ 35 h 70"/>
                <a:gd name="T4" fmla="*/ 45 w 62"/>
                <a:gd name="T5" fmla="*/ 8 h 70"/>
                <a:gd name="T6" fmla="*/ 17 w 62"/>
                <a:gd name="T7" fmla="*/ 8 h 70"/>
                <a:gd name="T8" fmla="*/ 17 w 62"/>
                <a:gd name="T9" fmla="*/ 35 h 70"/>
                <a:gd name="T10" fmla="*/ 31 w 62"/>
                <a:gd name="T11" fmla="*/ 49 h 70"/>
                <a:gd name="T12" fmla="*/ 31 w 62"/>
                <a:gd name="T13" fmla="*/ 8 h 70"/>
                <a:gd name="T14" fmla="*/ 44 w 62"/>
                <a:gd name="T15" fmla="*/ 21 h 70"/>
                <a:gd name="T16" fmla="*/ 31 w 62"/>
                <a:gd name="T17" fmla="*/ 34 h 70"/>
                <a:gd name="T18" fmla="*/ 18 w 62"/>
                <a:gd name="T19" fmla="*/ 21 h 70"/>
                <a:gd name="T20" fmla="*/ 31 w 62"/>
                <a:gd name="T21" fmla="*/ 8 h 70"/>
                <a:gd name="T22" fmla="*/ 25 w 62"/>
                <a:gd name="T23" fmla="*/ 50 h 70"/>
                <a:gd name="T24" fmla="*/ 27 w 62"/>
                <a:gd name="T25" fmla="*/ 48 h 70"/>
                <a:gd name="T26" fmla="*/ 30 w 62"/>
                <a:gd name="T27" fmla="*/ 50 h 70"/>
                <a:gd name="T28" fmla="*/ 31 w 62"/>
                <a:gd name="T29" fmla="*/ 51 h 70"/>
                <a:gd name="T30" fmla="*/ 32 w 62"/>
                <a:gd name="T31" fmla="*/ 50 h 70"/>
                <a:gd name="T32" fmla="*/ 34 w 62"/>
                <a:gd name="T33" fmla="*/ 48 h 70"/>
                <a:gd name="T34" fmla="*/ 37 w 62"/>
                <a:gd name="T35" fmla="*/ 50 h 70"/>
                <a:gd name="T36" fmla="*/ 31 w 62"/>
                <a:gd name="T37" fmla="*/ 53 h 70"/>
                <a:gd name="T38" fmla="*/ 25 w 62"/>
                <a:gd name="T39" fmla="*/ 50 h 70"/>
                <a:gd name="T40" fmla="*/ 8 w 62"/>
                <a:gd name="T41" fmla="*/ 53 h 70"/>
                <a:gd name="T42" fmla="*/ 31 w 62"/>
                <a:gd name="T43" fmla="*/ 62 h 70"/>
                <a:gd name="T44" fmla="*/ 54 w 62"/>
                <a:gd name="T45" fmla="*/ 53 h 70"/>
                <a:gd name="T46" fmla="*/ 39 w 62"/>
                <a:gd name="T47" fmla="*/ 44 h 70"/>
                <a:gd name="T48" fmla="*/ 35 w 62"/>
                <a:gd name="T49" fmla="*/ 47 h 70"/>
                <a:gd name="T50" fmla="*/ 44 w 62"/>
                <a:gd name="T51" fmla="*/ 51 h 70"/>
                <a:gd name="T52" fmla="*/ 31 w 62"/>
                <a:gd name="T53" fmla="*/ 54 h 70"/>
                <a:gd name="T54" fmla="*/ 18 w 62"/>
                <a:gd name="T55" fmla="*/ 51 h 70"/>
                <a:gd name="T56" fmla="*/ 26 w 62"/>
                <a:gd name="T57" fmla="*/ 47 h 70"/>
                <a:gd name="T58" fmla="*/ 23 w 62"/>
                <a:gd name="T59" fmla="*/ 44 h 70"/>
                <a:gd name="T60" fmla="*/ 8 w 62"/>
                <a:gd name="T61" fmla="*/ 53 h 70"/>
                <a:gd name="T62" fmla="*/ 16 w 62"/>
                <a:gd name="T63" fmla="*/ 51 h 70"/>
                <a:gd name="T64" fmla="*/ 31 w 62"/>
                <a:gd name="T65" fmla="*/ 56 h 70"/>
                <a:gd name="T66" fmla="*/ 46 w 62"/>
                <a:gd name="T67" fmla="*/ 51 h 70"/>
                <a:gd name="T68" fmla="*/ 42 w 62"/>
                <a:gd name="T69" fmla="*/ 47 h 70"/>
                <a:gd name="T70" fmla="*/ 52 w 62"/>
                <a:gd name="T71" fmla="*/ 53 h 70"/>
                <a:gd name="T72" fmla="*/ 31 w 62"/>
                <a:gd name="T73" fmla="*/ 60 h 70"/>
                <a:gd name="T74" fmla="*/ 10 w 62"/>
                <a:gd name="T75" fmla="*/ 53 h 70"/>
                <a:gd name="T76" fmla="*/ 20 w 62"/>
                <a:gd name="T77" fmla="*/ 47 h 70"/>
                <a:gd name="T78" fmla="*/ 16 w 62"/>
                <a:gd name="T79" fmla="*/ 51 h 70"/>
                <a:gd name="T80" fmla="*/ 62 w 62"/>
                <a:gd name="T81" fmla="*/ 55 h 70"/>
                <a:gd name="T82" fmla="*/ 31 w 62"/>
                <a:gd name="T83" fmla="*/ 70 h 70"/>
                <a:gd name="T84" fmla="*/ 0 w 62"/>
                <a:gd name="T85" fmla="*/ 55 h 70"/>
                <a:gd name="T86" fmla="*/ 20 w 62"/>
                <a:gd name="T87" fmla="*/ 41 h 70"/>
                <a:gd name="T88" fmla="*/ 23 w 62"/>
                <a:gd name="T89" fmla="*/ 44 h 70"/>
                <a:gd name="T90" fmla="*/ 3 w 62"/>
                <a:gd name="T91" fmla="*/ 55 h 70"/>
                <a:gd name="T92" fmla="*/ 31 w 62"/>
                <a:gd name="T93" fmla="*/ 67 h 70"/>
                <a:gd name="T94" fmla="*/ 59 w 62"/>
                <a:gd name="T95" fmla="*/ 55 h 70"/>
                <a:gd name="T96" fmla="*/ 39 w 62"/>
                <a:gd name="T97" fmla="*/ 44 h 70"/>
                <a:gd name="T98" fmla="*/ 42 w 62"/>
                <a:gd name="T99" fmla="*/ 41 h 70"/>
                <a:gd name="T100" fmla="*/ 62 w 62"/>
                <a:gd name="T101" fmla="*/ 5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 h="70">
                  <a:moveTo>
                    <a:pt x="31" y="49"/>
                  </a:moveTo>
                  <a:cubicBezTo>
                    <a:pt x="45" y="35"/>
                    <a:pt x="45" y="35"/>
                    <a:pt x="45" y="35"/>
                  </a:cubicBezTo>
                  <a:cubicBezTo>
                    <a:pt x="52" y="27"/>
                    <a:pt x="52" y="15"/>
                    <a:pt x="45" y="8"/>
                  </a:cubicBezTo>
                  <a:cubicBezTo>
                    <a:pt x="37" y="0"/>
                    <a:pt x="25" y="0"/>
                    <a:pt x="17" y="8"/>
                  </a:cubicBezTo>
                  <a:cubicBezTo>
                    <a:pt x="10" y="15"/>
                    <a:pt x="10" y="27"/>
                    <a:pt x="17" y="35"/>
                  </a:cubicBezTo>
                  <a:lnTo>
                    <a:pt x="31" y="49"/>
                  </a:lnTo>
                  <a:close/>
                  <a:moveTo>
                    <a:pt x="31" y="8"/>
                  </a:moveTo>
                  <a:cubicBezTo>
                    <a:pt x="38" y="8"/>
                    <a:pt x="44" y="14"/>
                    <a:pt x="44" y="21"/>
                  </a:cubicBezTo>
                  <a:cubicBezTo>
                    <a:pt x="44" y="29"/>
                    <a:pt x="38" y="34"/>
                    <a:pt x="31" y="34"/>
                  </a:cubicBezTo>
                  <a:cubicBezTo>
                    <a:pt x="24" y="34"/>
                    <a:pt x="18" y="29"/>
                    <a:pt x="18" y="21"/>
                  </a:cubicBezTo>
                  <a:cubicBezTo>
                    <a:pt x="18" y="14"/>
                    <a:pt x="24" y="8"/>
                    <a:pt x="31" y="8"/>
                  </a:cubicBezTo>
                  <a:close/>
                  <a:moveTo>
                    <a:pt x="25" y="50"/>
                  </a:moveTo>
                  <a:cubicBezTo>
                    <a:pt x="25" y="49"/>
                    <a:pt x="26" y="49"/>
                    <a:pt x="27" y="48"/>
                  </a:cubicBezTo>
                  <a:cubicBezTo>
                    <a:pt x="30" y="50"/>
                    <a:pt x="30" y="50"/>
                    <a:pt x="30" y="50"/>
                  </a:cubicBezTo>
                  <a:cubicBezTo>
                    <a:pt x="30" y="51"/>
                    <a:pt x="30" y="51"/>
                    <a:pt x="31" y="51"/>
                  </a:cubicBezTo>
                  <a:cubicBezTo>
                    <a:pt x="31" y="51"/>
                    <a:pt x="32" y="51"/>
                    <a:pt x="32" y="50"/>
                  </a:cubicBezTo>
                  <a:cubicBezTo>
                    <a:pt x="34" y="48"/>
                    <a:pt x="34" y="48"/>
                    <a:pt x="34" y="48"/>
                  </a:cubicBezTo>
                  <a:cubicBezTo>
                    <a:pt x="36" y="49"/>
                    <a:pt x="37" y="49"/>
                    <a:pt x="37" y="50"/>
                  </a:cubicBezTo>
                  <a:cubicBezTo>
                    <a:pt x="37" y="52"/>
                    <a:pt x="34" y="53"/>
                    <a:pt x="31" y="53"/>
                  </a:cubicBezTo>
                  <a:cubicBezTo>
                    <a:pt x="28" y="53"/>
                    <a:pt x="25" y="52"/>
                    <a:pt x="25" y="50"/>
                  </a:cubicBezTo>
                  <a:close/>
                  <a:moveTo>
                    <a:pt x="8" y="53"/>
                  </a:moveTo>
                  <a:cubicBezTo>
                    <a:pt x="8" y="58"/>
                    <a:pt x="18" y="62"/>
                    <a:pt x="31" y="62"/>
                  </a:cubicBezTo>
                  <a:cubicBezTo>
                    <a:pt x="44" y="62"/>
                    <a:pt x="54" y="58"/>
                    <a:pt x="54" y="53"/>
                  </a:cubicBezTo>
                  <a:cubicBezTo>
                    <a:pt x="54" y="49"/>
                    <a:pt x="48" y="45"/>
                    <a:pt x="39" y="44"/>
                  </a:cubicBezTo>
                  <a:cubicBezTo>
                    <a:pt x="35" y="47"/>
                    <a:pt x="35" y="47"/>
                    <a:pt x="35" y="47"/>
                  </a:cubicBezTo>
                  <a:cubicBezTo>
                    <a:pt x="41" y="48"/>
                    <a:pt x="44" y="49"/>
                    <a:pt x="44" y="51"/>
                  </a:cubicBezTo>
                  <a:cubicBezTo>
                    <a:pt x="44" y="52"/>
                    <a:pt x="39" y="54"/>
                    <a:pt x="31" y="54"/>
                  </a:cubicBezTo>
                  <a:cubicBezTo>
                    <a:pt x="23" y="54"/>
                    <a:pt x="18" y="52"/>
                    <a:pt x="18" y="51"/>
                  </a:cubicBezTo>
                  <a:cubicBezTo>
                    <a:pt x="18" y="49"/>
                    <a:pt x="21" y="48"/>
                    <a:pt x="26" y="47"/>
                  </a:cubicBezTo>
                  <a:cubicBezTo>
                    <a:pt x="23" y="44"/>
                    <a:pt x="23" y="44"/>
                    <a:pt x="23" y="44"/>
                  </a:cubicBezTo>
                  <a:cubicBezTo>
                    <a:pt x="14" y="45"/>
                    <a:pt x="8" y="49"/>
                    <a:pt x="8" y="53"/>
                  </a:cubicBezTo>
                  <a:close/>
                  <a:moveTo>
                    <a:pt x="16" y="51"/>
                  </a:moveTo>
                  <a:cubicBezTo>
                    <a:pt x="16" y="54"/>
                    <a:pt x="23" y="56"/>
                    <a:pt x="31" y="56"/>
                  </a:cubicBezTo>
                  <a:cubicBezTo>
                    <a:pt x="39" y="56"/>
                    <a:pt x="46" y="54"/>
                    <a:pt x="46" y="51"/>
                  </a:cubicBezTo>
                  <a:cubicBezTo>
                    <a:pt x="46" y="49"/>
                    <a:pt x="44" y="47"/>
                    <a:pt x="42" y="47"/>
                  </a:cubicBezTo>
                  <a:cubicBezTo>
                    <a:pt x="48" y="48"/>
                    <a:pt x="52" y="50"/>
                    <a:pt x="52" y="53"/>
                  </a:cubicBezTo>
                  <a:cubicBezTo>
                    <a:pt x="52" y="56"/>
                    <a:pt x="43" y="60"/>
                    <a:pt x="31" y="60"/>
                  </a:cubicBezTo>
                  <a:cubicBezTo>
                    <a:pt x="19" y="60"/>
                    <a:pt x="10" y="56"/>
                    <a:pt x="10" y="53"/>
                  </a:cubicBezTo>
                  <a:cubicBezTo>
                    <a:pt x="10" y="50"/>
                    <a:pt x="14" y="48"/>
                    <a:pt x="20" y="47"/>
                  </a:cubicBezTo>
                  <a:cubicBezTo>
                    <a:pt x="17" y="47"/>
                    <a:pt x="16" y="49"/>
                    <a:pt x="16" y="51"/>
                  </a:cubicBezTo>
                  <a:close/>
                  <a:moveTo>
                    <a:pt x="62" y="55"/>
                  </a:moveTo>
                  <a:cubicBezTo>
                    <a:pt x="62" y="64"/>
                    <a:pt x="49" y="70"/>
                    <a:pt x="31" y="70"/>
                  </a:cubicBezTo>
                  <a:cubicBezTo>
                    <a:pt x="13" y="70"/>
                    <a:pt x="0" y="64"/>
                    <a:pt x="0" y="55"/>
                  </a:cubicBezTo>
                  <a:cubicBezTo>
                    <a:pt x="0" y="49"/>
                    <a:pt x="8" y="43"/>
                    <a:pt x="20" y="41"/>
                  </a:cubicBezTo>
                  <a:cubicBezTo>
                    <a:pt x="23" y="44"/>
                    <a:pt x="23" y="44"/>
                    <a:pt x="23" y="44"/>
                  </a:cubicBezTo>
                  <a:cubicBezTo>
                    <a:pt x="10" y="45"/>
                    <a:pt x="3" y="50"/>
                    <a:pt x="3" y="55"/>
                  </a:cubicBezTo>
                  <a:cubicBezTo>
                    <a:pt x="3" y="61"/>
                    <a:pt x="14" y="67"/>
                    <a:pt x="31" y="67"/>
                  </a:cubicBezTo>
                  <a:cubicBezTo>
                    <a:pt x="48" y="67"/>
                    <a:pt x="59" y="61"/>
                    <a:pt x="59" y="55"/>
                  </a:cubicBezTo>
                  <a:cubicBezTo>
                    <a:pt x="59" y="50"/>
                    <a:pt x="51" y="45"/>
                    <a:pt x="39" y="44"/>
                  </a:cubicBezTo>
                  <a:cubicBezTo>
                    <a:pt x="42" y="41"/>
                    <a:pt x="42" y="41"/>
                    <a:pt x="42" y="41"/>
                  </a:cubicBezTo>
                  <a:cubicBezTo>
                    <a:pt x="54" y="43"/>
                    <a:pt x="62" y="49"/>
                    <a:pt x="62" y="55"/>
                  </a:cubicBezTo>
                  <a:close/>
                </a:path>
              </a:pathLst>
            </a:custGeom>
            <a:grpFill/>
            <a:ln>
              <a:noFill/>
            </a:ln>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68" name="Freeform 55"/>
            <p:cNvSpPr>
              <a:spLocks noEditPoints="1"/>
            </p:cNvSpPr>
            <p:nvPr/>
          </p:nvSpPr>
          <p:spPr bwMode="auto">
            <a:xfrm>
              <a:off x="8806238" y="3947425"/>
              <a:ext cx="340055" cy="372752"/>
            </a:xfrm>
            <a:custGeom>
              <a:avLst/>
              <a:gdLst>
                <a:gd name="T0" fmla="*/ 31 w 63"/>
                <a:gd name="T1" fmla="*/ 45 h 67"/>
                <a:gd name="T2" fmla="*/ 42 w 63"/>
                <a:gd name="T3" fmla="*/ 33 h 67"/>
                <a:gd name="T4" fmla="*/ 52 w 63"/>
                <a:gd name="T5" fmla="*/ 33 h 67"/>
                <a:gd name="T6" fmla="*/ 52 w 63"/>
                <a:gd name="T7" fmla="*/ 0 h 67"/>
                <a:gd name="T8" fmla="*/ 11 w 63"/>
                <a:gd name="T9" fmla="*/ 0 h 67"/>
                <a:gd name="T10" fmla="*/ 11 w 63"/>
                <a:gd name="T11" fmla="*/ 33 h 67"/>
                <a:gd name="T12" fmla="*/ 21 w 63"/>
                <a:gd name="T13" fmla="*/ 33 h 67"/>
                <a:gd name="T14" fmla="*/ 31 w 63"/>
                <a:gd name="T15" fmla="*/ 45 h 67"/>
                <a:gd name="T16" fmla="*/ 15 w 63"/>
                <a:gd name="T17" fmla="*/ 29 h 67"/>
                <a:gd name="T18" fmla="*/ 15 w 63"/>
                <a:gd name="T19" fmla="*/ 4 h 67"/>
                <a:gd name="T20" fmla="*/ 48 w 63"/>
                <a:gd name="T21" fmla="*/ 4 h 67"/>
                <a:gd name="T22" fmla="*/ 48 w 63"/>
                <a:gd name="T23" fmla="*/ 29 h 67"/>
                <a:gd name="T24" fmla="*/ 45 w 63"/>
                <a:gd name="T25" fmla="*/ 29 h 67"/>
                <a:gd name="T26" fmla="*/ 17 w 63"/>
                <a:gd name="T27" fmla="*/ 29 h 67"/>
                <a:gd name="T28" fmla="*/ 15 w 63"/>
                <a:gd name="T29" fmla="*/ 29 h 67"/>
                <a:gd name="T30" fmla="*/ 25 w 63"/>
                <a:gd name="T31" fmla="*/ 47 h 67"/>
                <a:gd name="T32" fmla="*/ 29 w 63"/>
                <a:gd name="T33" fmla="*/ 45 h 67"/>
                <a:gd name="T34" fmla="*/ 30 w 63"/>
                <a:gd name="T35" fmla="*/ 46 h 67"/>
                <a:gd name="T36" fmla="*/ 31 w 63"/>
                <a:gd name="T37" fmla="*/ 47 h 67"/>
                <a:gd name="T38" fmla="*/ 33 w 63"/>
                <a:gd name="T39" fmla="*/ 46 h 67"/>
                <a:gd name="T40" fmla="*/ 34 w 63"/>
                <a:gd name="T41" fmla="*/ 45 h 67"/>
                <a:gd name="T42" fmla="*/ 37 w 63"/>
                <a:gd name="T43" fmla="*/ 47 h 67"/>
                <a:gd name="T44" fmla="*/ 31 w 63"/>
                <a:gd name="T45" fmla="*/ 50 h 67"/>
                <a:gd name="T46" fmla="*/ 25 w 63"/>
                <a:gd name="T47" fmla="*/ 47 h 67"/>
                <a:gd name="T48" fmla="*/ 8 w 63"/>
                <a:gd name="T49" fmla="*/ 50 h 67"/>
                <a:gd name="T50" fmla="*/ 31 w 63"/>
                <a:gd name="T51" fmla="*/ 59 h 67"/>
                <a:gd name="T52" fmla="*/ 54 w 63"/>
                <a:gd name="T53" fmla="*/ 50 h 67"/>
                <a:gd name="T54" fmla="*/ 37 w 63"/>
                <a:gd name="T55" fmla="*/ 41 h 67"/>
                <a:gd name="T56" fmla="*/ 34 w 63"/>
                <a:gd name="T57" fmla="*/ 44 h 67"/>
                <a:gd name="T58" fmla="*/ 44 w 63"/>
                <a:gd name="T59" fmla="*/ 48 h 67"/>
                <a:gd name="T60" fmla="*/ 31 w 63"/>
                <a:gd name="T61" fmla="*/ 51 h 67"/>
                <a:gd name="T62" fmla="*/ 18 w 63"/>
                <a:gd name="T63" fmla="*/ 48 h 67"/>
                <a:gd name="T64" fmla="*/ 28 w 63"/>
                <a:gd name="T65" fmla="*/ 44 h 67"/>
                <a:gd name="T66" fmla="*/ 25 w 63"/>
                <a:gd name="T67" fmla="*/ 41 h 67"/>
                <a:gd name="T68" fmla="*/ 8 w 63"/>
                <a:gd name="T69" fmla="*/ 50 h 67"/>
                <a:gd name="T70" fmla="*/ 16 w 63"/>
                <a:gd name="T71" fmla="*/ 48 h 67"/>
                <a:gd name="T72" fmla="*/ 31 w 63"/>
                <a:gd name="T73" fmla="*/ 53 h 67"/>
                <a:gd name="T74" fmla="*/ 46 w 63"/>
                <a:gd name="T75" fmla="*/ 48 h 67"/>
                <a:gd name="T76" fmla="*/ 42 w 63"/>
                <a:gd name="T77" fmla="*/ 44 h 67"/>
                <a:gd name="T78" fmla="*/ 52 w 63"/>
                <a:gd name="T79" fmla="*/ 50 h 67"/>
                <a:gd name="T80" fmla="*/ 31 w 63"/>
                <a:gd name="T81" fmla="*/ 57 h 67"/>
                <a:gd name="T82" fmla="*/ 10 w 63"/>
                <a:gd name="T83" fmla="*/ 50 h 67"/>
                <a:gd name="T84" fmla="*/ 20 w 63"/>
                <a:gd name="T85" fmla="*/ 44 h 67"/>
                <a:gd name="T86" fmla="*/ 16 w 63"/>
                <a:gd name="T87" fmla="*/ 48 h 67"/>
                <a:gd name="T88" fmla="*/ 63 w 63"/>
                <a:gd name="T89" fmla="*/ 52 h 67"/>
                <a:gd name="T90" fmla="*/ 31 w 63"/>
                <a:gd name="T91" fmla="*/ 67 h 67"/>
                <a:gd name="T92" fmla="*/ 0 w 63"/>
                <a:gd name="T93" fmla="*/ 52 h 67"/>
                <a:gd name="T94" fmla="*/ 22 w 63"/>
                <a:gd name="T95" fmla="*/ 38 h 67"/>
                <a:gd name="T96" fmla="*/ 25 w 63"/>
                <a:gd name="T97" fmla="*/ 40 h 67"/>
                <a:gd name="T98" fmla="*/ 3 w 63"/>
                <a:gd name="T99" fmla="*/ 52 h 67"/>
                <a:gd name="T100" fmla="*/ 31 w 63"/>
                <a:gd name="T101" fmla="*/ 64 h 67"/>
                <a:gd name="T102" fmla="*/ 60 w 63"/>
                <a:gd name="T103" fmla="*/ 52 h 67"/>
                <a:gd name="T104" fmla="*/ 38 w 63"/>
                <a:gd name="T105" fmla="*/ 40 h 67"/>
                <a:gd name="T106" fmla="*/ 40 w 63"/>
                <a:gd name="T107" fmla="*/ 38 h 67"/>
                <a:gd name="T108" fmla="*/ 63 w 63"/>
                <a:gd name="T109" fmla="*/ 5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 h="67">
                  <a:moveTo>
                    <a:pt x="31" y="45"/>
                  </a:moveTo>
                  <a:cubicBezTo>
                    <a:pt x="42" y="33"/>
                    <a:pt x="42" y="33"/>
                    <a:pt x="42" y="33"/>
                  </a:cubicBezTo>
                  <a:cubicBezTo>
                    <a:pt x="52" y="33"/>
                    <a:pt x="52" y="33"/>
                    <a:pt x="52" y="33"/>
                  </a:cubicBezTo>
                  <a:cubicBezTo>
                    <a:pt x="52" y="0"/>
                    <a:pt x="52" y="0"/>
                    <a:pt x="52" y="0"/>
                  </a:cubicBezTo>
                  <a:cubicBezTo>
                    <a:pt x="11" y="0"/>
                    <a:pt x="11" y="0"/>
                    <a:pt x="11" y="0"/>
                  </a:cubicBezTo>
                  <a:cubicBezTo>
                    <a:pt x="11" y="33"/>
                    <a:pt x="11" y="33"/>
                    <a:pt x="11" y="33"/>
                  </a:cubicBezTo>
                  <a:cubicBezTo>
                    <a:pt x="21" y="33"/>
                    <a:pt x="21" y="33"/>
                    <a:pt x="21" y="33"/>
                  </a:cubicBezTo>
                  <a:lnTo>
                    <a:pt x="31" y="45"/>
                  </a:lnTo>
                  <a:close/>
                  <a:moveTo>
                    <a:pt x="15" y="29"/>
                  </a:moveTo>
                  <a:cubicBezTo>
                    <a:pt x="15" y="4"/>
                    <a:pt x="15" y="4"/>
                    <a:pt x="15" y="4"/>
                  </a:cubicBezTo>
                  <a:cubicBezTo>
                    <a:pt x="48" y="4"/>
                    <a:pt x="48" y="4"/>
                    <a:pt x="48" y="4"/>
                  </a:cubicBezTo>
                  <a:cubicBezTo>
                    <a:pt x="48" y="29"/>
                    <a:pt x="48" y="29"/>
                    <a:pt x="48" y="29"/>
                  </a:cubicBezTo>
                  <a:cubicBezTo>
                    <a:pt x="45" y="29"/>
                    <a:pt x="45" y="29"/>
                    <a:pt x="45" y="29"/>
                  </a:cubicBezTo>
                  <a:cubicBezTo>
                    <a:pt x="17" y="29"/>
                    <a:pt x="17" y="29"/>
                    <a:pt x="17" y="29"/>
                  </a:cubicBezTo>
                  <a:lnTo>
                    <a:pt x="15" y="29"/>
                  </a:lnTo>
                  <a:close/>
                  <a:moveTo>
                    <a:pt x="25" y="47"/>
                  </a:moveTo>
                  <a:cubicBezTo>
                    <a:pt x="25" y="46"/>
                    <a:pt x="27" y="45"/>
                    <a:pt x="29" y="45"/>
                  </a:cubicBezTo>
                  <a:cubicBezTo>
                    <a:pt x="30" y="46"/>
                    <a:pt x="30" y="46"/>
                    <a:pt x="30" y="46"/>
                  </a:cubicBezTo>
                  <a:cubicBezTo>
                    <a:pt x="30" y="46"/>
                    <a:pt x="31" y="47"/>
                    <a:pt x="31" y="47"/>
                  </a:cubicBezTo>
                  <a:cubicBezTo>
                    <a:pt x="32" y="47"/>
                    <a:pt x="32" y="46"/>
                    <a:pt x="33" y="46"/>
                  </a:cubicBezTo>
                  <a:cubicBezTo>
                    <a:pt x="34" y="45"/>
                    <a:pt x="34" y="45"/>
                    <a:pt x="34" y="45"/>
                  </a:cubicBezTo>
                  <a:cubicBezTo>
                    <a:pt x="36" y="45"/>
                    <a:pt x="37" y="46"/>
                    <a:pt x="37" y="47"/>
                  </a:cubicBezTo>
                  <a:cubicBezTo>
                    <a:pt x="37" y="49"/>
                    <a:pt x="34" y="50"/>
                    <a:pt x="31" y="50"/>
                  </a:cubicBezTo>
                  <a:cubicBezTo>
                    <a:pt x="28" y="50"/>
                    <a:pt x="25" y="49"/>
                    <a:pt x="25" y="47"/>
                  </a:cubicBezTo>
                  <a:close/>
                  <a:moveTo>
                    <a:pt x="8" y="50"/>
                  </a:moveTo>
                  <a:cubicBezTo>
                    <a:pt x="8" y="55"/>
                    <a:pt x="18" y="59"/>
                    <a:pt x="31" y="59"/>
                  </a:cubicBezTo>
                  <a:cubicBezTo>
                    <a:pt x="44" y="59"/>
                    <a:pt x="54" y="55"/>
                    <a:pt x="54" y="50"/>
                  </a:cubicBezTo>
                  <a:cubicBezTo>
                    <a:pt x="54" y="45"/>
                    <a:pt x="47" y="42"/>
                    <a:pt x="37" y="41"/>
                  </a:cubicBezTo>
                  <a:cubicBezTo>
                    <a:pt x="34" y="44"/>
                    <a:pt x="34" y="44"/>
                    <a:pt x="34" y="44"/>
                  </a:cubicBezTo>
                  <a:cubicBezTo>
                    <a:pt x="41" y="45"/>
                    <a:pt x="44" y="46"/>
                    <a:pt x="44" y="48"/>
                  </a:cubicBezTo>
                  <a:cubicBezTo>
                    <a:pt x="44" y="49"/>
                    <a:pt x="39" y="51"/>
                    <a:pt x="31" y="51"/>
                  </a:cubicBezTo>
                  <a:cubicBezTo>
                    <a:pt x="23" y="51"/>
                    <a:pt x="18" y="49"/>
                    <a:pt x="18" y="48"/>
                  </a:cubicBezTo>
                  <a:cubicBezTo>
                    <a:pt x="18" y="46"/>
                    <a:pt x="22" y="45"/>
                    <a:pt x="28" y="44"/>
                  </a:cubicBezTo>
                  <a:cubicBezTo>
                    <a:pt x="25" y="41"/>
                    <a:pt x="25" y="41"/>
                    <a:pt x="25" y="41"/>
                  </a:cubicBezTo>
                  <a:cubicBezTo>
                    <a:pt x="15" y="42"/>
                    <a:pt x="8" y="45"/>
                    <a:pt x="8" y="50"/>
                  </a:cubicBezTo>
                  <a:close/>
                  <a:moveTo>
                    <a:pt x="16" y="48"/>
                  </a:moveTo>
                  <a:cubicBezTo>
                    <a:pt x="16" y="51"/>
                    <a:pt x="24" y="53"/>
                    <a:pt x="31" y="53"/>
                  </a:cubicBezTo>
                  <a:cubicBezTo>
                    <a:pt x="39" y="53"/>
                    <a:pt x="46" y="51"/>
                    <a:pt x="46" y="48"/>
                  </a:cubicBezTo>
                  <a:cubicBezTo>
                    <a:pt x="46" y="46"/>
                    <a:pt x="45" y="44"/>
                    <a:pt x="42" y="44"/>
                  </a:cubicBezTo>
                  <a:cubicBezTo>
                    <a:pt x="48" y="45"/>
                    <a:pt x="52" y="47"/>
                    <a:pt x="52" y="50"/>
                  </a:cubicBezTo>
                  <a:cubicBezTo>
                    <a:pt x="52" y="53"/>
                    <a:pt x="44" y="57"/>
                    <a:pt x="31" y="57"/>
                  </a:cubicBezTo>
                  <a:cubicBezTo>
                    <a:pt x="19" y="57"/>
                    <a:pt x="10" y="53"/>
                    <a:pt x="10" y="50"/>
                  </a:cubicBezTo>
                  <a:cubicBezTo>
                    <a:pt x="10" y="47"/>
                    <a:pt x="14" y="45"/>
                    <a:pt x="20" y="44"/>
                  </a:cubicBezTo>
                  <a:cubicBezTo>
                    <a:pt x="18" y="44"/>
                    <a:pt x="16" y="46"/>
                    <a:pt x="16" y="48"/>
                  </a:cubicBezTo>
                  <a:close/>
                  <a:moveTo>
                    <a:pt x="63" y="52"/>
                  </a:moveTo>
                  <a:cubicBezTo>
                    <a:pt x="63" y="61"/>
                    <a:pt x="49" y="67"/>
                    <a:pt x="31" y="67"/>
                  </a:cubicBezTo>
                  <a:cubicBezTo>
                    <a:pt x="14" y="67"/>
                    <a:pt x="0" y="61"/>
                    <a:pt x="0" y="52"/>
                  </a:cubicBezTo>
                  <a:cubicBezTo>
                    <a:pt x="0" y="45"/>
                    <a:pt x="9" y="40"/>
                    <a:pt x="22" y="38"/>
                  </a:cubicBezTo>
                  <a:cubicBezTo>
                    <a:pt x="25" y="40"/>
                    <a:pt x="25" y="40"/>
                    <a:pt x="25" y="40"/>
                  </a:cubicBezTo>
                  <a:cubicBezTo>
                    <a:pt x="11" y="42"/>
                    <a:pt x="3" y="47"/>
                    <a:pt x="3" y="52"/>
                  </a:cubicBezTo>
                  <a:cubicBezTo>
                    <a:pt x="3" y="58"/>
                    <a:pt x="14" y="64"/>
                    <a:pt x="31" y="64"/>
                  </a:cubicBezTo>
                  <a:cubicBezTo>
                    <a:pt x="48" y="64"/>
                    <a:pt x="60" y="58"/>
                    <a:pt x="60" y="52"/>
                  </a:cubicBezTo>
                  <a:cubicBezTo>
                    <a:pt x="60" y="47"/>
                    <a:pt x="51" y="42"/>
                    <a:pt x="38" y="40"/>
                  </a:cubicBezTo>
                  <a:cubicBezTo>
                    <a:pt x="40" y="38"/>
                    <a:pt x="40" y="38"/>
                    <a:pt x="40" y="38"/>
                  </a:cubicBezTo>
                  <a:cubicBezTo>
                    <a:pt x="53" y="40"/>
                    <a:pt x="63" y="45"/>
                    <a:pt x="63" y="52"/>
                  </a:cubicBezTo>
                  <a:close/>
                </a:path>
              </a:pathLst>
            </a:custGeom>
            <a:grpFill/>
            <a:ln>
              <a:noFill/>
            </a:ln>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69" name="Freeform 55"/>
            <p:cNvSpPr>
              <a:spLocks noEditPoints="1"/>
            </p:cNvSpPr>
            <p:nvPr/>
          </p:nvSpPr>
          <p:spPr bwMode="auto">
            <a:xfrm>
              <a:off x="3612898" y="1953683"/>
              <a:ext cx="268115" cy="293895"/>
            </a:xfrm>
            <a:custGeom>
              <a:avLst/>
              <a:gdLst>
                <a:gd name="T0" fmla="*/ 31 w 63"/>
                <a:gd name="T1" fmla="*/ 45 h 67"/>
                <a:gd name="T2" fmla="*/ 42 w 63"/>
                <a:gd name="T3" fmla="*/ 33 h 67"/>
                <a:gd name="T4" fmla="*/ 52 w 63"/>
                <a:gd name="T5" fmla="*/ 33 h 67"/>
                <a:gd name="T6" fmla="*/ 52 w 63"/>
                <a:gd name="T7" fmla="*/ 0 h 67"/>
                <a:gd name="T8" fmla="*/ 11 w 63"/>
                <a:gd name="T9" fmla="*/ 0 h 67"/>
                <a:gd name="T10" fmla="*/ 11 w 63"/>
                <a:gd name="T11" fmla="*/ 33 h 67"/>
                <a:gd name="T12" fmla="*/ 21 w 63"/>
                <a:gd name="T13" fmla="*/ 33 h 67"/>
                <a:gd name="T14" fmla="*/ 31 w 63"/>
                <a:gd name="T15" fmla="*/ 45 h 67"/>
                <a:gd name="T16" fmla="*/ 15 w 63"/>
                <a:gd name="T17" fmla="*/ 29 h 67"/>
                <a:gd name="T18" fmla="*/ 15 w 63"/>
                <a:gd name="T19" fmla="*/ 4 h 67"/>
                <a:gd name="T20" fmla="*/ 48 w 63"/>
                <a:gd name="T21" fmla="*/ 4 h 67"/>
                <a:gd name="T22" fmla="*/ 48 w 63"/>
                <a:gd name="T23" fmla="*/ 29 h 67"/>
                <a:gd name="T24" fmla="*/ 45 w 63"/>
                <a:gd name="T25" fmla="*/ 29 h 67"/>
                <a:gd name="T26" fmla="*/ 17 w 63"/>
                <a:gd name="T27" fmla="*/ 29 h 67"/>
                <a:gd name="T28" fmla="*/ 15 w 63"/>
                <a:gd name="T29" fmla="*/ 29 h 67"/>
                <a:gd name="T30" fmla="*/ 25 w 63"/>
                <a:gd name="T31" fmla="*/ 47 h 67"/>
                <a:gd name="T32" fmla="*/ 29 w 63"/>
                <a:gd name="T33" fmla="*/ 45 h 67"/>
                <a:gd name="T34" fmla="*/ 30 w 63"/>
                <a:gd name="T35" fmla="*/ 46 h 67"/>
                <a:gd name="T36" fmla="*/ 31 w 63"/>
                <a:gd name="T37" fmla="*/ 47 h 67"/>
                <a:gd name="T38" fmla="*/ 33 w 63"/>
                <a:gd name="T39" fmla="*/ 46 h 67"/>
                <a:gd name="T40" fmla="*/ 34 w 63"/>
                <a:gd name="T41" fmla="*/ 45 h 67"/>
                <a:gd name="T42" fmla="*/ 37 w 63"/>
                <a:gd name="T43" fmla="*/ 47 h 67"/>
                <a:gd name="T44" fmla="*/ 31 w 63"/>
                <a:gd name="T45" fmla="*/ 50 h 67"/>
                <a:gd name="T46" fmla="*/ 25 w 63"/>
                <a:gd name="T47" fmla="*/ 47 h 67"/>
                <a:gd name="T48" fmla="*/ 8 w 63"/>
                <a:gd name="T49" fmla="*/ 50 h 67"/>
                <a:gd name="T50" fmla="*/ 31 w 63"/>
                <a:gd name="T51" fmla="*/ 59 h 67"/>
                <a:gd name="T52" fmla="*/ 54 w 63"/>
                <a:gd name="T53" fmla="*/ 50 h 67"/>
                <a:gd name="T54" fmla="*/ 37 w 63"/>
                <a:gd name="T55" fmla="*/ 41 h 67"/>
                <a:gd name="T56" fmla="*/ 34 w 63"/>
                <a:gd name="T57" fmla="*/ 44 h 67"/>
                <a:gd name="T58" fmla="*/ 44 w 63"/>
                <a:gd name="T59" fmla="*/ 48 h 67"/>
                <a:gd name="T60" fmla="*/ 31 w 63"/>
                <a:gd name="T61" fmla="*/ 51 h 67"/>
                <a:gd name="T62" fmla="*/ 18 w 63"/>
                <a:gd name="T63" fmla="*/ 48 h 67"/>
                <a:gd name="T64" fmla="*/ 28 w 63"/>
                <a:gd name="T65" fmla="*/ 44 h 67"/>
                <a:gd name="T66" fmla="*/ 25 w 63"/>
                <a:gd name="T67" fmla="*/ 41 h 67"/>
                <a:gd name="T68" fmla="*/ 8 w 63"/>
                <a:gd name="T69" fmla="*/ 50 h 67"/>
                <a:gd name="T70" fmla="*/ 16 w 63"/>
                <a:gd name="T71" fmla="*/ 48 h 67"/>
                <a:gd name="T72" fmla="*/ 31 w 63"/>
                <a:gd name="T73" fmla="*/ 53 h 67"/>
                <a:gd name="T74" fmla="*/ 46 w 63"/>
                <a:gd name="T75" fmla="*/ 48 h 67"/>
                <a:gd name="T76" fmla="*/ 42 w 63"/>
                <a:gd name="T77" fmla="*/ 44 h 67"/>
                <a:gd name="T78" fmla="*/ 52 w 63"/>
                <a:gd name="T79" fmla="*/ 50 h 67"/>
                <a:gd name="T80" fmla="*/ 31 w 63"/>
                <a:gd name="T81" fmla="*/ 57 h 67"/>
                <a:gd name="T82" fmla="*/ 10 w 63"/>
                <a:gd name="T83" fmla="*/ 50 h 67"/>
                <a:gd name="T84" fmla="*/ 20 w 63"/>
                <a:gd name="T85" fmla="*/ 44 h 67"/>
                <a:gd name="T86" fmla="*/ 16 w 63"/>
                <a:gd name="T87" fmla="*/ 48 h 67"/>
                <a:gd name="T88" fmla="*/ 63 w 63"/>
                <a:gd name="T89" fmla="*/ 52 h 67"/>
                <a:gd name="T90" fmla="*/ 31 w 63"/>
                <a:gd name="T91" fmla="*/ 67 h 67"/>
                <a:gd name="T92" fmla="*/ 0 w 63"/>
                <a:gd name="T93" fmla="*/ 52 h 67"/>
                <a:gd name="T94" fmla="*/ 22 w 63"/>
                <a:gd name="T95" fmla="*/ 38 h 67"/>
                <a:gd name="T96" fmla="*/ 25 w 63"/>
                <a:gd name="T97" fmla="*/ 40 h 67"/>
                <a:gd name="T98" fmla="*/ 3 w 63"/>
                <a:gd name="T99" fmla="*/ 52 h 67"/>
                <a:gd name="T100" fmla="*/ 31 w 63"/>
                <a:gd name="T101" fmla="*/ 64 h 67"/>
                <a:gd name="T102" fmla="*/ 60 w 63"/>
                <a:gd name="T103" fmla="*/ 52 h 67"/>
                <a:gd name="T104" fmla="*/ 38 w 63"/>
                <a:gd name="T105" fmla="*/ 40 h 67"/>
                <a:gd name="T106" fmla="*/ 40 w 63"/>
                <a:gd name="T107" fmla="*/ 38 h 67"/>
                <a:gd name="T108" fmla="*/ 63 w 63"/>
                <a:gd name="T109" fmla="*/ 5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 h="67">
                  <a:moveTo>
                    <a:pt x="31" y="45"/>
                  </a:moveTo>
                  <a:cubicBezTo>
                    <a:pt x="42" y="33"/>
                    <a:pt x="42" y="33"/>
                    <a:pt x="42" y="33"/>
                  </a:cubicBezTo>
                  <a:cubicBezTo>
                    <a:pt x="52" y="33"/>
                    <a:pt x="52" y="33"/>
                    <a:pt x="52" y="33"/>
                  </a:cubicBezTo>
                  <a:cubicBezTo>
                    <a:pt x="52" y="0"/>
                    <a:pt x="52" y="0"/>
                    <a:pt x="52" y="0"/>
                  </a:cubicBezTo>
                  <a:cubicBezTo>
                    <a:pt x="11" y="0"/>
                    <a:pt x="11" y="0"/>
                    <a:pt x="11" y="0"/>
                  </a:cubicBezTo>
                  <a:cubicBezTo>
                    <a:pt x="11" y="33"/>
                    <a:pt x="11" y="33"/>
                    <a:pt x="11" y="33"/>
                  </a:cubicBezTo>
                  <a:cubicBezTo>
                    <a:pt x="21" y="33"/>
                    <a:pt x="21" y="33"/>
                    <a:pt x="21" y="33"/>
                  </a:cubicBezTo>
                  <a:lnTo>
                    <a:pt x="31" y="45"/>
                  </a:lnTo>
                  <a:close/>
                  <a:moveTo>
                    <a:pt x="15" y="29"/>
                  </a:moveTo>
                  <a:cubicBezTo>
                    <a:pt x="15" y="4"/>
                    <a:pt x="15" y="4"/>
                    <a:pt x="15" y="4"/>
                  </a:cubicBezTo>
                  <a:cubicBezTo>
                    <a:pt x="48" y="4"/>
                    <a:pt x="48" y="4"/>
                    <a:pt x="48" y="4"/>
                  </a:cubicBezTo>
                  <a:cubicBezTo>
                    <a:pt x="48" y="29"/>
                    <a:pt x="48" y="29"/>
                    <a:pt x="48" y="29"/>
                  </a:cubicBezTo>
                  <a:cubicBezTo>
                    <a:pt x="45" y="29"/>
                    <a:pt x="45" y="29"/>
                    <a:pt x="45" y="29"/>
                  </a:cubicBezTo>
                  <a:cubicBezTo>
                    <a:pt x="17" y="29"/>
                    <a:pt x="17" y="29"/>
                    <a:pt x="17" y="29"/>
                  </a:cubicBezTo>
                  <a:lnTo>
                    <a:pt x="15" y="29"/>
                  </a:lnTo>
                  <a:close/>
                  <a:moveTo>
                    <a:pt x="25" y="47"/>
                  </a:moveTo>
                  <a:cubicBezTo>
                    <a:pt x="25" y="46"/>
                    <a:pt x="27" y="45"/>
                    <a:pt x="29" y="45"/>
                  </a:cubicBezTo>
                  <a:cubicBezTo>
                    <a:pt x="30" y="46"/>
                    <a:pt x="30" y="46"/>
                    <a:pt x="30" y="46"/>
                  </a:cubicBezTo>
                  <a:cubicBezTo>
                    <a:pt x="30" y="46"/>
                    <a:pt x="31" y="47"/>
                    <a:pt x="31" y="47"/>
                  </a:cubicBezTo>
                  <a:cubicBezTo>
                    <a:pt x="32" y="47"/>
                    <a:pt x="32" y="46"/>
                    <a:pt x="33" y="46"/>
                  </a:cubicBezTo>
                  <a:cubicBezTo>
                    <a:pt x="34" y="45"/>
                    <a:pt x="34" y="45"/>
                    <a:pt x="34" y="45"/>
                  </a:cubicBezTo>
                  <a:cubicBezTo>
                    <a:pt x="36" y="45"/>
                    <a:pt x="37" y="46"/>
                    <a:pt x="37" y="47"/>
                  </a:cubicBezTo>
                  <a:cubicBezTo>
                    <a:pt x="37" y="49"/>
                    <a:pt x="34" y="50"/>
                    <a:pt x="31" y="50"/>
                  </a:cubicBezTo>
                  <a:cubicBezTo>
                    <a:pt x="28" y="50"/>
                    <a:pt x="25" y="49"/>
                    <a:pt x="25" y="47"/>
                  </a:cubicBezTo>
                  <a:close/>
                  <a:moveTo>
                    <a:pt x="8" y="50"/>
                  </a:moveTo>
                  <a:cubicBezTo>
                    <a:pt x="8" y="55"/>
                    <a:pt x="18" y="59"/>
                    <a:pt x="31" y="59"/>
                  </a:cubicBezTo>
                  <a:cubicBezTo>
                    <a:pt x="44" y="59"/>
                    <a:pt x="54" y="55"/>
                    <a:pt x="54" y="50"/>
                  </a:cubicBezTo>
                  <a:cubicBezTo>
                    <a:pt x="54" y="45"/>
                    <a:pt x="47" y="42"/>
                    <a:pt x="37" y="41"/>
                  </a:cubicBezTo>
                  <a:cubicBezTo>
                    <a:pt x="34" y="44"/>
                    <a:pt x="34" y="44"/>
                    <a:pt x="34" y="44"/>
                  </a:cubicBezTo>
                  <a:cubicBezTo>
                    <a:pt x="41" y="45"/>
                    <a:pt x="44" y="46"/>
                    <a:pt x="44" y="48"/>
                  </a:cubicBezTo>
                  <a:cubicBezTo>
                    <a:pt x="44" y="49"/>
                    <a:pt x="39" y="51"/>
                    <a:pt x="31" y="51"/>
                  </a:cubicBezTo>
                  <a:cubicBezTo>
                    <a:pt x="23" y="51"/>
                    <a:pt x="18" y="49"/>
                    <a:pt x="18" y="48"/>
                  </a:cubicBezTo>
                  <a:cubicBezTo>
                    <a:pt x="18" y="46"/>
                    <a:pt x="22" y="45"/>
                    <a:pt x="28" y="44"/>
                  </a:cubicBezTo>
                  <a:cubicBezTo>
                    <a:pt x="25" y="41"/>
                    <a:pt x="25" y="41"/>
                    <a:pt x="25" y="41"/>
                  </a:cubicBezTo>
                  <a:cubicBezTo>
                    <a:pt x="15" y="42"/>
                    <a:pt x="8" y="45"/>
                    <a:pt x="8" y="50"/>
                  </a:cubicBezTo>
                  <a:close/>
                  <a:moveTo>
                    <a:pt x="16" y="48"/>
                  </a:moveTo>
                  <a:cubicBezTo>
                    <a:pt x="16" y="51"/>
                    <a:pt x="24" y="53"/>
                    <a:pt x="31" y="53"/>
                  </a:cubicBezTo>
                  <a:cubicBezTo>
                    <a:pt x="39" y="53"/>
                    <a:pt x="46" y="51"/>
                    <a:pt x="46" y="48"/>
                  </a:cubicBezTo>
                  <a:cubicBezTo>
                    <a:pt x="46" y="46"/>
                    <a:pt x="45" y="44"/>
                    <a:pt x="42" y="44"/>
                  </a:cubicBezTo>
                  <a:cubicBezTo>
                    <a:pt x="48" y="45"/>
                    <a:pt x="52" y="47"/>
                    <a:pt x="52" y="50"/>
                  </a:cubicBezTo>
                  <a:cubicBezTo>
                    <a:pt x="52" y="53"/>
                    <a:pt x="44" y="57"/>
                    <a:pt x="31" y="57"/>
                  </a:cubicBezTo>
                  <a:cubicBezTo>
                    <a:pt x="19" y="57"/>
                    <a:pt x="10" y="53"/>
                    <a:pt x="10" y="50"/>
                  </a:cubicBezTo>
                  <a:cubicBezTo>
                    <a:pt x="10" y="47"/>
                    <a:pt x="14" y="45"/>
                    <a:pt x="20" y="44"/>
                  </a:cubicBezTo>
                  <a:cubicBezTo>
                    <a:pt x="18" y="44"/>
                    <a:pt x="16" y="46"/>
                    <a:pt x="16" y="48"/>
                  </a:cubicBezTo>
                  <a:close/>
                  <a:moveTo>
                    <a:pt x="63" y="52"/>
                  </a:moveTo>
                  <a:cubicBezTo>
                    <a:pt x="63" y="61"/>
                    <a:pt x="49" y="67"/>
                    <a:pt x="31" y="67"/>
                  </a:cubicBezTo>
                  <a:cubicBezTo>
                    <a:pt x="14" y="67"/>
                    <a:pt x="0" y="61"/>
                    <a:pt x="0" y="52"/>
                  </a:cubicBezTo>
                  <a:cubicBezTo>
                    <a:pt x="0" y="45"/>
                    <a:pt x="9" y="40"/>
                    <a:pt x="22" y="38"/>
                  </a:cubicBezTo>
                  <a:cubicBezTo>
                    <a:pt x="25" y="40"/>
                    <a:pt x="25" y="40"/>
                    <a:pt x="25" y="40"/>
                  </a:cubicBezTo>
                  <a:cubicBezTo>
                    <a:pt x="11" y="42"/>
                    <a:pt x="3" y="47"/>
                    <a:pt x="3" y="52"/>
                  </a:cubicBezTo>
                  <a:cubicBezTo>
                    <a:pt x="3" y="58"/>
                    <a:pt x="14" y="64"/>
                    <a:pt x="31" y="64"/>
                  </a:cubicBezTo>
                  <a:cubicBezTo>
                    <a:pt x="48" y="64"/>
                    <a:pt x="60" y="58"/>
                    <a:pt x="60" y="52"/>
                  </a:cubicBezTo>
                  <a:cubicBezTo>
                    <a:pt x="60" y="47"/>
                    <a:pt x="51" y="42"/>
                    <a:pt x="38" y="40"/>
                  </a:cubicBezTo>
                  <a:cubicBezTo>
                    <a:pt x="40" y="38"/>
                    <a:pt x="40" y="38"/>
                    <a:pt x="40" y="38"/>
                  </a:cubicBezTo>
                  <a:cubicBezTo>
                    <a:pt x="53" y="40"/>
                    <a:pt x="63" y="45"/>
                    <a:pt x="63" y="52"/>
                  </a:cubicBezTo>
                  <a:close/>
                </a:path>
              </a:pathLst>
            </a:custGeom>
            <a:grpFill/>
            <a:ln>
              <a:noFill/>
            </a:ln>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70" name="Freeform 91"/>
            <p:cNvSpPr>
              <a:spLocks noEditPoints="1"/>
            </p:cNvSpPr>
            <p:nvPr/>
          </p:nvSpPr>
          <p:spPr bwMode="auto">
            <a:xfrm>
              <a:off x="6856760" y="1839359"/>
              <a:ext cx="255906" cy="255905"/>
            </a:xfrm>
            <a:custGeom>
              <a:avLst/>
              <a:gdLst>
                <a:gd name="T0" fmla="*/ 45 w 62"/>
                <a:gd name="T1" fmla="*/ 4 h 62"/>
                <a:gd name="T2" fmla="*/ 45 w 62"/>
                <a:gd name="T3" fmla="*/ 9 h 62"/>
                <a:gd name="T4" fmla="*/ 17 w 62"/>
                <a:gd name="T5" fmla="*/ 52 h 62"/>
                <a:gd name="T6" fmla="*/ 16 w 62"/>
                <a:gd name="T7" fmla="*/ 58 h 62"/>
                <a:gd name="T8" fmla="*/ 19 w 62"/>
                <a:gd name="T9" fmla="*/ 52 h 62"/>
                <a:gd name="T10" fmla="*/ 54 w 62"/>
                <a:gd name="T11" fmla="*/ 19 h 62"/>
                <a:gd name="T12" fmla="*/ 56 w 62"/>
                <a:gd name="T13" fmla="*/ 15 h 62"/>
                <a:gd name="T14" fmla="*/ 53 w 62"/>
                <a:gd name="T15" fmla="*/ 19 h 62"/>
                <a:gd name="T16" fmla="*/ 4 w 62"/>
                <a:gd name="T17" fmla="*/ 46 h 62"/>
                <a:gd name="T18" fmla="*/ 9 w 62"/>
                <a:gd name="T19" fmla="*/ 44 h 62"/>
                <a:gd name="T20" fmla="*/ 61 w 62"/>
                <a:gd name="T21" fmla="*/ 30 h 62"/>
                <a:gd name="T22" fmla="*/ 56 w 62"/>
                <a:gd name="T23" fmla="*/ 32 h 62"/>
                <a:gd name="T24" fmla="*/ 61 w 62"/>
                <a:gd name="T25" fmla="*/ 30 h 62"/>
                <a:gd name="T26" fmla="*/ 1 w 62"/>
                <a:gd name="T27" fmla="*/ 30 h 62"/>
                <a:gd name="T28" fmla="*/ 5 w 62"/>
                <a:gd name="T29" fmla="*/ 32 h 62"/>
                <a:gd name="T30" fmla="*/ 52 w 62"/>
                <a:gd name="T31" fmla="*/ 43 h 62"/>
                <a:gd name="T32" fmla="*/ 57 w 62"/>
                <a:gd name="T33" fmla="*/ 47 h 62"/>
                <a:gd name="T34" fmla="*/ 54 w 62"/>
                <a:gd name="T35" fmla="*/ 43 h 62"/>
                <a:gd name="T36" fmla="*/ 10 w 62"/>
                <a:gd name="T37" fmla="*/ 18 h 62"/>
                <a:gd name="T38" fmla="*/ 4 w 62"/>
                <a:gd name="T39" fmla="*/ 15 h 62"/>
                <a:gd name="T40" fmla="*/ 45 w 62"/>
                <a:gd name="T41" fmla="*/ 52 h 62"/>
                <a:gd name="T42" fmla="*/ 45 w 62"/>
                <a:gd name="T43" fmla="*/ 57 h 62"/>
                <a:gd name="T44" fmla="*/ 47 w 62"/>
                <a:gd name="T45" fmla="*/ 56 h 62"/>
                <a:gd name="T46" fmla="*/ 30 w 62"/>
                <a:gd name="T47" fmla="*/ 56 h 62"/>
                <a:gd name="T48" fmla="*/ 32 w 62"/>
                <a:gd name="T49" fmla="*/ 61 h 62"/>
                <a:gd name="T50" fmla="*/ 17 w 62"/>
                <a:gd name="T51" fmla="*/ 9 h 62"/>
                <a:gd name="T52" fmla="*/ 19 w 62"/>
                <a:gd name="T53" fmla="*/ 8 h 62"/>
                <a:gd name="T54" fmla="*/ 15 w 62"/>
                <a:gd name="T55" fmla="*/ 5 h 62"/>
                <a:gd name="T56" fmla="*/ 32 w 62"/>
                <a:gd name="T57" fmla="*/ 5 h 62"/>
                <a:gd name="T58" fmla="*/ 30 w 62"/>
                <a:gd name="T59" fmla="*/ 1 h 62"/>
                <a:gd name="T60" fmla="*/ 53 w 62"/>
                <a:gd name="T61" fmla="*/ 30 h 62"/>
                <a:gd name="T62" fmla="*/ 29 w 62"/>
                <a:gd name="T63" fmla="*/ 53 h 62"/>
                <a:gd name="T64" fmla="*/ 14 w 62"/>
                <a:gd name="T65" fmla="*/ 19 h 62"/>
                <a:gd name="T66" fmla="*/ 48 w 62"/>
                <a:gd name="T67" fmla="*/ 19 h 62"/>
                <a:gd name="T68" fmla="*/ 46 w 62"/>
                <a:gd name="T69" fmla="*/ 22 h 62"/>
                <a:gd name="T70" fmla="*/ 46 w 62"/>
                <a:gd name="T71" fmla="*/ 22 h 62"/>
                <a:gd name="T72" fmla="*/ 39 w 62"/>
                <a:gd name="T73" fmla="*/ 27 h 62"/>
                <a:gd name="T74" fmla="*/ 31 w 62"/>
                <a:gd name="T75" fmla="*/ 48 h 62"/>
                <a:gd name="T76" fmla="*/ 36 w 62"/>
                <a:gd name="T77" fmla="*/ 27 h 62"/>
                <a:gd name="T78" fmla="*/ 36 w 62"/>
                <a:gd name="T79" fmla="*/ 27 h 62"/>
                <a:gd name="T80" fmla="*/ 23 w 62"/>
                <a:gd name="T81" fmla="*/ 27 h 62"/>
                <a:gd name="T82" fmla="*/ 21 w 62"/>
                <a:gd name="T83" fmla="*/ 27 h 62"/>
                <a:gd name="T84" fmla="*/ 28 w 62"/>
                <a:gd name="T85" fmla="*/ 47 h 62"/>
                <a:gd name="T86" fmla="*/ 28 w 62"/>
                <a:gd name="T87" fmla="*/ 47 h 62"/>
                <a:gd name="T88" fmla="*/ 39 w 62"/>
                <a:gd name="T89"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62">
                  <a:moveTo>
                    <a:pt x="43" y="9"/>
                  </a:moveTo>
                  <a:cubicBezTo>
                    <a:pt x="43" y="9"/>
                    <a:pt x="43" y="9"/>
                    <a:pt x="43" y="8"/>
                  </a:cubicBezTo>
                  <a:cubicBezTo>
                    <a:pt x="45" y="4"/>
                    <a:pt x="45" y="4"/>
                    <a:pt x="45" y="4"/>
                  </a:cubicBezTo>
                  <a:cubicBezTo>
                    <a:pt x="45" y="4"/>
                    <a:pt x="46" y="4"/>
                    <a:pt x="46" y="4"/>
                  </a:cubicBezTo>
                  <a:cubicBezTo>
                    <a:pt x="47" y="4"/>
                    <a:pt x="47" y="5"/>
                    <a:pt x="47" y="5"/>
                  </a:cubicBezTo>
                  <a:cubicBezTo>
                    <a:pt x="45" y="9"/>
                    <a:pt x="45" y="9"/>
                    <a:pt x="45" y="9"/>
                  </a:cubicBezTo>
                  <a:cubicBezTo>
                    <a:pt x="44" y="9"/>
                    <a:pt x="44" y="10"/>
                    <a:pt x="44" y="10"/>
                  </a:cubicBezTo>
                  <a:cubicBezTo>
                    <a:pt x="43" y="10"/>
                    <a:pt x="43" y="9"/>
                    <a:pt x="43" y="9"/>
                  </a:cubicBezTo>
                  <a:close/>
                  <a:moveTo>
                    <a:pt x="17" y="52"/>
                  </a:moveTo>
                  <a:cubicBezTo>
                    <a:pt x="15" y="56"/>
                    <a:pt x="15" y="56"/>
                    <a:pt x="15" y="56"/>
                  </a:cubicBezTo>
                  <a:cubicBezTo>
                    <a:pt x="15" y="57"/>
                    <a:pt x="15" y="57"/>
                    <a:pt x="15" y="58"/>
                  </a:cubicBezTo>
                  <a:cubicBezTo>
                    <a:pt x="16" y="58"/>
                    <a:pt x="16" y="58"/>
                    <a:pt x="16" y="58"/>
                  </a:cubicBezTo>
                  <a:cubicBezTo>
                    <a:pt x="16" y="58"/>
                    <a:pt x="17" y="57"/>
                    <a:pt x="17" y="57"/>
                  </a:cubicBezTo>
                  <a:cubicBezTo>
                    <a:pt x="19" y="53"/>
                    <a:pt x="19" y="53"/>
                    <a:pt x="19" y="53"/>
                  </a:cubicBezTo>
                  <a:cubicBezTo>
                    <a:pt x="19" y="53"/>
                    <a:pt x="19" y="52"/>
                    <a:pt x="19" y="52"/>
                  </a:cubicBezTo>
                  <a:cubicBezTo>
                    <a:pt x="18" y="52"/>
                    <a:pt x="18" y="52"/>
                    <a:pt x="17" y="52"/>
                  </a:cubicBezTo>
                  <a:close/>
                  <a:moveTo>
                    <a:pt x="53" y="19"/>
                  </a:moveTo>
                  <a:cubicBezTo>
                    <a:pt x="53" y="19"/>
                    <a:pt x="53" y="19"/>
                    <a:pt x="54" y="19"/>
                  </a:cubicBezTo>
                  <a:cubicBezTo>
                    <a:pt x="57" y="17"/>
                    <a:pt x="57" y="17"/>
                    <a:pt x="57" y="17"/>
                  </a:cubicBezTo>
                  <a:cubicBezTo>
                    <a:pt x="58" y="16"/>
                    <a:pt x="58" y="16"/>
                    <a:pt x="58" y="15"/>
                  </a:cubicBezTo>
                  <a:cubicBezTo>
                    <a:pt x="57" y="15"/>
                    <a:pt x="57" y="14"/>
                    <a:pt x="56" y="15"/>
                  </a:cubicBezTo>
                  <a:cubicBezTo>
                    <a:pt x="53" y="17"/>
                    <a:pt x="53" y="17"/>
                    <a:pt x="53" y="17"/>
                  </a:cubicBezTo>
                  <a:cubicBezTo>
                    <a:pt x="52" y="17"/>
                    <a:pt x="52" y="18"/>
                    <a:pt x="52" y="18"/>
                  </a:cubicBezTo>
                  <a:cubicBezTo>
                    <a:pt x="52" y="19"/>
                    <a:pt x="53" y="19"/>
                    <a:pt x="53" y="19"/>
                  </a:cubicBezTo>
                  <a:close/>
                  <a:moveTo>
                    <a:pt x="8" y="43"/>
                  </a:moveTo>
                  <a:cubicBezTo>
                    <a:pt x="4" y="45"/>
                    <a:pt x="4" y="45"/>
                    <a:pt x="4" y="45"/>
                  </a:cubicBezTo>
                  <a:cubicBezTo>
                    <a:pt x="4" y="45"/>
                    <a:pt x="4" y="46"/>
                    <a:pt x="4" y="46"/>
                  </a:cubicBezTo>
                  <a:cubicBezTo>
                    <a:pt x="4" y="46"/>
                    <a:pt x="5" y="47"/>
                    <a:pt x="5" y="47"/>
                  </a:cubicBezTo>
                  <a:cubicBezTo>
                    <a:pt x="5" y="47"/>
                    <a:pt x="5" y="47"/>
                    <a:pt x="5" y="47"/>
                  </a:cubicBezTo>
                  <a:cubicBezTo>
                    <a:pt x="9" y="44"/>
                    <a:pt x="9" y="44"/>
                    <a:pt x="9" y="44"/>
                  </a:cubicBezTo>
                  <a:cubicBezTo>
                    <a:pt x="10" y="44"/>
                    <a:pt x="10" y="43"/>
                    <a:pt x="10" y="43"/>
                  </a:cubicBezTo>
                  <a:cubicBezTo>
                    <a:pt x="9" y="42"/>
                    <a:pt x="9" y="42"/>
                    <a:pt x="8" y="43"/>
                  </a:cubicBezTo>
                  <a:close/>
                  <a:moveTo>
                    <a:pt x="61" y="30"/>
                  </a:moveTo>
                  <a:cubicBezTo>
                    <a:pt x="56" y="30"/>
                    <a:pt x="56" y="30"/>
                    <a:pt x="56" y="30"/>
                  </a:cubicBezTo>
                  <a:cubicBezTo>
                    <a:pt x="56" y="30"/>
                    <a:pt x="55" y="30"/>
                    <a:pt x="55" y="31"/>
                  </a:cubicBezTo>
                  <a:cubicBezTo>
                    <a:pt x="55" y="31"/>
                    <a:pt x="56" y="32"/>
                    <a:pt x="56" y="32"/>
                  </a:cubicBezTo>
                  <a:cubicBezTo>
                    <a:pt x="61" y="32"/>
                    <a:pt x="61" y="32"/>
                    <a:pt x="61" y="32"/>
                  </a:cubicBezTo>
                  <a:cubicBezTo>
                    <a:pt x="61" y="32"/>
                    <a:pt x="62" y="31"/>
                    <a:pt x="62" y="31"/>
                  </a:cubicBezTo>
                  <a:cubicBezTo>
                    <a:pt x="62" y="30"/>
                    <a:pt x="61" y="30"/>
                    <a:pt x="61" y="30"/>
                  </a:cubicBezTo>
                  <a:close/>
                  <a:moveTo>
                    <a:pt x="6" y="31"/>
                  </a:moveTo>
                  <a:cubicBezTo>
                    <a:pt x="6" y="30"/>
                    <a:pt x="6" y="30"/>
                    <a:pt x="5" y="30"/>
                  </a:cubicBezTo>
                  <a:cubicBezTo>
                    <a:pt x="1" y="30"/>
                    <a:pt x="1" y="30"/>
                    <a:pt x="1" y="30"/>
                  </a:cubicBezTo>
                  <a:cubicBezTo>
                    <a:pt x="0" y="30"/>
                    <a:pt x="0" y="30"/>
                    <a:pt x="0" y="31"/>
                  </a:cubicBezTo>
                  <a:cubicBezTo>
                    <a:pt x="0" y="31"/>
                    <a:pt x="0" y="32"/>
                    <a:pt x="1" y="32"/>
                  </a:cubicBezTo>
                  <a:cubicBezTo>
                    <a:pt x="5" y="32"/>
                    <a:pt x="5" y="32"/>
                    <a:pt x="5" y="32"/>
                  </a:cubicBezTo>
                  <a:cubicBezTo>
                    <a:pt x="6" y="32"/>
                    <a:pt x="6" y="31"/>
                    <a:pt x="6" y="31"/>
                  </a:cubicBezTo>
                  <a:close/>
                  <a:moveTo>
                    <a:pt x="54" y="43"/>
                  </a:moveTo>
                  <a:cubicBezTo>
                    <a:pt x="53" y="42"/>
                    <a:pt x="52" y="42"/>
                    <a:pt x="52" y="43"/>
                  </a:cubicBezTo>
                  <a:cubicBezTo>
                    <a:pt x="52" y="43"/>
                    <a:pt x="52" y="44"/>
                    <a:pt x="53" y="44"/>
                  </a:cubicBezTo>
                  <a:cubicBezTo>
                    <a:pt x="56" y="47"/>
                    <a:pt x="56" y="47"/>
                    <a:pt x="56" y="47"/>
                  </a:cubicBezTo>
                  <a:cubicBezTo>
                    <a:pt x="57" y="47"/>
                    <a:pt x="57" y="47"/>
                    <a:pt x="57" y="47"/>
                  </a:cubicBezTo>
                  <a:cubicBezTo>
                    <a:pt x="57" y="47"/>
                    <a:pt x="58" y="46"/>
                    <a:pt x="58" y="46"/>
                  </a:cubicBezTo>
                  <a:cubicBezTo>
                    <a:pt x="58" y="46"/>
                    <a:pt x="58" y="45"/>
                    <a:pt x="57" y="45"/>
                  </a:cubicBezTo>
                  <a:lnTo>
                    <a:pt x="54" y="43"/>
                  </a:lnTo>
                  <a:close/>
                  <a:moveTo>
                    <a:pt x="8" y="19"/>
                  </a:moveTo>
                  <a:cubicBezTo>
                    <a:pt x="8" y="19"/>
                    <a:pt x="9" y="19"/>
                    <a:pt x="9" y="19"/>
                  </a:cubicBezTo>
                  <a:cubicBezTo>
                    <a:pt x="9" y="19"/>
                    <a:pt x="9" y="19"/>
                    <a:pt x="10" y="18"/>
                  </a:cubicBezTo>
                  <a:cubicBezTo>
                    <a:pt x="10" y="18"/>
                    <a:pt x="10" y="17"/>
                    <a:pt x="9" y="17"/>
                  </a:cubicBezTo>
                  <a:cubicBezTo>
                    <a:pt x="5" y="15"/>
                    <a:pt x="5" y="15"/>
                    <a:pt x="5" y="15"/>
                  </a:cubicBezTo>
                  <a:cubicBezTo>
                    <a:pt x="5" y="14"/>
                    <a:pt x="4" y="15"/>
                    <a:pt x="4" y="15"/>
                  </a:cubicBezTo>
                  <a:cubicBezTo>
                    <a:pt x="4" y="16"/>
                    <a:pt x="4" y="16"/>
                    <a:pt x="4" y="17"/>
                  </a:cubicBezTo>
                  <a:lnTo>
                    <a:pt x="8" y="19"/>
                  </a:lnTo>
                  <a:close/>
                  <a:moveTo>
                    <a:pt x="45" y="52"/>
                  </a:moveTo>
                  <a:cubicBezTo>
                    <a:pt x="44" y="52"/>
                    <a:pt x="44" y="52"/>
                    <a:pt x="43" y="52"/>
                  </a:cubicBezTo>
                  <a:cubicBezTo>
                    <a:pt x="43" y="52"/>
                    <a:pt x="43" y="53"/>
                    <a:pt x="43" y="53"/>
                  </a:cubicBezTo>
                  <a:cubicBezTo>
                    <a:pt x="45" y="57"/>
                    <a:pt x="45" y="57"/>
                    <a:pt x="45" y="57"/>
                  </a:cubicBezTo>
                  <a:cubicBezTo>
                    <a:pt x="45" y="57"/>
                    <a:pt x="46" y="58"/>
                    <a:pt x="46" y="58"/>
                  </a:cubicBezTo>
                  <a:cubicBezTo>
                    <a:pt x="46" y="58"/>
                    <a:pt x="46" y="58"/>
                    <a:pt x="46" y="58"/>
                  </a:cubicBezTo>
                  <a:cubicBezTo>
                    <a:pt x="47" y="57"/>
                    <a:pt x="47" y="57"/>
                    <a:pt x="47" y="56"/>
                  </a:cubicBezTo>
                  <a:lnTo>
                    <a:pt x="45" y="52"/>
                  </a:lnTo>
                  <a:close/>
                  <a:moveTo>
                    <a:pt x="31" y="55"/>
                  </a:moveTo>
                  <a:cubicBezTo>
                    <a:pt x="30" y="55"/>
                    <a:pt x="30" y="56"/>
                    <a:pt x="30" y="56"/>
                  </a:cubicBezTo>
                  <a:cubicBezTo>
                    <a:pt x="30" y="61"/>
                    <a:pt x="30" y="61"/>
                    <a:pt x="30" y="61"/>
                  </a:cubicBezTo>
                  <a:cubicBezTo>
                    <a:pt x="30" y="61"/>
                    <a:pt x="30" y="62"/>
                    <a:pt x="31" y="62"/>
                  </a:cubicBezTo>
                  <a:cubicBezTo>
                    <a:pt x="31" y="62"/>
                    <a:pt x="32" y="61"/>
                    <a:pt x="32" y="61"/>
                  </a:cubicBezTo>
                  <a:cubicBezTo>
                    <a:pt x="32" y="56"/>
                    <a:pt x="32" y="56"/>
                    <a:pt x="32" y="56"/>
                  </a:cubicBezTo>
                  <a:cubicBezTo>
                    <a:pt x="32" y="56"/>
                    <a:pt x="31" y="55"/>
                    <a:pt x="31" y="55"/>
                  </a:cubicBezTo>
                  <a:close/>
                  <a:moveTo>
                    <a:pt x="17" y="9"/>
                  </a:moveTo>
                  <a:cubicBezTo>
                    <a:pt x="17" y="9"/>
                    <a:pt x="18" y="10"/>
                    <a:pt x="18" y="10"/>
                  </a:cubicBezTo>
                  <a:cubicBezTo>
                    <a:pt x="18" y="10"/>
                    <a:pt x="18" y="9"/>
                    <a:pt x="19" y="9"/>
                  </a:cubicBezTo>
                  <a:cubicBezTo>
                    <a:pt x="19" y="9"/>
                    <a:pt x="19" y="9"/>
                    <a:pt x="19" y="8"/>
                  </a:cubicBezTo>
                  <a:cubicBezTo>
                    <a:pt x="17" y="4"/>
                    <a:pt x="17" y="4"/>
                    <a:pt x="17" y="4"/>
                  </a:cubicBezTo>
                  <a:cubicBezTo>
                    <a:pt x="16" y="4"/>
                    <a:pt x="16" y="4"/>
                    <a:pt x="15" y="4"/>
                  </a:cubicBezTo>
                  <a:cubicBezTo>
                    <a:pt x="15" y="4"/>
                    <a:pt x="15" y="5"/>
                    <a:pt x="15" y="5"/>
                  </a:cubicBezTo>
                  <a:lnTo>
                    <a:pt x="17" y="9"/>
                  </a:lnTo>
                  <a:close/>
                  <a:moveTo>
                    <a:pt x="31" y="6"/>
                  </a:moveTo>
                  <a:cubicBezTo>
                    <a:pt x="31" y="6"/>
                    <a:pt x="32" y="6"/>
                    <a:pt x="32" y="5"/>
                  </a:cubicBezTo>
                  <a:cubicBezTo>
                    <a:pt x="32" y="1"/>
                    <a:pt x="32" y="1"/>
                    <a:pt x="32" y="1"/>
                  </a:cubicBezTo>
                  <a:cubicBezTo>
                    <a:pt x="32" y="0"/>
                    <a:pt x="31" y="0"/>
                    <a:pt x="31" y="0"/>
                  </a:cubicBezTo>
                  <a:cubicBezTo>
                    <a:pt x="30" y="0"/>
                    <a:pt x="30" y="0"/>
                    <a:pt x="30" y="1"/>
                  </a:cubicBezTo>
                  <a:cubicBezTo>
                    <a:pt x="30" y="5"/>
                    <a:pt x="30" y="5"/>
                    <a:pt x="30" y="5"/>
                  </a:cubicBezTo>
                  <a:cubicBezTo>
                    <a:pt x="30" y="6"/>
                    <a:pt x="30" y="6"/>
                    <a:pt x="31" y="6"/>
                  </a:cubicBezTo>
                  <a:close/>
                  <a:moveTo>
                    <a:pt x="53" y="30"/>
                  </a:moveTo>
                  <a:cubicBezTo>
                    <a:pt x="32" y="53"/>
                    <a:pt x="32" y="53"/>
                    <a:pt x="32" y="53"/>
                  </a:cubicBezTo>
                  <a:cubicBezTo>
                    <a:pt x="32" y="53"/>
                    <a:pt x="31" y="53"/>
                    <a:pt x="31" y="53"/>
                  </a:cubicBezTo>
                  <a:cubicBezTo>
                    <a:pt x="30" y="53"/>
                    <a:pt x="30" y="53"/>
                    <a:pt x="29" y="53"/>
                  </a:cubicBezTo>
                  <a:cubicBezTo>
                    <a:pt x="9" y="30"/>
                    <a:pt x="9" y="30"/>
                    <a:pt x="9" y="30"/>
                  </a:cubicBezTo>
                  <a:cubicBezTo>
                    <a:pt x="8" y="29"/>
                    <a:pt x="8" y="28"/>
                    <a:pt x="9" y="27"/>
                  </a:cubicBezTo>
                  <a:cubicBezTo>
                    <a:pt x="14" y="19"/>
                    <a:pt x="14" y="19"/>
                    <a:pt x="14" y="19"/>
                  </a:cubicBezTo>
                  <a:cubicBezTo>
                    <a:pt x="14" y="19"/>
                    <a:pt x="15" y="18"/>
                    <a:pt x="15" y="18"/>
                  </a:cubicBezTo>
                  <a:cubicBezTo>
                    <a:pt x="46" y="18"/>
                    <a:pt x="46" y="18"/>
                    <a:pt x="46" y="18"/>
                  </a:cubicBezTo>
                  <a:cubicBezTo>
                    <a:pt x="47" y="18"/>
                    <a:pt x="48" y="19"/>
                    <a:pt x="48" y="19"/>
                  </a:cubicBezTo>
                  <a:cubicBezTo>
                    <a:pt x="53" y="27"/>
                    <a:pt x="53" y="27"/>
                    <a:pt x="53" y="27"/>
                  </a:cubicBezTo>
                  <a:cubicBezTo>
                    <a:pt x="54" y="28"/>
                    <a:pt x="54" y="29"/>
                    <a:pt x="53" y="30"/>
                  </a:cubicBezTo>
                  <a:close/>
                  <a:moveTo>
                    <a:pt x="46" y="22"/>
                  </a:moveTo>
                  <a:cubicBezTo>
                    <a:pt x="41" y="27"/>
                    <a:pt x="41" y="27"/>
                    <a:pt x="41" y="27"/>
                  </a:cubicBezTo>
                  <a:cubicBezTo>
                    <a:pt x="50" y="27"/>
                    <a:pt x="50" y="27"/>
                    <a:pt x="50" y="27"/>
                  </a:cubicBezTo>
                  <a:lnTo>
                    <a:pt x="46" y="22"/>
                  </a:lnTo>
                  <a:close/>
                  <a:moveTo>
                    <a:pt x="44" y="21"/>
                  </a:moveTo>
                  <a:cubicBezTo>
                    <a:pt x="33" y="21"/>
                    <a:pt x="33" y="21"/>
                    <a:pt x="33" y="21"/>
                  </a:cubicBezTo>
                  <a:cubicBezTo>
                    <a:pt x="39" y="27"/>
                    <a:pt x="39" y="27"/>
                    <a:pt x="39" y="27"/>
                  </a:cubicBezTo>
                  <a:lnTo>
                    <a:pt x="44" y="21"/>
                  </a:lnTo>
                  <a:close/>
                  <a:moveTo>
                    <a:pt x="25" y="29"/>
                  </a:moveTo>
                  <a:cubicBezTo>
                    <a:pt x="31" y="48"/>
                    <a:pt x="31" y="48"/>
                    <a:pt x="31" y="48"/>
                  </a:cubicBezTo>
                  <a:cubicBezTo>
                    <a:pt x="37" y="29"/>
                    <a:pt x="37" y="29"/>
                    <a:pt x="37" y="29"/>
                  </a:cubicBezTo>
                  <a:lnTo>
                    <a:pt x="25" y="29"/>
                  </a:lnTo>
                  <a:close/>
                  <a:moveTo>
                    <a:pt x="36" y="27"/>
                  </a:moveTo>
                  <a:cubicBezTo>
                    <a:pt x="31" y="22"/>
                    <a:pt x="31" y="22"/>
                    <a:pt x="31" y="22"/>
                  </a:cubicBezTo>
                  <a:cubicBezTo>
                    <a:pt x="26" y="27"/>
                    <a:pt x="26" y="27"/>
                    <a:pt x="26" y="27"/>
                  </a:cubicBezTo>
                  <a:lnTo>
                    <a:pt x="36" y="27"/>
                  </a:lnTo>
                  <a:close/>
                  <a:moveTo>
                    <a:pt x="28" y="21"/>
                  </a:moveTo>
                  <a:cubicBezTo>
                    <a:pt x="18" y="21"/>
                    <a:pt x="18" y="21"/>
                    <a:pt x="18" y="21"/>
                  </a:cubicBezTo>
                  <a:cubicBezTo>
                    <a:pt x="23" y="27"/>
                    <a:pt x="23" y="27"/>
                    <a:pt x="23" y="27"/>
                  </a:cubicBezTo>
                  <a:lnTo>
                    <a:pt x="28" y="21"/>
                  </a:lnTo>
                  <a:close/>
                  <a:moveTo>
                    <a:pt x="12" y="27"/>
                  </a:moveTo>
                  <a:cubicBezTo>
                    <a:pt x="21" y="27"/>
                    <a:pt x="21" y="27"/>
                    <a:pt x="21" y="27"/>
                  </a:cubicBezTo>
                  <a:cubicBezTo>
                    <a:pt x="16" y="22"/>
                    <a:pt x="16" y="22"/>
                    <a:pt x="16" y="22"/>
                  </a:cubicBezTo>
                  <a:lnTo>
                    <a:pt x="12" y="27"/>
                  </a:lnTo>
                  <a:close/>
                  <a:moveTo>
                    <a:pt x="28" y="47"/>
                  </a:moveTo>
                  <a:cubicBezTo>
                    <a:pt x="22" y="29"/>
                    <a:pt x="22" y="29"/>
                    <a:pt x="22" y="29"/>
                  </a:cubicBezTo>
                  <a:cubicBezTo>
                    <a:pt x="12" y="29"/>
                    <a:pt x="12" y="29"/>
                    <a:pt x="12" y="29"/>
                  </a:cubicBezTo>
                  <a:lnTo>
                    <a:pt x="28" y="47"/>
                  </a:lnTo>
                  <a:close/>
                  <a:moveTo>
                    <a:pt x="33" y="47"/>
                  </a:moveTo>
                  <a:cubicBezTo>
                    <a:pt x="49" y="29"/>
                    <a:pt x="49" y="29"/>
                    <a:pt x="49" y="29"/>
                  </a:cubicBezTo>
                  <a:cubicBezTo>
                    <a:pt x="39" y="29"/>
                    <a:pt x="39" y="29"/>
                    <a:pt x="39" y="29"/>
                  </a:cubicBezTo>
                  <a:lnTo>
                    <a:pt x="33" y="47"/>
                  </a:lnTo>
                  <a:close/>
                </a:path>
              </a:pathLst>
            </a:custGeom>
            <a:grpFill/>
            <a:ln>
              <a:noFill/>
            </a:ln>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71" name="Freeform 54"/>
            <p:cNvSpPr>
              <a:spLocks noEditPoints="1"/>
            </p:cNvSpPr>
            <p:nvPr/>
          </p:nvSpPr>
          <p:spPr bwMode="auto">
            <a:xfrm>
              <a:off x="7248011" y="3738365"/>
              <a:ext cx="258419" cy="300168"/>
            </a:xfrm>
            <a:custGeom>
              <a:avLst/>
              <a:gdLst>
                <a:gd name="T0" fmla="*/ 31 w 62"/>
                <a:gd name="T1" fmla="*/ 49 h 70"/>
                <a:gd name="T2" fmla="*/ 45 w 62"/>
                <a:gd name="T3" fmla="*/ 35 h 70"/>
                <a:gd name="T4" fmla="*/ 45 w 62"/>
                <a:gd name="T5" fmla="*/ 8 h 70"/>
                <a:gd name="T6" fmla="*/ 17 w 62"/>
                <a:gd name="T7" fmla="*/ 8 h 70"/>
                <a:gd name="T8" fmla="*/ 17 w 62"/>
                <a:gd name="T9" fmla="*/ 35 h 70"/>
                <a:gd name="T10" fmla="*/ 31 w 62"/>
                <a:gd name="T11" fmla="*/ 49 h 70"/>
                <a:gd name="T12" fmla="*/ 31 w 62"/>
                <a:gd name="T13" fmla="*/ 8 h 70"/>
                <a:gd name="T14" fmla="*/ 44 w 62"/>
                <a:gd name="T15" fmla="*/ 21 h 70"/>
                <a:gd name="T16" fmla="*/ 31 w 62"/>
                <a:gd name="T17" fmla="*/ 34 h 70"/>
                <a:gd name="T18" fmla="*/ 18 w 62"/>
                <a:gd name="T19" fmla="*/ 21 h 70"/>
                <a:gd name="T20" fmla="*/ 31 w 62"/>
                <a:gd name="T21" fmla="*/ 8 h 70"/>
                <a:gd name="T22" fmla="*/ 25 w 62"/>
                <a:gd name="T23" fmla="*/ 50 h 70"/>
                <a:gd name="T24" fmla="*/ 27 w 62"/>
                <a:gd name="T25" fmla="*/ 48 h 70"/>
                <a:gd name="T26" fmla="*/ 30 w 62"/>
                <a:gd name="T27" fmla="*/ 50 h 70"/>
                <a:gd name="T28" fmla="*/ 31 w 62"/>
                <a:gd name="T29" fmla="*/ 51 h 70"/>
                <a:gd name="T30" fmla="*/ 32 w 62"/>
                <a:gd name="T31" fmla="*/ 50 h 70"/>
                <a:gd name="T32" fmla="*/ 34 w 62"/>
                <a:gd name="T33" fmla="*/ 48 h 70"/>
                <a:gd name="T34" fmla="*/ 37 w 62"/>
                <a:gd name="T35" fmla="*/ 50 h 70"/>
                <a:gd name="T36" fmla="*/ 31 w 62"/>
                <a:gd name="T37" fmla="*/ 53 h 70"/>
                <a:gd name="T38" fmla="*/ 25 w 62"/>
                <a:gd name="T39" fmla="*/ 50 h 70"/>
                <a:gd name="T40" fmla="*/ 8 w 62"/>
                <a:gd name="T41" fmla="*/ 53 h 70"/>
                <a:gd name="T42" fmla="*/ 31 w 62"/>
                <a:gd name="T43" fmla="*/ 62 h 70"/>
                <a:gd name="T44" fmla="*/ 54 w 62"/>
                <a:gd name="T45" fmla="*/ 53 h 70"/>
                <a:gd name="T46" fmla="*/ 39 w 62"/>
                <a:gd name="T47" fmla="*/ 44 h 70"/>
                <a:gd name="T48" fmla="*/ 35 w 62"/>
                <a:gd name="T49" fmla="*/ 47 h 70"/>
                <a:gd name="T50" fmla="*/ 44 w 62"/>
                <a:gd name="T51" fmla="*/ 51 h 70"/>
                <a:gd name="T52" fmla="*/ 31 w 62"/>
                <a:gd name="T53" fmla="*/ 54 h 70"/>
                <a:gd name="T54" fmla="*/ 18 w 62"/>
                <a:gd name="T55" fmla="*/ 51 h 70"/>
                <a:gd name="T56" fmla="*/ 26 w 62"/>
                <a:gd name="T57" fmla="*/ 47 h 70"/>
                <a:gd name="T58" fmla="*/ 23 w 62"/>
                <a:gd name="T59" fmla="*/ 44 h 70"/>
                <a:gd name="T60" fmla="*/ 8 w 62"/>
                <a:gd name="T61" fmla="*/ 53 h 70"/>
                <a:gd name="T62" fmla="*/ 16 w 62"/>
                <a:gd name="T63" fmla="*/ 51 h 70"/>
                <a:gd name="T64" fmla="*/ 31 w 62"/>
                <a:gd name="T65" fmla="*/ 56 h 70"/>
                <a:gd name="T66" fmla="*/ 46 w 62"/>
                <a:gd name="T67" fmla="*/ 51 h 70"/>
                <a:gd name="T68" fmla="*/ 42 w 62"/>
                <a:gd name="T69" fmla="*/ 47 h 70"/>
                <a:gd name="T70" fmla="*/ 52 w 62"/>
                <a:gd name="T71" fmla="*/ 53 h 70"/>
                <a:gd name="T72" fmla="*/ 31 w 62"/>
                <a:gd name="T73" fmla="*/ 60 h 70"/>
                <a:gd name="T74" fmla="*/ 10 w 62"/>
                <a:gd name="T75" fmla="*/ 53 h 70"/>
                <a:gd name="T76" fmla="*/ 20 w 62"/>
                <a:gd name="T77" fmla="*/ 47 h 70"/>
                <a:gd name="T78" fmla="*/ 16 w 62"/>
                <a:gd name="T79" fmla="*/ 51 h 70"/>
                <a:gd name="T80" fmla="*/ 62 w 62"/>
                <a:gd name="T81" fmla="*/ 55 h 70"/>
                <a:gd name="T82" fmla="*/ 31 w 62"/>
                <a:gd name="T83" fmla="*/ 70 h 70"/>
                <a:gd name="T84" fmla="*/ 0 w 62"/>
                <a:gd name="T85" fmla="*/ 55 h 70"/>
                <a:gd name="T86" fmla="*/ 20 w 62"/>
                <a:gd name="T87" fmla="*/ 41 h 70"/>
                <a:gd name="T88" fmla="*/ 23 w 62"/>
                <a:gd name="T89" fmla="*/ 44 h 70"/>
                <a:gd name="T90" fmla="*/ 3 w 62"/>
                <a:gd name="T91" fmla="*/ 55 h 70"/>
                <a:gd name="T92" fmla="*/ 31 w 62"/>
                <a:gd name="T93" fmla="*/ 67 h 70"/>
                <a:gd name="T94" fmla="*/ 59 w 62"/>
                <a:gd name="T95" fmla="*/ 55 h 70"/>
                <a:gd name="T96" fmla="*/ 39 w 62"/>
                <a:gd name="T97" fmla="*/ 44 h 70"/>
                <a:gd name="T98" fmla="*/ 42 w 62"/>
                <a:gd name="T99" fmla="*/ 41 h 70"/>
                <a:gd name="T100" fmla="*/ 62 w 62"/>
                <a:gd name="T101" fmla="*/ 5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 h="70">
                  <a:moveTo>
                    <a:pt x="31" y="49"/>
                  </a:moveTo>
                  <a:cubicBezTo>
                    <a:pt x="45" y="35"/>
                    <a:pt x="45" y="35"/>
                    <a:pt x="45" y="35"/>
                  </a:cubicBezTo>
                  <a:cubicBezTo>
                    <a:pt x="52" y="27"/>
                    <a:pt x="52" y="15"/>
                    <a:pt x="45" y="8"/>
                  </a:cubicBezTo>
                  <a:cubicBezTo>
                    <a:pt x="37" y="0"/>
                    <a:pt x="25" y="0"/>
                    <a:pt x="17" y="8"/>
                  </a:cubicBezTo>
                  <a:cubicBezTo>
                    <a:pt x="10" y="15"/>
                    <a:pt x="10" y="27"/>
                    <a:pt x="17" y="35"/>
                  </a:cubicBezTo>
                  <a:lnTo>
                    <a:pt x="31" y="49"/>
                  </a:lnTo>
                  <a:close/>
                  <a:moveTo>
                    <a:pt x="31" y="8"/>
                  </a:moveTo>
                  <a:cubicBezTo>
                    <a:pt x="38" y="8"/>
                    <a:pt x="44" y="14"/>
                    <a:pt x="44" y="21"/>
                  </a:cubicBezTo>
                  <a:cubicBezTo>
                    <a:pt x="44" y="29"/>
                    <a:pt x="38" y="34"/>
                    <a:pt x="31" y="34"/>
                  </a:cubicBezTo>
                  <a:cubicBezTo>
                    <a:pt x="24" y="34"/>
                    <a:pt x="18" y="29"/>
                    <a:pt x="18" y="21"/>
                  </a:cubicBezTo>
                  <a:cubicBezTo>
                    <a:pt x="18" y="14"/>
                    <a:pt x="24" y="8"/>
                    <a:pt x="31" y="8"/>
                  </a:cubicBezTo>
                  <a:close/>
                  <a:moveTo>
                    <a:pt x="25" y="50"/>
                  </a:moveTo>
                  <a:cubicBezTo>
                    <a:pt x="25" y="49"/>
                    <a:pt x="26" y="49"/>
                    <a:pt x="27" y="48"/>
                  </a:cubicBezTo>
                  <a:cubicBezTo>
                    <a:pt x="30" y="50"/>
                    <a:pt x="30" y="50"/>
                    <a:pt x="30" y="50"/>
                  </a:cubicBezTo>
                  <a:cubicBezTo>
                    <a:pt x="30" y="51"/>
                    <a:pt x="30" y="51"/>
                    <a:pt x="31" y="51"/>
                  </a:cubicBezTo>
                  <a:cubicBezTo>
                    <a:pt x="31" y="51"/>
                    <a:pt x="32" y="51"/>
                    <a:pt x="32" y="50"/>
                  </a:cubicBezTo>
                  <a:cubicBezTo>
                    <a:pt x="34" y="48"/>
                    <a:pt x="34" y="48"/>
                    <a:pt x="34" y="48"/>
                  </a:cubicBezTo>
                  <a:cubicBezTo>
                    <a:pt x="36" y="49"/>
                    <a:pt x="37" y="49"/>
                    <a:pt x="37" y="50"/>
                  </a:cubicBezTo>
                  <a:cubicBezTo>
                    <a:pt x="37" y="52"/>
                    <a:pt x="34" y="53"/>
                    <a:pt x="31" y="53"/>
                  </a:cubicBezTo>
                  <a:cubicBezTo>
                    <a:pt x="28" y="53"/>
                    <a:pt x="25" y="52"/>
                    <a:pt x="25" y="50"/>
                  </a:cubicBezTo>
                  <a:close/>
                  <a:moveTo>
                    <a:pt x="8" y="53"/>
                  </a:moveTo>
                  <a:cubicBezTo>
                    <a:pt x="8" y="58"/>
                    <a:pt x="18" y="62"/>
                    <a:pt x="31" y="62"/>
                  </a:cubicBezTo>
                  <a:cubicBezTo>
                    <a:pt x="44" y="62"/>
                    <a:pt x="54" y="58"/>
                    <a:pt x="54" y="53"/>
                  </a:cubicBezTo>
                  <a:cubicBezTo>
                    <a:pt x="54" y="49"/>
                    <a:pt x="48" y="45"/>
                    <a:pt x="39" y="44"/>
                  </a:cubicBezTo>
                  <a:cubicBezTo>
                    <a:pt x="35" y="47"/>
                    <a:pt x="35" y="47"/>
                    <a:pt x="35" y="47"/>
                  </a:cubicBezTo>
                  <a:cubicBezTo>
                    <a:pt x="41" y="48"/>
                    <a:pt x="44" y="49"/>
                    <a:pt x="44" y="51"/>
                  </a:cubicBezTo>
                  <a:cubicBezTo>
                    <a:pt x="44" y="52"/>
                    <a:pt x="39" y="54"/>
                    <a:pt x="31" y="54"/>
                  </a:cubicBezTo>
                  <a:cubicBezTo>
                    <a:pt x="23" y="54"/>
                    <a:pt x="18" y="52"/>
                    <a:pt x="18" y="51"/>
                  </a:cubicBezTo>
                  <a:cubicBezTo>
                    <a:pt x="18" y="49"/>
                    <a:pt x="21" y="48"/>
                    <a:pt x="26" y="47"/>
                  </a:cubicBezTo>
                  <a:cubicBezTo>
                    <a:pt x="23" y="44"/>
                    <a:pt x="23" y="44"/>
                    <a:pt x="23" y="44"/>
                  </a:cubicBezTo>
                  <a:cubicBezTo>
                    <a:pt x="14" y="45"/>
                    <a:pt x="8" y="49"/>
                    <a:pt x="8" y="53"/>
                  </a:cubicBezTo>
                  <a:close/>
                  <a:moveTo>
                    <a:pt x="16" y="51"/>
                  </a:moveTo>
                  <a:cubicBezTo>
                    <a:pt x="16" y="54"/>
                    <a:pt x="23" y="56"/>
                    <a:pt x="31" y="56"/>
                  </a:cubicBezTo>
                  <a:cubicBezTo>
                    <a:pt x="39" y="56"/>
                    <a:pt x="46" y="54"/>
                    <a:pt x="46" y="51"/>
                  </a:cubicBezTo>
                  <a:cubicBezTo>
                    <a:pt x="46" y="49"/>
                    <a:pt x="44" y="47"/>
                    <a:pt x="42" y="47"/>
                  </a:cubicBezTo>
                  <a:cubicBezTo>
                    <a:pt x="48" y="48"/>
                    <a:pt x="52" y="50"/>
                    <a:pt x="52" y="53"/>
                  </a:cubicBezTo>
                  <a:cubicBezTo>
                    <a:pt x="52" y="56"/>
                    <a:pt x="43" y="60"/>
                    <a:pt x="31" y="60"/>
                  </a:cubicBezTo>
                  <a:cubicBezTo>
                    <a:pt x="19" y="60"/>
                    <a:pt x="10" y="56"/>
                    <a:pt x="10" y="53"/>
                  </a:cubicBezTo>
                  <a:cubicBezTo>
                    <a:pt x="10" y="50"/>
                    <a:pt x="14" y="48"/>
                    <a:pt x="20" y="47"/>
                  </a:cubicBezTo>
                  <a:cubicBezTo>
                    <a:pt x="17" y="47"/>
                    <a:pt x="16" y="49"/>
                    <a:pt x="16" y="51"/>
                  </a:cubicBezTo>
                  <a:close/>
                  <a:moveTo>
                    <a:pt x="62" y="55"/>
                  </a:moveTo>
                  <a:cubicBezTo>
                    <a:pt x="62" y="64"/>
                    <a:pt x="49" y="70"/>
                    <a:pt x="31" y="70"/>
                  </a:cubicBezTo>
                  <a:cubicBezTo>
                    <a:pt x="13" y="70"/>
                    <a:pt x="0" y="64"/>
                    <a:pt x="0" y="55"/>
                  </a:cubicBezTo>
                  <a:cubicBezTo>
                    <a:pt x="0" y="49"/>
                    <a:pt x="8" y="43"/>
                    <a:pt x="20" y="41"/>
                  </a:cubicBezTo>
                  <a:cubicBezTo>
                    <a:pt x="23" y="44"/>
                    <a:pt x="23" y="44"/>
                    <a:pt x="23" y="44"/>
                  </a:cubicBezTo>
                  <a:cubicBezTo>
                    <a:pt x="10" y="45"/>
                    <a:pt x="3" y="50"/>
                    <a:pt x="3" y="55"/>
                  </a:cubicBezTo>
                  <a:cubicBezTo>
                    <a:pt x="3" y="61"/>
                    <a:pt x="14" y="67"/>
                    <a:pt x="31" y="67"/>
                  </a:cubicBezTo>
                  <a:cubicBezTo>
                    <a:pt x="48" y="67"/>
                    <a:pt x="59" y="61"/>
                    <a:pt x="59" y="55"/>
                  </a:cubicBezTo>
                  <a:cubicBezTo>
                    <a:pt x="59" y="50"/>
                    <a:pt x="51" y="45"/>
                    <a:pt x="39" y="44"/>
                  </a:cubicBezTo>
                  <a:cubicBezTo>
                    <a:pt x="42" y="41"/>
                    <a:pt x="42" y="41"/>
                    <a:pt x="42" y="41"/>
                  </a:cubicBezTo>
                  <a:cubicBezTo>
                    <a:pt x="54" y="43"/>
                    <a:pt x="62" y="49"/>
                    <a:pt x="62" y="55"/>
                  </a:cubicBezTo>
                  <a:close/>
                </a:path>
              </a:pathLst>
            </a:custGeom>
            <a:grpFill/>
            <a:ln>
              <a:noFill/>
            </a:ln>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72" name="Freeform 96"/>
            <p:cNvSpPr>
              <a:spLocks noEditPoints="1"/>
            </p:cNvSpPr>
            <p:nvPr/>
          </p:nvSpPr>
          <p:spPr bwMode="auto">
            <a:xfrm>
              <a:off x="6805586" y="4925363"/>
              <a:ext cx="282662" cy="282661"/>
            </a:xfrm>
            <a:custGeom>
              <a:avLst/>
              <a:gdLst>
                <a:gd name="T0" fmla="*/ 45 w 62"/>
                <a:gd name="T1" fmla="*/ 4 h 62"/>
                <a:gd name="T2" fmla="*/ 45 w 62"/>
                <a:gd name="T3" fmla="*/ 9 h 62"/>
                <a:gd name="T4" fmla="*/ 17 w 62"/>
                <a:gd name="T5" fmla="*/ 52 h 62"/>
                <a:gd name="T6" fmla="*/ 16 w 62"/>
                <a:gd name="T7" fmla="*/ 58 h 62"/>
                <a:gd name="T8" fmla="*/ 19 w 62"/>
                <a:gd name="T9" fmla="*/ 52 h 62"/>
                <a:gd name="T10" fmla="*/ 54 w 62"/>
                <a:gd name="T11" fmla="*/ 19 h 62"/>
                <a:gd name="T12" fmla="*/ 56 w 62"/>
                <a:gd name="T13" fmla="*/ 15 h 62"/>
                <a:gd name="T14" fmla="*/ 53 w 62"/>
                <a:gd name="T15" fmla="*/ 19 h 62"/>
                <a:gd name="T16" fmla="*/ 4 w 62"/>
                <a:gd name="T17" fmla="*/ 46 h 62"/>
                <a:gd name="T18" fmla="*/ 9 w 62"/>
                <a:gd name="T19" fmla="*/ 44 h 62"/>
                <a:gd name="T20" fmla="*/ 61 w 62"/>
                <a:gd name="T21" fmla="*/ 30 h 62"/>
                <a:gd name="T22" fmla="*/ 56 w 62"/>
                <a:gd name="T23" fmla="*/ 32 h 62"/>
                <a:gd name="T24" fmla="*/ 61 w 62"/>
                <a:gd name="T25" fmla="*/ 30 h 62"/>
                <a:gd name="T26" fmla="*/ 1 w 62"/>
                <a:gd name="T27" fmla="*/ 30 h 62"/>
                <a:gd name="T28" fmla="*/ 5 w 62"/>
                <a:gd name="T29" fmla="*/ 32 h 62"/>
                <a:gd name="T30" fmla="*/ 52 w 62"/>
                <a:gd name="T31" fmla="*/ 43 h 62"/>
                <a:gd name="T32" fmla="*/ 57 w 62"/>
                <a:gd name="T33" fmla="*/ 47 h 62"/>
                <a:gd name="T34" fmla="*/ 54 w 62"/>
                <a:gd name="T35" fmla="*/ 43 h 62"/>
                <a:gd name="T36" fmla="*/ 10 w 62"/>
                <a:gd name="T37" fmla="*/ 18 h 62"/>
                <a:gd name="T38" fmla="*/ 4 w 62"/>
                <a:gd name="T39" fmla="*/ 15 h 62"/>
                <a:gd name="T40" fmla="*/ 45 w 62"/>
                <a:gd name="T41" fmla="*/ 52 h 62"/>
                <a:gd name="T42" fmla="*/ 45 w 62"/>
                <a:gd name="T43" fmla="*/ 57 h 62"/>
                <a:gd name="T44" fmla="*/ 47 w 62"/>
                <a:gd name="T45" fmla="*/ 56 h 62"/>
                <a:gd name="T46" fmla="*/ 30 w 62"/>
                <a:gd name="T47" fmla="*/ 56 h 62"/>
                <a:gd name="T48" fmla="*/ 32 w 62"/>
                <a:gd name="T49" fmla="*/ 61 h 62"/>
                <a:gd name="T50" fmla="*/ 17 w 62"/>
                <a:gd name="T51" fmla="*/ 9 h 62"/>
                <a:gd name="T52" fmla="*/ 19 w 62"/>
                <a:gd name="T53" fmla="*/ 8 h 62"/>
                <a:gd name="T54" fmla="*/ 15 w 62"/>
                <a:gd name="T55" fmla="*/ 5 h 62"/>
                <a:gd name="T56" fmla="*/ 32 w 62"/>
                <a:gd name="T57" fmla="*/ 5 h 62"/>
                <a:gd name="T58" fmla="*/ 30 w 62"/>
                <a:gd name="T59" fmla="*/ 1 h 62"/>
                <a:gd name="T60" fmla="*/ 53 w 62"/>
                <a:gd name="T61" fmla="*/ 30 h 62"/>
                <a:gd name="T62" fmla="*/ 29 w 62"/>
                <a:gd name="T63" fmla="*/ 53 h 62"/>
                <a:gd name="T64" fmla="*/ 14 w 62"/>
                <a:gd name="T65" fmla="*/ 19 h 62"/>
                <a:gd name="T66" fmla="*/ 48 w 62"/>
                <a:gd name="T67" fmla="*/ 19 h 62"/>
                <a:gd name="T68" fmla="*/ 46 w 62"/>
                <a:gd name="T69" fmla="*/ 22 h 62"/>
                <a:gd name="T70" fmla="*/ 46 w 62"/>
                <a:gd name="T71" fmla="*/ 22 h 62"/>
                <a:gd name="T72" fmla="*/ 39 w 62"/>
                <a:gd name="T73" fmla="*/ 27 h 62"/>
                <a:gd name="T74" fmla="*/ 31 w 62"/>
                <a:gd name="T75" fmla="*/ 48 h 62"/>
                <a:gd name="T76" fmla="*/ 36 w 62"/>
                <a:gd name="T77" fmla="*/ 27 h 62"/>
                <a:gd name="T78" fmla="*/ 36 w 62"/>
                <a:gd name="T79" fmla="*/ 27 h 62"/>
                <a:gd name="T80" fmla="*/ 23 w 62"/>
                <a:gd name="T81" fmla="*/ 27 h 62"/>
                <a:gd name="T82" fmla="*/ 21 w 62"/>
                <a:gd name="T83" fmla="*/ 27 h 62"/>
                <a:gd name="T84" fmla="*/ 28 w 62"/>
                <a:gd name="T85" fmla="*/ 47 h 62"/>
                <a:gd name="T86" fmla="*/ 28 w 62"/>
                <a:gd name="T87" fmla="*/ 47 h 62"/>
                <a:gd name="T88" fmla="*/ 39 w 62"/>
                <a:gd name="T89" fmla="*/ 2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62">
                  <a:moveTo>
                    <a:pt x="43" y="9"/>
                  </a:moveTo>
                  <a:cubicBezTo>
                    <a:pt x="43" y="9"/>
                    <a:pt x="43" y="9"/>
                    <a:pt x="43" y="8"/>
                  </a:cubicBezTo>
                  <a:cubicBezTo>
                    <a:pt x="45" y="4"/>
                    <a:pt x="45" y="4"/>
                    <a:pt x="45" y="4"/>
                  </a:cubicBezTo>
                  <a:cubicBezTo>
                    <a:pt x="45" y="4"/>
                    <a:pt x="46" y="4"/>
                    <a:pt x="46" y="4"/>
                  </a:cubicBezTo>
                  <a:cubicBezTo>
                    <a:pt x="47" y="4"/>
                    <a:pt x="47" y="5"/>
                    <a:pt x="47" y="5"/>
                  </a:cubicBezTo>
                  <a:cubicBezTo>
                    <a:pt x="45" y="9"/>
                    <a:pt x="45" y="9"/>
                    <a:pt x="45" y="9"/>
                  </a:cubicBezTo>
                  <a:cubicBezTo>
                    <a:pt x="44" y="9"/>
                    <a:pt x="44" y="10"/>
                    <a:pt x="44" y="10"/>
                  </a:cubicBezTo>
                  <a:cubicBezTo>
                    <a:pt x="43" y="10"/>
                    <a:pt x="43" y="9"/>
                    <a:pt x="43" y="9"/>
                  </a:cubicBezTo>
                  <a:close/>
                  <a:moveTo>
                    <a:pt x="17" y="52"/>
                  </a:moveTo>
                  <a:cubicBezTo>
                    <a:pt x="15" y="56"/>
                    <a:pt x="15" y="56"/>
                    <a:pt x="15" y="56"/>
                  </a:cubicBezTo>
                  <a:cubicBezTo>
                    <a:pt x="15" y="57"/>
                    <a:pt x="15" y="57"/>
                    <a:pt x="15" y="58"/>
                  </a:cubicBezTo>
                  <a:cubicBezTo>
                    <a:pt x="16" y="58"/>
                    <a:pt x="16" y="58"/>
                    <a:pt x="16" y="58"/>
                  </a:cubicBezTo>
                  <a:cubicBezTo>
                    <a:pt x="16" y="58"/>
                    <a:pt x="17" y="57"/>
                    <a:pt x="17" y="57"/>
                  </a:cubicBezTo>
                  <a:cubicBezTo>
                    <a:pt x="19" y="53"/>
                    <a:pt x="19" y="53"/>
                    <a:pt x="19" y="53"/>
                  </a:cubicBezTo>
                  <a:cubicBezTo>
                    <a:pt x="19" y="53"/>
                    <a:pt x="19" y="52"/>
                    <a:pt x="19" y="52"/>
                  </a:cubicBezTo>
                  <a:cubicBezTo>
                    <a:pt x="18" y="52"/>
                    <a:pt x="18" y="52"/>
                    <a:pt x="17" y="52"/>
                  </a:cubicBezTo>
                  <a:close/>
                  <a:moveTo>
                    <a:pt x="53" y="19"/>
                  </a:moveTo>
                  <a:cubicBezTo>
                    <a:pt x="53" y="19"/>
                    <a:pt x="53" y="19"/>
                    <a:pt x="54" y="19"/>
                  </a:cubicBezTo>
                  <a:cubicBezTo>
                    <a:pt x="57" y="17"/>
                    <a:pt x="57" y="17"/>
                    <a:pt x="57" y="17"/>
                  </a:cubicBezTo>
                  <a:cubicBezTo>
                    <a:pt x="58" y="16"/>
                    <a:pt x="58" y="16"/>
                    <a:pt x="58" y="15"/>
                  </a:cubicBezTo>
                  <a:cubicBezTo>
                    <a:pt x="57" y="15"/>
                    <a:pt x="57" y="14"/>
                    <a:pt x="56" y="15"/>
                  </a:cubicBezTo>
                  <a:cubicBezTo>
                    <a:pt x="53" y="17"/>
                    <a:pt x="53" y="17"/>
                    <a:pt x="53" y="17"/>
                  </a:cubicBezTo>
                  <a:cubicBezTo>
                    <a:pt x="52" y="17"/>
                    <a:pt x="52" y="18"/>
                    <a:pt x="52" y="18"/>
                  </a:cubicBezTo>
                  <a:cubicBezTo>
                    <a:pt x="52" y="19"/>
                    <a:pt x="53" y="19"/>
                    <a:pt x="53" y="19"/>
                  </a:cubicBezTo>
                  <a:close/>
                  <a:moveTo>
                    <a:pt x="8" y="43"/>
                  </a:moveTo>
                  <a:cubicBezTo>
                    <a:pt x="4" y="45"/>
                    <a:pt x="4" y="45"/>
                    <a:pt x="4" y="45"/>
                  </a:cubicBezTo>
                  <a:cubicBezTo>
                    <a:pt x="4" y="45"/>
                    <a:pt x="4" y="46"/>
                    <a:pt x="4" y="46"/>
                  </a:cubicBezTo>
                  <a:cubicBezTo>
                    <a:pt x="4" y="46"/>
                    <a:pt x="5" y="47"/>
                    <a:pt x="5" y="47"/>
                  </a:cubicBezTo>
                  <a:cubicBezTo>
                    <a:pt x="5" y="47"/>
                    <a:pt x="5" y="47"/>
                    <a:pt x="5" y="47"/>
                  </a:cubicBezTo>
                  <a:cubicBezTo>
                    <a:pt x="9" y="44"/>
                    <a:pt x="9" y="44"/>
                    <a:pt x="9" y="44"/>
                  </a:cubicBezTo>
                  <a:cubicBezTo>
                    <a:pt x="10" y="44"/>
                    <a:pt x="10" y="43"/>
                    <a:pt x="10" y="43"/>
                  </a:cubicBezTo>
                  <a:cubicBezTo>
                    <a:pt x="9" y="42"/>
                    <a:pt x="9" y="42"/>
                    <a:pt x="8" y="43"/>
                  </a:cubicBezTo>
                  <a:close/>
                  <a:moveTo>
                    <a:pt x="61" y="30"/>
                  </a:moveTo>
                  <a:cubicBezTo>
                    <a:pt x="56" y="30"/>
                    <a:pt x="56" y="30"/>
                    <a:pt x="56" y="30"/>
                  </a:cubicBezTo>
                  <a:cubicBezTo>
                    <a:pt x="56" y="30"/>
                    <a:pt x="55" y="30"/>
                    <a:pt x="55" y="31"/>
                  </a:cubicBezTo>
                  <a:cubicBezTo>
                    <a:pt x="55" y="31"/>
                    <a:pt x="56" y="32"/>
                    <a:pt x="56" y="32"/>
                  </a:cubicBezTo>
                  <a:cubicBezTo>
                    <a:pt x="61" y="32"/>
                    <a:pt x="61" y="32"/>
                    <a:pt x="61" y="32"/>
                  </a:cubicBezTo>
                  <a:cubicBezTo>
                    <a:pt x="61" y="32"/>
                    <a:pt x="62" y="31"/>
                    <a:pt x="62" y="31"/>
                  </a:cubicBezTo>
                  <a:cubicBezTo>
                    <a:pt x="62" y="30"/>
                    <a:pt x="61" y="30"/>
                    <a:pt x="61" y="30"/>
                  </a:cubicBezTo>
                  <a:close/>
                  <a:moveTo>
                    <a:pt x="6" y="31"/>
                  </a:moveTo>
                  <a:cubicBezTo>
                    <a:pt x="6" y="30"/>
                    <a:pt x="6" y="30"/>
                    <a:pt x="5" y="30"/>
                  </a:cubicBezTo>
                  <a:cubicBezTo>
                    <a:pt x="1" y="30"/>
                    <a:pt x="1" y="30"/>
                    <a:pt x="1" y="30"/>
                  </a:cubicBezTo>
                  <a:cubicBezTo>
                    <a:pt x="0" y="30"/>
                    <a:pt x="0" y="30"/>
                    <a:pt x="0" y="31"/>
                  </a:cubicBezTo>
                  <a:cubicBezTo>
                    <a:pt x="0" y="31"/>
                    <a:pt x="0" y="32"/>
                    <a:pt x="1" y="32"/>
                  </a:cubicBezTo>
                  <a:cubicBezTo>
                    <a:pt x="5" y="32"/>
                    <a:pt x="5" y="32"/>
                    <a:pt x="5" y="32"/>
                  </a:cubicBezTo>
                  <a:cubicBezTo>
                    <a:pt x="6" y="32"/>
                    <a:pt x="6" y="31"/>
                    <a:pt x="6" y="31"/>
                  </a:cubicBezTo>
                  <a:close/>
                  <a:moveTo>
                    <a:pt x="54" y="43"/>
                  </a:moveTo>
                  <a:cubicBezTo>
                    <a:pt x="53" y="42"/>
                    <a:pt x="52" y="42"/>
                    <a:pt x="52" y="43"/>
                  </a:cubicBezTo>
                  <a:cubicBezTo>
                    <a:pt x="52" y="43"/>
                    <a:pt x="52" y="44"/>
                    <a:pt x="53" y="44"/>
                  </a:cubicBezTo>
                  <a:cubicBezTo>
                    <a:pt x="56" y="47"/>
                    <a:pt x="56" y="47"/>
                    <a:pt x="56" y="47"/>
                  </a:cubicBezTo>
                  <a:cubicBezTo>
                    <a:pt x="57" y="47"/>
                    <a:pt x="57" y="47"/>
                    <a:pt x="57" y="47"/>
                  </a:cubicBezTo>
                  <a:cubicBezTo>
                    <a:pt x="57" y="47"/>
                    <a:pt x="58" y="46"/>
                    <a:pt x="58" y="46"/>
                  </a:cubicBezTo>
                  <a:cubicBezTo>
                    <a:pt x="58" y="46"/>
                    <a:pt x="58" y="45"/>
                    <a:pt x="57" y="45"/>
                  </a:cubicBezTo>
                  <a:lnTo>
                    <a:pt x="54" y="43"/>
                  </a:lnTo>
                  <a:close/>
                  <a:moveTo>
                    <a:pt x="8" y="19"/>
                  </a:moveTo>
                  <a:cubicBezTo>
                    <a:pt x="8" y="19"/>
                    <a:pt x="9" y="19"/>
                    <a:pt x="9" y="19"/>
                  </a:cubicBezTo>
                  <a:cubicBezTo>
                    <a:pt x="9" y="19"/>
                    <a:pt x="9" y="19"/>
                    <a:pt x="10" y="18"/>
                  </a:cubicBezTo>
                  <a:cubicBezTo>
                    <a:pt x="10" y="18"/>
                    <a:pt x="10" y="17"/>
                    <a:pt x="9" y="17"/>
                  </a:cubicBezTo>
                  <a:cubicBezTo>
                    <a:pt x="5" y="15"/>
                    <a:pt x="5" y="15"/>
                    <a:pt x="5" y="15"/>
                  </a:cubicBezTo>
                  <a:cubicBezTo>
                    <a:pt x="5" y="14"/>
                    <a:pt x="4" y="15"/>
                    <a:pt x="4" y="15"/>
                  </a:cubicBezTo>
                  <a:cubicBezTo>
                    <a:pt x="4" y="16"/>
                    <a:pt x="4" y="16"/>
                    <a:pt x="4" y="17"/>
                  </a:cubicBezTo>
                  <a:lnTo>
                    <a:pt x="8" y="19"/>
                  </a:lnTo>
                  <a:close/>
                  <a:moveTo>
                    <a:pt x="45" y="52"/>
                  </a:moveTo>
                  <a:cubicBezTo>
                    <a:pt x="44" y="52"/>
                    <a:pt x="44" y="52"/>
                    <a:pt x="43" y="52"/>
                  </a:cubicBezTo>
                  <a:cubicBezTo>
                    <a:pt x="43" y="52"/>
                    <a:pt x="43" y="53"/>
                    <a:pt x="43" y="53"/>
                  </a:cubicBezTo>
                  <a:cubicBezTo>
                    <a:pt x="45" y="57"/>
                    <a:pt x="45" y="57"/>
                    <a:pt x="45" y="57"/>
                  </a:cubicBezTo>
                  <a:cubicBezTo>
                    <a:pt x="45" y="57"/>
                    <a:pt x="46" y="58"/>
                    <a:pt x="46" y="58"/>
                  </a:cubicBezTo>
                  <a:cubicBezTo>
                    <a:pt x="46" y="58"/>
                    <a:pt x="46" y="58"/>
                    <a:pt x="46" y="58"/>
                  </a:cubicBezTo>
                  <a:cubicBezTo>
                    <a:pt x="47" y="57"/>
                    <a:pt x="47" y="57"/>
                    <a:pt x="47" y="56"/>
                  </a:cubicBezTo>
                  <a:lnTo>
                    <a:pt x="45" y="52"/>
                  </a:lnTo>
                  <a:close/>
                  <a:moveTo>
                    <a:pt x="31" y="55"/>
                  </a:moveTo>
                  <a:cubicBezTo>
                    <a:pt x="30" y="55"/>
                    <a:pt x="30" y="56"/>
                    <a:pt x="30" y="56"/>
                  </a:cubicBezTo>
                  <a:cubicBezTo>
                    <a:pt x="30" y="61"/>
                    <a:pt x="30" y="61"/>
                    <a:pt x="30" y="61"/>
                  </a:cubicBezTo>
                  <a:cubicBezTo>
                    <a:pt x="30" y="61"/>
                    <a:pt x="30" y="62"/>
                    <a:pt x="31" y="62"/>
                  </a:cubicBezTo>
                  <a:cubicBezTo>
                    <a:pt x="31" y="62"/>
                    <a:pt x="32" y="61"/>
                    <a:pt x="32" y="61"/>
                  </a:cubicBezTo>
                  <a:cubicBezTo>
                    <a:pt x="32" y="56"/>
                    <a:pt x="32" y="56"/>
                    <a:pt x="32" y="56"/>
                  </a:cubicBezTo>
                  <a:cubicBezTo>
                    <a:pt x="32" y="56"/>
                    <a:pt x="31" y="55"/>
                    <a:pt x="31" y="55"/>
                  </a:cubicBezTo>
                  <a:close/>
                  <a:moveTo>
                    <a:pt x="17" y="9"/>
                  </a:moveTo>
                  <a:cubicBezTo>
                    <a:pt x="17" y="9"/>
                    <a:pt x="18" y="10"/>
                    <a:pt x="18" y="10"/>
                  </a:cubicBezTo>
                  <a:cubicBezTo>
                    <a:pt x="18" y="10"/>
                    <a:pt x="18" y="9"/>
                    <a:pt x="19" y="9"/>
                  </a:cubicBezTo>
                  <a:cubicBezTo>
                    <a:pt x="19" y="9"/>
                    <a:pt x="19" y="9"/>
                    <a:pt x="19" y="8"/>
                  </a:cubicBezTo>
                  <a:cubicBezTo>
                    <a:pt x="17" y="4"/>
                    <a:pt x="17" y="4"/>
                    <a:pt x="17" y="4"/>
                  </a:cubicBezTo>
                  <a:cubicBezTo>
                    <a:pt x="16" y="4"/>
                    <a:pt x="16" y="4"/>
                    <a:pt x="15" y="4"/>
                  </a:cubicBezTo>
                  <a:cubicBezTo>
                    <a:pt x="15" y="4"/>
                    <a:pt x="15" y="5"/>
                    <a:pt x="15" y="5"/>
                  </a:cubicBezTo>
                  <a:lnTo>
                    <a:pt x="17" y="9"/>
                  </a:lnTo>
                  <a:close/>
                  <a:moveTo>
                    <a:pt x="31" y="6"/>
                  </a:moveTo>
                  <a:cubicBezTo>
                    <a:pt x="31" y="6"/>
                    <a:pt x="32" y="6"/>
                    <a:pt x="32" y="5"/>
                  </a:cubicBezTo>
                  <a:cubicBezTo>
                    <a:pt x="32" y="1"/>
                    <a:pt x="32" y="1"/>
                    <a:pt x="32" y="1"/>
                  </a:cubicBezTo>
                  <a:cubicBezTo>
                    <a:pt x="32" y="0"/>
                    <a:pt x="31" y="0"/>
                    <a:pt x="31" y="0"/>
                  </a:cubicBezTo>
                  <a:cubicBezTo>
                    <a:pt x="30" y="0"/>
                    <a:pt x="30" y="0"/>
                    <a:pt x="30" y="1"/>
                  </a:cubicBezTo>
                  <a:cubicBezTo>
                    <a:pt x="30" y="5"/>
                    <a:pt x="30" y="5"/>
                    <a:pt x="30" y="5"/>
                  </a:cubicBezTo>
                  <a:cubicBezTo>
                    <a:pt x="30" y="6"/>
                    <a:pt x="30" y="6"/>
                    <a:pt x="31" y="6"/>
                  </a:cubicBezTo>
                  <a:close/>
                  <a:moveTo>
                    <a:pt x="53" y="30"/>
                  </a:moveTo>
                  <a:cubicBezTo>
                    <a:pt x="32" y="53"/>
                    <a:pt x="32" y="53"/>
                    <a:pt x="32" y="53"/>
                  </a:cubicBezTo>
                  <a:cubicBezTo>
                    <a:pt x="32" y="53"/>
                    <a:pt x="31" y="53"/>
                    <a:pt x="31" y="53"/>
                  </a:cubicBezTo>
                  <a:cubicBezTo>
                    <a:pt x="30" y="53"/>
                    <a:pt x="30" y="53"/>
                    <a:pt x="29" y="53"/>
                  </a:cubicBezTo>
                  <a:cubicBezTo>
                    <a:pt x="9" y="30"/>
                    <a:pt x="9" y="30"/>
                    <a:pt x="9" y="30"/>
                  </a:cubicBezTo>
                  <a:cubicBezTo>
                    <a:pt x="8" y="29"/>
                    <a:pt x="8" y="28"/>
                    <a:pt x="9" y="27"/>
                  </a:cubicBezTo>
                  <a:cubicBezTo>
                    <a:pt x="14" y="19"/>
                    <a:pt x="14" y="19"/>
                    <a:pt x="14" y="19"/>
                  </a:cubicBezTo>
                  <a:cubicBezTo>
                    <a:pt x="14" y="19"/>
                    <a:pt x="15" y="18"/>
                    <a:pt x="15" y="18"/>
                  </a:cubicBezTo>
                  <a:cubicBezTo>
                    <a:pt x="46" y="18"/>
                    <a:pt x="46" y="18"/>
                    <a:pt x="46" y="18"/>
                  </a:cubicBezTo>
                  <a:cubicBezTo>
                    <a:pt x="47" y="18"/>
                    <a:pt x="48" y="19"/>
                    <a:pt x="48" y="19"/>
                  </a:cubicBezTo>
                  <a:cubicBezTo>
                    <a:pt x="53" y="27"/>
                    <a:pt x="53" y="27"/>
                    <a:pt x="53" y="27"/>
                  </a:cubicBezTo>
                  <a:cubicBezTo>
                    <a:pt x="54" y="28"/>
                    <a:pt x="54" y="29"/>
                    <a:pt x="53" y="30"/>
                  </a:cubicBezTo>
                  <a:close/>
                  <a:moveTo>
                    <a:pt x="46" y="22"/>
                  </a:moveTo>
                  <a:cubicBezTo>
                    <a:pt x="41" y="27"/>
                    <a:pt x="41" y="27"/>
                    <a:pt x="41" y="27"/>
                  </a:cubicBezTo>
                  <a:cubicBezTo>
                    <a:pt x="50" y="27"/>
                    <a:pt x="50" y="27"/>
                    <a:pt x="50" y="27"/>
                  </a:cubicBezTo>
                  <a:lnTo>
                    <a:pt x="46" y="22"/>
                  </a:lnTo>
                  <a:close/>
                  <a:moveTo>
                    <a:pt x="44" y="21"/>
                  </a:moveTo>
                  <a:cubicBezTo>
                    <a:pt x="33" y="21"/>
                    <a:pt x="33" y="21"/>
                    <a:pt x="33" y="21"/>
                  </a:cubicBezTo>
                  <a:cubicBezTo>
                    <a:pt x="39" y="27"/>
                    <a:pt x="39" y="27"/>
                    <a:pt x="39" y="27"/>
                  </a:cubicBezTo>
                  <a:lnTo>
                    <a:pt x="44" y="21"/>
                  </a:lnTo>
                  <a:close/>
                  <a:moveTo>
                    <a:pt x="25" y="29"/>
                  </a:moveTo>
                  <a:cubicBezTo>
                    <a:pt x="31" y="48"/>
                    <a:pt x="31" y="48"/>
                    <a:pt x="31" y="48"/>
                  </a:cubicBezTo>
                  <a:cubicBezTo>
                    <a:pt x="37" y="29"/>
                    <a:pt x="37" y="29"/>
                    <a:pt x="37" y="29"/>
                  </a:cubicBezTo>
                  <a:lnTo>
                    <a:pt x="25" y="29"/>
                  </a:lnTo>
                  <a:close/>
                  <a:moveTo>
                    <a:pt x="36" y="27"/>
                  </a:moveTo>
                  <a:cubicBezTo>
                    <a:pt x="31" y="22"/>
                    <a:pt x="31" y="22"/>
                    <a:pt x="31" y="22"/>
                  </a:cubicBezTo>
                  <a:cubicBezTo>
                    <a:pt x="26" y="27"/>
                    <a:pt x="26" y="27"/>
                    <a:pt x="26" y="27"/>
                  </a:cubicBezTo>
                  <a:lnTo>
                    <a:pt x="36" y="27"/>
                  </a:lnTo>
                  <a:close/>
                  <a:moveTo>
                    <a:pt x="28" y="21"/>
                  </a:moveTo>
                  <a:cubicBezTo>
                    <a:pt x="18" y="21"/>
                    <a:pt x="18" y="21"/>
                    <a:pt x="18" y="21"/>
                  </a:cubicBezTo>
                  <a:cubicBezTo>
                    <a:pt x="23" y="27"/>
                    <a:pt x="23" y="27"/>
                    <a:pt x="23" y="27"/>
                  </a:cubicBezTo>
                  <a:lnTo>
                    <a:pt x="28" y="21"/>
                  </a:lnTo>
                  <a:close/>
                  <a:moveTo>
                    <a:pt x="12" y="27"/>
                  </a:moveTo>
                  <a:cubicBezTo>
                    <a:pt x="21" y="27"/>
                    <a:pt x="21" y="27"/>
                    <a:pt x="21" y="27"/>
                  </a:cubicBezTo>
                  <a:cubicBezTo>
                    <a:pt x="16" y="22"/>
                    <a:pt x="16" y="22"/>
                    <a:pt x="16" y="22"/>
                  </a:cubicBezTo>
                  <a:lnTo>
                    <a:pt x="12" y="27"/>
                  </a:lnTo>
                  <a:close/>
                  <a:moveTo>
                    <a:pt x="28" y="47"/>
                  </a:moveTo>
                  <a:cubicBezTo>
                    <a:pt x="22" y="29"/>
                    <a:pt x="22" y="29"/>
                    <a:pt x="22" y="29"/>
                  </a:cubicBezTo>
                  <a:cubicBezTo>
                    <a:pt x="12" y="29"/>
                    <a:pt x="12" y="29"/>
                    <a:pt x="12" y="29"/>
                  </a:cubicBezTo>
                  <a:lnTo>
                    <a:pt x="28" y="47"/>
                  </a:lnTo>
                  <a:close/>
                  <a:moveTo>
                    <a:pt x="33" y="47"/>
                  </a:moveTo>
                  <a:cubicBezTo>
                    <a:pt x="49" y="29"/>
                    <a:pt x="49" y="29"/>
                    <a:pt x="49" y="29"/>
                  </a:cubicBezTo>
                  <a:cubicBezTo>
                    <a:pt x="39" y="29"/>
                    <a:pt x="39" y="29"/>
                    <a:pt x="39" y="29"/>
                  </a:cubicBezTo>
                  <a:lnTo>
                    <a:pt x="33" y="47"/>
                  </a:lnTo>
                  <a:close/>
                </a:path>
              </a:pathLst>
            </a:custGeom>
            <a:grpFill/>
            <a:ln>
              <a:noFill/>
            </a:ln>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73" name="Freeform 52"/>
            <p:cNvSpPr>
              <a:spLocks noEditPoints="1"/>
            </p:cNvSpPr>
            <p:nvPr/>
          </p:nvSpPr>
          <p:spPr bwMode="auto">
            <a:xfrm>
              <a:off x="5499324" y="5343165"/>
              <a:ext cx="269059" cy="253140"/>
            </a:xfrm>
            <a:custGeom>
              <a:avLst/>
              <a:gdLst>
                <a:gd name="T0" fmla="*/ 23 w 68"/>
                <a:gd name="T1" fmla="*/ 5 h 67"/>
                <a:gd name="T2" fmla="*/ 7 w 68"/>
                <a:gd name="T3" fmla="*/ 11 h 67"/>
                <a:gd name="T4" fmla="*/ 7 w 68"/>
                <a:gd name="T5" fmla="*/ 67 h 67"/>
                <a:gd name="T6" fmla="*/ 38 w 68"/>
                <a:gd name="T7" fmla="*/ 62 h 67"/>
                <a:gd name="T8" fmla="*/ 49 w 68"/>
                <a:gd name="T9" fmla="*/ 56 h 67"/>
                <a:gd name="T10" fmla="*/ 64 w 68"/>
                <a:gd name="T11" fmla="*/ 47 h 67"/>
                <a:gd name="T12" fmla="*/ 60 w 68"/>
                <a:gd name="T13" fmla="*/ 0 h 67"/>
                <a:gd name="T14" fmla="*/ 52 w 68"/>
                <a:gd name="T15" fmla="*/ 51 h 67"/>
                <a:gd name="T16" fmla="*/ 59 w 68"/>
                <a:gd name="T17" fmla="*/ 44 h 67"/>
                <a:gd name="T18" fmla="*/ 56 w 68"/>
                <a:gd name="T19" fmla="*/ 41 h 67"/>
                <a:gd name="T20" fmla="*/ 56 w 68"/>
                <a:gd name="T21" fmla="*/ 51 h 67"/>
                <a:gd name="T22" fmla="*/ 50 w 68"/>
                <a:gd name="T23" fmla="*/ 43 h 67"/>
                <a:gd name="T24" fmla="*/ 33 w 68"/>
                <a:gd name="T25" fmla="*/ 45 h 67"/>
                <a:gd name="T26" fmla="*/ 48 w 68"/>
                <a:gd name="T27" fmla="*/ 53 h 67"/>
                <a:gd name="T28" fmla="*/ 26 w 68"/>
                <a:gd name="T29" fmla="*/ 7 h 67"/>
                <a:gd name="T30" fmla="*/ 65 w 68"/>
                <a:gd name="T31" fmla="*/ 7 h 67"/>
                <a:gd name="T32" fmla="*/ 56 w 68"/>
                <a:gd name="T33" fmla="*/ 39 h 67"/>
                <a:gd name="T34" fmla="*/ 9 w 68"/>
                <a:gd name="T35" fmla="*/ 23 h 67"/>
                <a:gd name="T36" fmla="*/ 12 w 68"/>
                <a:gd name="T37" fmla="*/ 30 h 67"/>
                <a:gd name="T38" fmla="*/ 10 w 68"/>
                <a:gd name="T39" fmla="*/ 32 h 67"/>
                <a:gd name="T40" fmla="*/ 10 w 68"/>
                <a:gd name="T41" fmla="*/ 38 h 67"/>
                <a:gd name="T42" fmla="*/ 12 w 68"/>
                <a:gd name="T43" fmla="*/ 40 h 67"/>
                <a:gd name="T44" fmla="*/ 9 w 68"/>
                <a:gd name="T45" fmla="*/ 47 h 67"/>
                <a:gd name="T46" fmla="*/ 12 w 68"/>
                <a:gd name="T47" fmla="*/ 54 h 67"/>
                <a:gd name="T48" fmla="*/ 9 w 68"/>
                <a:gd name="T49" fmla="*/ 55 h 67"/>
                <a:gd name="T50" fmla="*/ 19 w 68"/>
                <a:gd name="T51" fmla="*/ 61 h 67"/>
                <a:gd name="T52" fmla="*/ 25 w 68"/>
                <a:gd name="T53" fmla="*/ 64 h 67"/>
                <a:gd name="T54" fmla="*/ 3 w 68"/>
                <a:gd name="T55" fmla="*/ 19 h 67"/>
                <a:gd name="T56" fmla="*/ 12 w 68"/>
                <a:gd name="T57" fmla="*/ 22 h 67"/>
                <a:gd name="T58" fmla="*/ 34 w 68"/>
                <a:gd name="T59" fmla="*/ 61 h 67"/>
                <a:gd name="T60" fmla="*/ 19 w 68"/>
                <a:gd name="T61" fmla="*/ 59 h 67"/>
                <a:gd name="T62" fmla="*/ 19 w 68"/>
                <a:gd name="T63" fmla="*/ 8 h 67"/>
                <a:gd name="T64" fmla="*/ 21 w 68"/>
                <a:gd name="T65" fmla="*/ 17 h 67"/>
                <a:gd name="T66" fmla="*/ 24 w 68"/>
                <a:gd name="T67" fmla="*/ 19 h 67"/>
                <a:gd name="T68" fmla="*/ 20 w 68"/>
                <a:gd name="T69" fmla="*/ 26 h 67"/>
                <a:gd name="T70" fmla="*/ 24 w 68"/>
                <a:gd name="T71" fmla="*/ 33 h 67"/>
                <a:gd name="T72" fmla="*/ 21 w 68"/>
                <a:gd name="T73" fmla="*/ 35 h 67"/>
                <a:gd name="T74" fmla="*/ 21 w 68"/>
                <a:gd name="T75" fmla="*/ 41 h 67"/>
                <a:gd name="T76" fmla="*/ 24 w 68"/>
                <a:gd name="T77" fmla="*/ 43 h 67"/>
                <a:gd name="T78" fmla="*/ 21 w 68"/>
                <a:gd name="T79" fmla="*/ 49 h 67"/>
                <a:gd name="T80" fmla="*/ 24 w 68"/>
                <a:gd name="T81" fmla="*/ 51 h 67"/>
                <a:gd name="T82" fmla="*/ 38 w 68"/>
                <a:gd name="T83" fmla="*/ 57 h 67"/>
                <a:gd name="T84" fmla="*/ 40 w 68"/>
                <a:gd name="T85" fmla="*/ 58 h 67"/>
                <a:gd name="T86" fmla="*/ 40 w 68"/>
                <a:gd name="T87" fmla="*/ 55 h 67"/>
                <a:gd name="T88" fmla="*/ 40 w 68"/>
                <a:gd name="T89" fmla="*/ 58 h 67"/>
                <a:gd name="T90" fmla="*/ 33 w 68"/>
                <a:gd name="T91" fmla="*/ 13 h 67"/>
                <a:gd name="T92" fmla="*/ 58 w 68"/>
                <a:gd name="T93" fmla="*/ 11 h 67"/>
                <a:gd name="T94" fmla="*/ 58 w 68"/>
                <a:gd name="T95" fmla="*/ 21 h 67"/>
                <a:gd name="T96" fmla="*/ 33 w 68"/>
                <a:gd name="T97" fmla="*/ 19 h 67"/>
                <a:gd name="T98" fmla="*/ 59 w 68"/>
                <a:gd name="T99" fmla="*/ 28 h 67"/>
                <a:gd name="T100" fmla="*/ 32 w 68"/>
                <a:gd name="T101" fmla="*/ 28 h 67"/>
                <a:gd name="T102" fmla="*/ 59 w 68"/>
                <a:gd name="T103" fmla="*/ 28 h 67"/>
                <a:gd name="T104" fmla="*/ 33 w 68"/>
                <a:gd name="T105" fmla="*/ 37 h 67"/>
                <a:gd name="T106" fmla="*/ 58 w 68"/>
                <a:gd name="T107" fmla="*/ 3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67">
                  <a:moveTo>
                    <a:pt x="60" y="0"/>
                  </a:moveTo>
                  <a:cubicBezTo>
                    <a:pt x="31" y="0"/>
                    <a:pt x="31" y="0"/>
                    <a:pt x="31" y="0"/>
                  </a:cubicBezTo>
                  <a:cubicBezTo>
                    <a:pt x="27" y="0"/>
                    <a:pt x="24" y="2"/>
                    <a:pt x="23" y="5"/>
                  </a:cubicBezTo>
                  <a:cubicBezTo>
                    <a:pt x="19" y="5"/>
                    <a:pt x="19" y="5"/>
                    <a:pt x="19" y="5"/>
                  </a:cubicBezTo>
                  <a:cubicBezTo>
                    <a:pt x="15" y="5"/>
                    <a:pt x="13" y="8"/>
                    <a:pt x="12" y="11"/>
                  </a:cubicBezTo>
                  <a:cubicBezTo>
                    <a:pt x="7" y="11"/>
                    <a:pt x="7" y="11"/>
                    <a:pt x="7" y="11"/>
                  </a:cubicBezTo>
                  <a:cubicBezTo>
                    <a:pt x="3" y="11"/>
                    <a:pt x="0" y="14"/>
                    <a:pt x="0" y="19"/>
                  </a:cubicBezTo>
                  <a:cubicBezTo>
                    <a:pt x="0" y="60"/>
                    <a:pt x="0" y="60"/>
                    <a:pt x="0" y="60"/>
                  </a:cubicBezTo>
                  <a:cubicBezTo>
                    <a:pt x="0" y="64"/>
                    <a:pt x="3" y="67"/>
                    <a:pt x="7" y="67"/>
                  </a:cubicBezTo>
                  <a:cubicBezTo>
                    <a:pt x="25" y="67"/>
                    <a:pt x="25" y="67"/>
                    <a:pt x="25" y="67"/>
                  </a:cubicBezTo>
                  <a:cubicBezTo>
                    <a:pt x="29" y="67"/>
                    <a:pt x="33" y="66"/>
                    <a:pt x="35" y="64"/>
                  </a:cubicBezTo>
                  <a:cubicBezTo>
                    <a:pt x="38" y="62"/>
                    <a:pt x="38" y="62"/>
                    <a:pt x="38" y="62"/>
                  </a:cubicBezTo>
                  <a:cubicBezTo>
                    <a:pt x="41" y="62"/>
                    <a:pt x="45" y="60"/>
                    <a:pt x="47" y="59"/>
                  </a:cubicBezTo>
                  <a:cubicBezTo>
                    <a:pt x="48" y="57"/>
                    <a:pt x="48" y="57"/>
                    <a:pt x="48" y="57"/>
                  </a:cubicBezTo>
                  <a:cubicBezTo>
                    <a:pt x="49" y="56"/>
                    <a:pt x="49" y="56"/>
                    <a:pt x="49" y="56"/>
                  </a:cubicBezTo>
                  <a:cubicBezTo>
                    <a:pt x="53" y="56"/>
                    <a:pt x="57" y="55"/>
                    <a:pt x="59" y="53"/>
                  </a:cubicBezTo>
                  <a:cubicBezTo>
                    <a:pt x="62" y="50"/>
                    <a:pt x="62" y="50"/>
                    <a:pt x="62" y="50"/>
                  </a:cubicBezTo>
                  <a:cubicBezTo>
                    <a:pt x="64" y="47"/>
                    <a:pt x="64" y="47"/>
                    <a:pt x="64" y="47"/>
                  </a:cubicBezTo>
                  <a:cubicBezTo>
                    <a:pt x="66" y="46"/>
                    <a:pt x="68" y="41"/>
                    <a:pt x="68" y="38"/>
                  </a:cubicBezTo>
                  <a:cubicBezTo>
                    <a:pt x="68" y="7"/>
                    <a:pt x="68" y="7"/>
                    <a:pt x="68" y="7"/>
                  </a:cubicBezTo>
                  <a:cubicBezTo>
                    <a:pt x="68" y="3"/>
                    <a:pt x="64" y="0"/>
                    <a:pt x="60" y="0"/>
                  </a:cubicBezTo>
                  <a:close/>
                  <a:moveTo>
                    <a:pt x="52" y="53"/>
                  </a:moveTo>
                  <a:cubicBezTo>
                    <a:pt x="52" y="52"/>
                    <a:pt x="52" y="52"/>
                    <a:pt x="52" y="52"/>
                  </a:cubicBezTo>
                  <a:cubicBezTo>
                    <a:pt x="52" y="52"/>
                    <a:pt x="52" y="51"/>
                    <a:pt x="52" y="51"/>
                  </a:cubicBezTo>
                  <a:cubicBezTo>
                    <a:pt x="52" y="45"/>
                    <a:pt x="52" y="45"/>
                    <a:pt x="52" y="45"/>
                  </a:cubicBezTo>
                  <a:cubicBezTo>
                    <a:pt x="58" y="45"/>
                    <a:pt x="58" y="45"/>
                    <a:pt x="58" y="45"/>
                  </a:cubicBezTo>
                  <a:cubicBezTo>
                    <a:pt x="59" y="45"/>
                    <a:pt x="59" y="45"/>
                    <a:pt x="59" y="44"/>
                  </a:cubicBezTo>
                  <a:cubicBezTo>
                    <a:pt x="59" y="44"/>
                    <a:pt x="59" y="43"/>
                    <a:pt x="58" y="43"/>
                  </a:cubicBezTo>
                  <a:cubicBezTo>
                    <a:pt x="52" y="43"/>
                    <a:pt x="52" y="43"/>
                    <a:pt x="52" y="43"/>
                  </a:cubicBezTo>
                  <a:cubicBezTo>
                    <a:pt x="53" y="42"/>
                    <a:pt x="54" y="41"/>
                    <a:pt x="56" y="41"/>
                  </a:cubicBezTo>
                  <a:cubicBezTo>
                    <a:pt x="64" y="41"/>
                    <a:pt x="64" y="41"/>
                    <a:pt x="64" y="41"/>
                  </a:cubicBezTo>
                  <a:cubicBezTo>
                    <a:pt x="64" y="43"/>
                    <a:pt x="63" y="45"/>
                    <a:pt x="62" y="45"/>
                  </a:cubicBezTo>
                  <a:cubicBezTo>
                    <a:pt x="56" y="51"/>
                    <a:pt x="56" y="51"/>
                    <a:pt x="56" y="51"/>
                  </a:cubicBezTo>
                  <a:cubicBezTo>
                    <a:pt x="56" y="52"/>
                    <a:pt x="54" y="52"/>
                    <a:pt x="52" y="53"/>
                  </a:cubicBezTo>
                  <a:close/>
                  <a:moveTo>
                    <a:pt x="56" y="39"/>
                  </a:moveTo>
                  <a:cubicBezTo>
                    <a:pt x="53" y="39"/>
                    <a:pt x="51" y="41"/>
                    <a:pt x="50" y="43"/>
                  </a:cubicBezTo>
                  <a:cubicBezTo>
                    <a:pt x="33" y="43"/>
                    <a:pt x="33" y="43"/>
                    <a:pt x="33" y="43"/>
                  </a:cubicBezTo>
                  <a:cubicBezTo>
                    <a:pt x="32" y="43"/>
                    <a:pt x="32" y="44"/>
                    <a:pt x="32" y="44"/>
                  </a:cubicBezTo>
                  <a:cubicBezTo>
                    <a:pt x="32" y="45"/>
                    <a:pt x="32" y="45"/>
                    <a:pt x="33" y="45"/>
                  </a:cubicBezTo>
                  <a:cubicBezTo>
                    <a:pt x="50" y="45"/>
                    <a:pt x="50" y="45"/>
                    <a:pt x="50" y="45"/>
                  </a:cubicBezTo>
                  <a:cubicBezTo>
                    <a:pt x="50" y="51"/>
                    <a:pt x="50" y="51"/>
                    <a:pt x="50" y="51"/>
                  </a:cubicBezTo>
                  <a:cubicBezTo>
                    <a:pt x="48" y="53"/>
                    <a:pt x="48" y="53"/>
                    <a:pt x="48" y="53"/>
                  </a:cubicBezTo>
                  <a:cubicBezTo>
                    <a:pt x="31" y="53"/>
                    <a:pt x="31" y="53"/>
                    <a:pt x="31" y="53"/>
                  </a:cubicBezTo>
                  <a:cubicBezTo>
                    <a:pt x="28" y="53"/>
                    <a:pt x="26" y="51"/>
                    <a:pt x="26" y="49"/>
                  </a:cubicBezTo>
                  <a:cubicBezTo>
                    <a:pt x="26" y="7"/>
                    <a:pt x="26" y="7"/>
                    <a:pt x="26" y="7"/>
                  </a:cubicBezTo>
                  <a:cubicBezTo>
                    <a:pt x="26" y="5"/>
                    <a:pt x="28" y="3"/>
                    <a:pt x="31" y="3"/>
                  </a:cubicBezTo>
                  <a:cubicBezTo>
                    <a:pt x="60" y="3"/>
                    <a:pt x="60" y="3"/>
                    <a:pt x="60" y="3"/>
                  </a:cubicBezTo>
                  <a:cubicBezTo>
                    <a:pt x="63" y="3"/>
                    <a:pt x="65" y="5"/>
                    <a:pt x="65" y="7"/>
                  </a:cubicBezTo>
                  <a:cubicBezTo>
                    <a:pt x="65" y="38"/>
                    <a:pt x="65" y="38"/>
                    <a:pt x="65" y="38"/>
                  </a:cubicBezTo>
                  <a:cubicBezTo>
                    <a:pt x="65" y="38"/>
                    <a:pt x="65" y="39"/>
                    <a:pt x="65" y="39"/>
                  </a:cubicBezTo>
                  <a:lnTo>
                    <a:pt x="56" y="39"/>
                  </a:lnTo>
                  <a:close/>
                  <a:moveTo>
                    <a:pt x="12" y="22"/>
                  </a:moveTo>
                  <a:cubicBezTo>
                    <a:pt x="10" y="22"/>
                    <a:pt x="10" y="22"/>
                    <a:pt x="10" y="22"/>
                  </a:cubicBezTo>
                  <a:cubicBezTo>
                    <a:pt x="9" y="22"/>
                    <a:pt x="9" y="23"/>
                    <a:pt x="9" y="23"/>
                  </a:cubicBezTo>
                  <a:cubicBezTo>
                    <a:pt x="9" y="24"/>
                    <a:pt x="9" y="24"/>
                    <a:pt x="10" y="24"/>
                  </a:cubicBezTo>
                  <a:cubicBezTo>
                    <a:pt x="12" y="24"/>
                    <a:pt x="12" y="24"/>
                    <a:pt x="12" y="24"/>
                  </a:cubicBezTo>
                  <a:cubicBezTo>
                    <a:pt x="12" y="30"/>
                    <a:pt x="12" y="30"/>
                    <a:pt x="12" y="30"/>
                  </a:cubicBezTo>
                  <a:cubicBezTo>
                    <a:pt x="10" y="30"/>
                    <a:pt x="10" y="30"/>
                    <a:pt x="10" y="30"/>
                  </a:cubicBezTo>
                  <a:cubicBezTo>
                    <a:pt x="9" y="30"/>
                    <a:pt x="9" y="31"/>
                    <a:pt x="9" y="31"/>
                  </a:cubicBezTo>
                  <a:cubicBezTo>
                    <a:pt x="9" y="32"/>
                    <a:pt x="9" y="32"/>
                    <a:pt x="10" y="32"/>
                  </a:cubicBezTo>
                  <a:cubicBezTo>
                    <a:pt x="12" y="32"/>
                    <a:pt x="12" y="32"/>
                    <a:pt x="12" y="32"/>
                  </a:cubicBezTo>
                  <a:cubicBezTo>
                    <a:pt x="12" y="38"/>
                    <a:pt x="12" y="38"/>
                    <a:pt x="12" y="38"/>
                  </a:cubicBezTo>
                  <a:cubicBezTo>
                    <a:pt x="10" y="38"/>
                    <a:pt x="10" y="38"/>
                    <a:pt x="10" y="38"/>
                  </a:cubicBezTo>
                  <a:cubicBezTo>
                    <a:pt x="9" y="38"/>
                    <a:pt x="9" y="39"/>
                    <a:pt x="9" y="39"/>
                  </a:cubicBezTo>
                  <a:cubicBezTo>
                    <a:pt x="9" y="40"/>
                    <a:pt x="9" y="40"/>
                    <a:pt x="10" y="40"/>
                  </a:cubicBezTo>
                  <a:cubicBezTo>
                    <a:pt x="12" y="40"/>
                    <a:pt x="12" y="40"/>
                    <a:pt x="12" y="40"/>
                  </a:cubicBezTo>
                  <a:cubicBezTo>
                    <a:pt x="12" y="46"/>
                    <a:pt x="12" y="46"/>
                    <a:pt x="12" y="46"/>
                  </a:cubicBezTo>
                  <a:cubicBezTo>
                    <a:pt x="10" y="46"/>
                    <a:pt x="10" y="46"/>
                    <a:pt x="10" y="46"/>
                  </a:cubicBezTo>
                  <a:cubicBezTo>
                    <a:pt x="9" y="46"/>
                    <a:pt x="9" y="47"/>
                    <a:pt x="9" y="47"/>
                  </a:cubicBezTo>
                  <a:cubicBezTo>
                    <a:pt x="9" y="48"/>
                    <a:pt x="9" y="48"/>
                    <a:pt x="10" y="48"/>
                  </a:cubicBezTo>
                  <a:cubicBezTo>
                    <a:pt x="12" y="48"/>
                    <a:pt x="12" y="48"/>
                    <a:pt x="12" y="48"/>
                  </a:cubicBezTo>
                  <a:cubicBezTo>
                    <a:pt x="12" y="54"/>
                    <a:pt x="12" y="54"/>
                    <a:pt x="12" y="54"/>
                  </a:cubicBezTo>
                  <a:cubicBezTo>
                    <a:pt x="12" y="54"/>
                    <a:pt x="12" y="54"/>
                    <a:pt x="12" y="54"/>
                  </a:cubicBezTo>
                  <a:cubicBezTo>
                    <a:pt x="10" y="54"/>
                    <a:pt x="10" y="54"/>
                    <a:pt x="10" y="54"/>
                  </a:cubicBezTo>
                  <a:cubicBezTo>
                    <a:pt x="9" y="54"/>
                    <a:pt x="9" y="55"/>
                    <a:pt x="9" y="55"/>
                  </a:cubicBezTo>
                  <a:cubicBezTo>
                    <a:pt x="9" y="56"/>
                    <a:pt x="9" y="56"/>
                    <a:pt x="10" y="56"/>
                  </a:cubicBezTo>
                  <a:cubicBezTo>
                    <a:pt x="13" y="56"/>
                    <a:pt x="13" y="56"/>
                    <a:pt x="13" y="56"/>
                  </a:cubicBezTo>
                  <a:cubicBezTo>
                    <a:pt x="14" y="59"/>
                    <a:pt x="16" y="61"/>
                    <a:pt x="19" y="61"/>
                  </a:cubicBezTo>
                  <a:cubicBezTo>
                    <a:pt x="27" y="61"/>
                    <a:pt x="27" y="61"/>
                    <a:pt x="27" y="61"/>
                  </a:cubicBezTo>
                  <a:cubicBezTo>
                    <a:pt x="27" y="64"/>
                    <a:pt x="27" y="64"/>
                    <a:pt x="27" y="64"/>
                  </a:cubicBezTo>
                  <a:cubicBezTo>
                    <a:pt x="26" y="64"/>
                    <a:pt x="26" y="64"/>
                    <a:pt x="25" y="64"/>
                  </a:cubicBezTo>
                  <a:cubicBezTo>
                    <a:pt x="7" y="64"/>
                    <a:pt x="7" y="64"/>
                    <a:pt x="7" y="64"/>
                  </a:cubicBezTo>
                  <a:cubicBezTo>
                    <a:pt x="5" y="64"/>
                    <a:pt x="3" y="62"/>
                    <a:pt x="3" y="60"/>
                  </a:cubicBezTo>
                  <a:cubicBezTo>
                    <a:pt x="3" y="19"/>
                    <a:pt x="3" y="19"/>
                    <a:pt x="3" y="19"/>
                  </a:cubicBezTo>
                  <a:cubicBezTo>
                    <a:pt x="3" y="16"/>
                    <a:pt x="5" y="14"/>
                    <a:pt x="7" y="14"/>
                  </a:cubicBezTo>
                  <a:cubicBezTo>
                    <a:pt x="12" y="14"/>
                    <a:pt x="12" y="14"/>
                    <a:pt x="12" y="14"/>
                  </a:cubicBezTo>
                  <a:lnTo>
                    <a:pt x="12" y="22"/>
                  </a:lnTo>
                  <a:close/>
                  <a:moveTo>
                    <a:pt x="29" y="64"/>
                  </a:moveTo>
                  <a:cubicBezTo>
                    <a:pt x="29" y="61"/>
                    <a:pt x="29" y="61"/>
                    <a:pt x="29" y="61"/>
                  </a:cubicBezTo>
                  <a:cubicBezTo>
                    <a:pt x="34" y="61"/>
                    <a:pt x="34" y="61"/>
                    <a:pt x="34" y="61"/>
                  </a:cubicBezTo>
                  <a:cubicBezTo>
                    <a:pt x="33" y="62"/>
                    <a:pt x="33" y="62"/>
                    <a:pt x="33" y="62"/>
                  </a:cubicBezTo>
                  <a:cubicBezTo>
                    <a:pt x="32" y="63"/>
                    <a:pt x="31" y="63"/>
                    <a:pt x="29" y="64"/>
                  </a:cubicBezTo>
                  <a:close/>
                  <a:moveTo>
                    <a:pt x="19" y="59"/>
                  </a:moveTo>
                  <a:cubicBezTo>
                    <a:pt x="16" y="59"/>
                    <a:pt x="14" y="57"/>
                    <a:pt x="14" y="54"/>
                  </a:cubicBezTo>
                  <a:cubicBezTo>
                    <a:pt x="14" y="13"/>
                    <a:pt x="14" y="13"/>
                    <a:pt x="14" y="13"/>
                  </a:cubicBezTo>
                  <a:cubicBezTo>
                    <a:pt x="14" y="10"/>
                    <a:pt x="16" y="8"/>
                    <a:pt x="19" y="8"/>
                  </a:cubicBezTo>
                  <a:cubicBezTo>
                    <a:pt x="24" y="8"/>
                    <a:pt x="24" y="8"/>
                    <a:pt x="24" y="8"/>
                  </a:cubicBezTo>
                  <a:cubicBezTo>
                    <a:pt x="24" y="17"/>
                    <a:pt x="24" y="17"/>
                    <a:pt x="24" y="17"/>
                  </a:cubicBezTo>
                  <a:cubicBezTo>
                    <a:pt x="21" y="17"/>
                    <a:pt x="21" y="17"/>
                    <a:pt x="21" y="17"/>
                  </a:cubicBezTo>
                  <a:cubicBezTo>
                    <a:pt x="21" y="17"/>
                    <a:pt x="20" y="17"/>
                    <a:pt x="20" y="18"/>
                  </a:cubicBezTo>
                  <a:cubicBezTo>
                    <a:pt x="20" y="18"/>
                    <a:pt x="21" y="19"/>
                    <a:pt x="21" y="19"/>
                  </a:cubicBezTo>
                  <a:cubicBezTo>
                    <a:pt x="24" y="19"/>
                    <a:pt x="24" y="19"/>
                    <a:pt x="24" y="19"/>
                  </a:cubicBezTo>
                  <a:cubicBezTo>
                    <a:pt x="24" y="25"/>
                    <a:pt x="24" y="25"/>
                    <a:pt x="24" y="25"/>
                  </a:cubicBezTo>
                  <a:cubicBezTo>
                    <a:pt x="21" y="25"/>
                    <a:pt x="21" y="25"/>
                    <a:pt x="21" y="25"/>
                  </a:cubicBezTo>
                  <a:cubicBezTo>
                    <a:pt x="21" y="25"/>
                    <a:pt x="20" y="25"/>
                    <a:pt x="20" y="26"/>
                  </a:cubicBezTo>
                  <a:cubicBezTo>
                    <a:pt x="20" y="26"/>
                    <a:pt x="21" y="27"/>
                    <a:pt x="21" y="27"/>
                  </a:cubicBezTo>
                  <a:cubicBezTo>
                    <a:pt x="24" y="27"/>
                    <a:pt x="24" y="27"/>
                    <a:pt x="24" y="27"/>
                  </a:cubicBezTo>
                  <a:cubicBezTo>
                    <a:pt x="24" y="33"/>
                    <a:pt x="24" y="33"/>
                    <a:pt x="24" y="33"/>
                  </a:cubicBezTo>
                  <a:cubicBezTo>
                    <a:pt x="21" y="33"/>
                    <a:pt x="21" y="33"/>
                    <a:pt x="21" y="33"/>
                  </a:cubicBezTo>
                  <a:cubicBezTo>
                    <a:pt x="21" y="33"/>
                    <a:pt x="20" y="33"/>
                    <a:pt x="20" y="34"/>
                  </a:cubicBezTo>
                  <a:cubicBezTo>
                    <a:pt x="20" y="34"/>
                    <a:pt x="21" y="35"/>
                    <a:pt x="21" y="35"/>
                  </a:cubicBezTo>
                  <a:cubicBezTo>
                    <a:pt x="24" y="35"/>
                    <a:pt x="24" y="35"/>
                    <a:pt x="24" y="35"/>
                  </a:cubicBezTo>
                  <a:cubicBezTo>
                    <a:pt x="24" y="41"/>
                    <a:pt x="24" y="41"/>
                    <a:pt x="24" y="41"/>
                  </a:cubicBezTo>
                  <a:cubicBezTo>
                    <a:pt x="21" y="41"/>
                    <a:pt x="21" y="41"/>
                    <a:pt x="21" y="41"/>
                  </a:cubicBezTo>
                  <a:cubicBezTo>
                    <a:pt x="21" y="41"/>
                    <a:pt x="20" y="41"/>
                    <a:pt x="20" y="42"/>
                  </a:cubicBezTo>
                  <a:cubicBezTo>
                    <a:pt x="20" y="42"/>
                    <a:pt x="21" y="43"/>
                    <a:pt x="21" y="43"/>
                  </a:cubicBezTo>
                  <a:cubicBezTo>
                    <a:pt x="24" y="43"/>
                    <a:pt x="24" y="43"/>
                    <a:pt x="24" y="43"/>
                  </a:cubicBezTo>
                  <a:cubicBezTo>
                    <a:pt x="24" y="49"/>
                    <a:pt x="24" y="49"/>
                    <a:pt x="24" y="49"/>
                  </a:cubicBezTo>
                  <a:cubicBezTo>
                    <a:pt x="24" y="49"/>
                    <a:pt x="24" y="49"/>
                    <a:pt x="24" y="49"/>
                  </a:cubicBezTo>
                  <a:cubicBezTo>
                    <a:pt x="21" y="49"/>
                    <a:pt x="21" y="49"/>
                    <a:pt x="21" y="49"/>
                  </a:cubicBezTo>
                  <a:cubicBezTo>
                    <a:pt x="21" y="49"/>
                    <a:pt x="20" y="49"/>
                    <a:pt x="20" y="50"/>
                  </a:cubicBezTo>
                  <a:cubicBezTo>
                    <a:pt x="20" y="50"/>
                    <a:pt x="21" y="51"/>
                    <a:pt x="21" y="51"/>
                  </a:cubicBezTo>
                  <a:cubicBezTo>
                    <a:pt x="24" y="51"/>
                    <a:pt x="24" y="51"/>
                    <a:pt x="24" y="51"/>
                  </a:cubicBezTo>
                  <a:cubicBezTo>
                    <a:pt x="25" y="53"/>
                    <a:pt x="28" y="55"/>
                    <a:pt x="31" y="55"/>
                  </a:cubicBezTo>
                  <a:cubicBezTo>
                    <a:pt x="38" y="55"/>
                    <a:pt x="38" y="55"/>
                    <a:pt x="38" y="55"/>
                  </a:cubicBezTo>
                  <a:cubicBezTo>
                    <a:pt x="38" y="57"/>
                    <a:pt x="38" y="57"/>
                    <a:pt x="38" y="57"/>
                  </a:cubicBezTo>
                  <a:cubicBezTo>
                    <a:pt x="37" y="59"/>
                    <a:pt x="37" y="59"/>
                    <a:pt x="37" y="59"/>
                  </a:cubicBezTo>
                  <a:lnTo>
                    <a:pt x="19" y="59"/>
                  </a:lnTo>
                  <a:close/>
                  <a:moveTo>
                    <a:pt x="40" y="58"/>
                  </a:moveTo>
                  <a:cubicBezTo>
                    <a:pt x="40" y="58"/>
                    <a:pt x="40" y="58"/>
                    <a:pt x="40" y="58"/>
                  </a:cubicBezTo>
                  <a:cubicBezTo>
                    <a:pt x="41" y="57"/>
                    <a:pt x="41" y="57"/>
                    <a:pt x="40" y="57"/>
                  </a:cubicBezTo>
                  <a:cubicBezTo>
                    <a:pt x="40" y="55"/>
                    <a:pt x="40" y="55"/>
                    <a:pt x="40" y="55"/>
                  </a:cubicBezTo>
                  <a:cubicBezTo>
                    <a:pt x="46" y="55"/>
                    <a:pt x="46" y="55"/>
                    <a:pt x="46" y="55"/>
                  </a:cubicBezTo>
                  <a:cubicBezTo>
                    <a:pt x="45" y="56"/>
                    <a:pt x="45" y="56"/>
                    <a:pt x="45" y="56"/>
                  </a:cubicBezTo>
                  <a:cubicBezTo>
                    <a:pt x="44" y="57"/>
                    <a:pt x="42" y="58"/>
                    <a:pt x="40" y="58"/>
                  </a:cubicBezTo>
                  <a:close/>
                  <a:moveTo>
                    <a:pt x="59" y="12"/>
                  </a:moveTo>
                  <a:cubicBezTo>
                    <a:pt x="59" y="12"/>
                    <a:pt x="59" y="13"/>
                    <a:pt x="58" y="13"/>
                  </a:cubicBezTo>
                  <a:cubicBezTo>
                    <a:pt x="33" y="13"/>
                    <a:pt x="33" y="13"/>
                    <a:pt x="33" y="13"/>
                  </a:cubicBezTo>
                  <a:cubicBezTo>
                    <a:pt x="32" y="13"/>
                    <a:pt x="32" y="12"/>
                    <a:pt x="32" y="12"/>
                  </a:cubicBezTo>
                  <a:cubicBezTo>
                    <a:pt x="32" y="11"/>
                    <a:pt x="32" y="11"/>
                    <a:pt x="33" y="11"/>
                  </a:cubicBezTo>
                  <a:cubicBezTo>
                    <a:pt x="58" y="11"/>
                    <a:pt x="58" y="11"/>
                    <a:pt x="58" y="11"/>
                  </a:cubicBezTo>
                  <a:cubicBezTo>
                    <a:pt x="59" y="11"/>
                    <a:pt x="59" y="11"/>
                    <a:pt x="59" y="12"/>
                  </a:cubicBezTo>
                  <a:close/>
                  <a:moveTo>
                    <a:pt x="59" y="20"/>
                  </a:moveTo>
                  <a:cubicBezTo>
                    <a:pt x="59" y="21"/>
                    <a:pt x="59" y="21"/>
                    <a:pt x="58" y="21"/>
                  </a:cubicBezTo>
                  <a:cubicBezTo>
                    <a:pt x="33" y="21"/>
                    <a:pt x="33" y="21"/>
                    <a:pt x="33" y="21"/>
                  </a:cubicBezTo>
                  <a:cubicBezTo>
                    <a:pt x="32" y="21"/>
                    <a:pt x="32" y="21"/>
                    <a:pt x="32" y="20"/>
                  </a:cubicBezTo>
                  <a:cubicBezTo>
                    <a:pt x="32" y="19"/>
                    <a:pt x="32" y="19"/>
                    <a:pt x="33" y="19"/>
                  </a:cubicBezTo>
                  <a:cubicBezTo>
                    <a:pt x="58" y="19"/>
                    <a:pt x="58" y="19"/>
                    <a:pt x="58" y="19"/>
                  </a:cubicBezTo>
                  <a:cubicBezTo>
                    <a:pt x="59" y="19"/>
                    <a:pt x="59" y="19"/>
                    <a:pt x="59" y="20"/>
                  </a:cubicBezTo>
                  <a:close/>
                  <a:moveTo>
                    <a:pt x="59" y="28"/>
                  </a:moveTo>
                  <a:cubicBezTo>
                    <a:pt x="59" y="29"/>
                    <a:pt x="59" y="29"/>
                    <a:pt x="58" y="29"/>
                  </a:cubicBezTo>
                  <a:cubicBezTo>
                    <a:pt x="33" y="29"/>
                    <a:pt x="33" y="29"/>
                    <a:pt x="33" y="29"/>
                  </a:cubicBezTo>
                  <a:cubicBezTo>
                    <a:pt x="32" y="29"/>
                    <a:pt x="32" y="29"/>
                    <a:pt x="32" y="28"/>
                  </a:cubicBezTo>
                  <a:cubicBezTo>
                    <a:pt x="32" y="27"/>
                    <a:pt x="32" y="27"/>
                    <a:pt x="33" y="27"/>
                  </a:cubicBezTo>
                  <a:cubicBezTo>
                    <a:pt x="58" y="27"/>
                    <a:pt x="58" y="27"/>
                    <a:pt x="58" y="27"/>
                  </a:cubicBezTo>
                  <a:cubicBezTo>
                    <a:pt x="59" y="27"/>
                    <a:pt x="59" y="27"/>
                    <a:pt x="59" y="28"/>
                  </a:cubicBezTo>
                  <a:close/>
                  <a:moveTo>
                    <a:pt x="59" y="36"/>
                  </a:moveTo>
                  <a:cubicBezTo>
                    <a:pt x="59" y="37"/>
                    <a:pt x="59" y="37"/>
                    <a:pt x="58" y="37"/>
                  </a:cubicBezTo>
                  <a:cubicBezTo>
                    <a:pt x="33" y="37"/>
                    <a:pt x="33" y="37"/>
                    <a:pt x="33" y="37"/>
                  </a:cubicBezTo>
                  <a:cubicBezTo>
                    <a:pt x="32" y="37"/>
                    <a:pt x="32" y="37"/>
                    <a:pt x="32" y="36"/>
                  </a:cubicBezTo>
                  <a:cubicBezTo>
                    <a:pt x="32" y="36"/>
                    <a:pt x="32" y="35"/>
                    <a:pt x="33" y="35"/>
                  </a:cubicBezTo>
                  <a:cubicBezTo>
                    <a:pt x="58" y="35"/>
                    <a:pt x="58" y="35"/>
                    <a:pt x="58" y="35"/>
                  </a:cubicBezTo>
                  <a:cubicBezTo>
                    <a:pt x="59" y="35"/>
                    <a:pt x="59" y="36"/>
                    <a:pt x="59" y="36"/>
                  </a:cubicBezTo>
                  <a:close/>
                </a:path>
              </a:pathLst>
            </a:custGeom>
            <a:grpFill/>
            <a:ln>
              <a:noFill/>
            </a:ln>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74" name="Freeform 28"/>
            <p:cNvSpPr>
              <a:spLocks noEditPoints="1"/>
            </p:cNvSpPr>
            <p:nvPr/>
          </p:nvSpPr>
          <p:spPr bwMode="auto">
            <a:xfrm>
              <a:off x="6704825" y="3901485"/>
              <a:ext cx="450645" cy="365668"/>
            </a:xfrm>
            <a:custGeom>
              <a:avLst/>
              <a:gdLst>
                <a:gd name="T0" fmla="*/ 26 w 74"/>
                <a:gd name="T1" fmla="*/ 0 h 60"/>
                <a:gd name="T2" fmla="*/ 19 w 74"/>
                <a:gd name="T3" fmla="*/ 53 h 60"/>
                <a:gd name="T4" fmla="*/ 49 w 74"/>
                <a:gd name="T5" fmla="*/ 60 h 60"/>
                <a:gd name="T6" fmla="*/ 56 w 74"/>
                <a:gd name="T7" fmla="*/ 7 h 60"/>
                <a:gd name="T8" fmla="*/ 53 w 74"/>
                <a:gd name="T9" fmla="*/ 7 h 60"/>
                <a:gd name="T10" fmla="*/ 49 w 74"/>
                <a:gd name="T11" fmla="*/ 57 h 60"/>
                <a:gd name="T12" fmla="*/ 22 w 74"/>
                <a:gd name="T13" fmla="*/ 53 h 60"/>
                <a:gd name="T14" fmla="*/ 26 w 74"/>
                <a:gd name="T15" fmla="*/ 3 h 60"/>
                <a:gd name="T16" fmla="*/ 53 w 74"/>
                <a:gd name="T17" fmla="*/ 7 h 60"/>
                <a:gd name="T18" fmla="*/ 25 w 74"/>
                <a:gd name="T19" fmla="*/ 6 h 60"/>
                <a:gd name="T20" fmla="*/ 24 w 74"/>
                <a:gd name="T21" fmla="*/ 50 h 60"/>
                <a:gd name="T22" fmla="*/ 50 w 74"/>
                <a:gd name="T23" fmla="*/ 51 h 60"/>
                <a:gd name="T24" fmla="*/ 51 w 74"/>
                <a:gd name="T25" fmla="*/ 7 h 60"/>
                <a:gd name="T26" fmla="*/ 49 w 74"/>
                <a:gd name="T27" fmla="*/ 49 h 60"/>
                <a:gd name="T28" fmla="*/ 26 w 74"/>
                <a:gd name="T29" fmla="*/ 8 h 60"/>
                <a:gd name="T30" fmla="*/ 49 w 74"/>
                <a:gd name="T31" fmla="*/ 49 h 60"/>
                <a:gd name="T32" fmla="*/ 37 w 74"/>
                <a:gd name="T33" fmla="*/ 56 h 60"/>
                <a:gd name="T34" fmla="*/ 37 w 74"/>
                <a:gd name="T35" fmla="*/ 52 h 60"/>
                <a:gd name="T36" fmla="*/ 74 w 74"/>
                <a:gd name="T37" fmla="*/ 23 h 60"/>
                <a:gd name="T38" fmla="*/ 67 w 74"/>
                <a:gd name="T39" fmla="*/ 41 h 60"/>
                <a:gd name="T40" fmla="*/ 66 w 74"/>
                <a:gd name="T41" fmla="*/ 39 h 60"/>
                <a:gd name="T42" fmla="*/ 66 w 74"/>
                <a:gd name="T43" fmla="*/ 7 h 60"/>
                <a:gd name="T44" fmla="*/ 68 w 74"/>
                <a:gd name="T45" fmla="*/ 6 h 60"/>
                <a:gd name="T46" fmla="*/ 69 w 74"/>
                <a:gd name="T47" fmla="*/ 23 h 60"/>
                <a:gd name="T48" fmla="*/ 64 w 74"/>
                <a:gd name="T49" fmla="*/ 37 h 60"/>
                <a:gd name="T50" fmla="*/ 63 w 74"/>
                <a:gd name="T51" fmla="*/ 35 h 60"/>
                <a:gd name="T52" fmla="*/ 63 w 74"/>
                <a:gd name="T53" fmla="*/ 11 h 60"/>
                <a:gd name="T54" fmla="*/ 65 w 74"/>
                <a:gd name="T55" fmla="*/ 10 h 60"/>
                <a:gd name="T56" fmla="*/ 64 w 74"/>
                <a:gd name="T57" fmla="*/ 23 h 60"/>
                <a:gd name="T58" fmla="*/ 60 w 74"/>
                <a:gd name="T59" fmla="*/ 33 h 60"/>
                <a:gd name="T60" fmla="*/ 60 w 74"/>
                <a:gd name="T61" fmla="*/ 31 h 60"/>
                <a:gd name="T62" fmla="*/ 60 w 74"/>
                <a:gd name="T63" fmla="*/ 15 h 60"/>
                <a:gd name="T64" fmla="*/ 61 w 74"/>
                <a:gd name="T65" fmla="*/ 14 h 60"/>
                <a:gd name="T66" fmla="*/ 8 w 74"/>
                <a:gd name="T67" fmla="*/ 39 h 60"/>
                <a:gd name="T68" fmla="*/ 7 w 74"/>
                <a:gd name="T69" fmla="*/ 41 h 60"/>
                <a:gd name="T70" fmla="*/ 0 w 74"/>
                <a:gd name="T71" fmla="*/ 23 h 60"/>
                <a:gd name="T72" fmla="*/ 8 w 74"/>
                <a:gd name="T73" fmla="*/ 6 h 60"/>
                <a:gd name="T74" fmla="*/ 2 w 74"/>
                <a:gd name="T75" fmla="*/ 23 h 60"/>
                <a:gd name="T76" fmla="*/ 12 w 74"/>
                <a:gd name="T77" fmla="*/ 35 h 60"/>
                <a:gd name="T78" fmla="*/ 11 w 74"/>
                <a:gd name="T79" fmla="*/ 37 h 60"/>
                <a:gd name="T80" fmla="*/ 6 w 74"/>
                <a:gd name="T81" fmla="*/ 23 h 60"/>
                <a:gd name="T82" fmla="*/ 11 w 74"/>
                <a:gd name="T83" fmla="*/ 10 h 60"/>
                <a:gd name="T84" fmla="*/ 8 w 74"/>
                <a:gd name="T85" fmla="*/ 23 h 60"/>
                <a:gd name="T86" fmla="*/ 15 w 74"/>
                <a:gd name="T87" fmla="*/ 15 h 60"/>
                <a:gd name="T88" fmla="*/ 15 w 74"/>
                <a:gd name="T89" fmla="*/ 31 h 60"/>
                <a:gd name="T90" fmla="*/ 14 w 74"/>
                <a:gd name="T91" fmla="*/ 33 h 60"/>
                <a:gd name="T92" fmla="*/ 11 w 74"/>
                <a:gd name="T93" fmla="*/ 23 h 60"/>
                <a:gd name="T94" fmla="*/ 15 w 74"/>
                <a:gd name="T95"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 h="60">
                  <a:moveTo>
                    <a:pt x="49" y="0"/>
                  </a:moveTo>
                  <a:cubicBezTo>
                    <a:pt x="26" y="0"/>
                    <a:pt x="26" y="0"/>
                    <a:pt x="26" y="0"/>
                  </a:cubicBezTo>
                  <a:cubicBezTo>
                    <a:pt x="22" y="0"/>
                    <a:pt x="19" y="3"/>
                    <a:pt x="19" y="7"/>
                  </a:cubicBezTo>
                  <a:cubicBezTo>
                    <a:pt x="19" y="53"/>
                    <a:pt x="19" y="53"/>
                    <a:pt x="19" y="53"/>
                  </a:cubicBezTo>
                  <a:cubicBezTo>
                    <a:pt x="19" y="56"/>
                    <a:pt x="22" y="60"/>
                    <a:pt x="26" y="60"/>
                  </a:cubicBezTo>
                  <a:cubicBezTo>
                    <a:pt x="49" y="60"/>
                    <a:pt x="49" y="60"/>
                    <a:pt x="49" y="60"/>
                  </a:cubicBezTo>
                  <a:cubicBezTo>
                    <a:pt x="53" y="60"/>
                    <a:pt x="56" y="56"/>
                    <a:pt x="56" y="53"/>
                  </a:cubicBezTo>
                  <a:cubicBezTo>
                    <a:pt x="56" y="7"/>
                    <a:pt x="56" y="7"/>
                    <a:pt x="56" y="7"/>
                  </a:cubicBezTo>
                  <a:cubicBezTo>
                    <a:pt x="56" y="3"/>
                    <a:pt x="53" y="0"/>
                    <a:pt x="49" y="0"/>
                  </a:cubicBezTo>
                  <a:close/>
                  <a:moveTo>
                    <a:pt x="53" y="7"/>
                  </a:moveTo>
                  <a:cubicBezTo>
                    <a:pt x="53" y="53"/>
                    <a:pt x="53" y="53"/>
                    <a:pt x="53" y="53"/>
                  </a:cubicBezTo>
                  <a:cubicBezTo>
                    <a:pt x="53" y="55"/>
                    <a:pt x="51" y="57"/>
                    <a:pt x="49" y="57"/>
                  </a:cubicBezTo>
                  <a:cubicBezTo>
                    <a:pt x="26" y="57"/>
                    <a:pt x="26" y="57"/>
                    <a:pt x="26" y="57"/>
                  </a:cubicBezTo>
                  <a:cubicBezTo>
                    <a:pt x="24" y="57"/>
                    <a:pt x="22" y="55"/>
                    <a:pt x="22" y="53"/>
                  </a:cubicBezTo>
                  <a:cubicBezTo>
                    <a:pt x="22" y="7"/>
                    <a:pt x="22" y="7"/>
                    <a:pt x="22" y="7"/>
                  </a:cubicBezTo>
                  <a:cubicBezTo>
                    <a:pt x="22" y="5"/>
                    <a:pt x="24" y="3"/>
                    <a:pt x="26" y="3"/>
                  </a:cubicBezTo>
                  <a:cubicBezTo>
                    <a:pt x="49" y="3"/>
                    <a:pt x="49" y="3"/>
                    <a:pt x="49" y="3"/>
                  </a:cubicBezTo>
                  <a:cubicBezTo>
                    <a:pt x="51" y="3"/>
                    <a:pt x="53" y="5"/>
                    <a:pt x="53" y="7"/>
                  </a:cubicBezTo>
                  <a:close/>
                  <a:moveTo>
                    <a:pt x="50" y="6"/>
                  </a:moveTo>
                  <a:cubicBezTo>
                    <a:pt x="25" y="6"/>
                    <a:pt x="25" y="6"/>
                    <a:pt x="25" y="6"/>
                  </a:cubicBezTo>
                  <a:cubicBezTo>
                    <a:pt x="24" y="6"/>
                    <a:pt x="24" y="6"/>
                    <a:pt x="24" y="7"/>
                  </a:cubicBezTo>
                  <a:cubicBezTo>
                    <a:pt x="24" y="50"/>
                    <a:pt x="24" y="50"/>
                    <a:pt x="24" y="50"/>
                  </a:cubicBezTo>
                  <a:cubicBezTo>
                    <a:pt x="24" y="51"/>
                    <a:pt x="24" y="51"/>
                    <a:pt x="25" y="51"/>
                  </a:cubicBezTo>
                  <a:cubicBezTo>
                    <a:pt x="50" y="51"/>
                    <a:pt x="50" y="51"/>
                    <a:pt x="50" y="51"/>
                  </a:cubicBezTo>
                  <a:cubicBezTo>
                    <a:pt x="50" y="51"/>
                    <a:pt x="51" y="51"/>
                    <a:pt x="51" y="50"/>
                  </a:cubicBezTo>
                  <a:cubicBezTo>
                    <a:pt x="51" y="7"/>
                    <a:pt x="51" y="7"/>
                    <a:pt x="51" y="7"/>
                  </a:cubicBezTo>
                  <a:cubicBezTo>
                    <a:pt x="51" y="6"/>
                    <a:pt x="50" y="6"/>
                    <a:pt x="50" y="6"/>
                  </a:cubicBezTo>
                  <a:close/>
                  <a:moveTo>
                    <a:pt x="49" y="49"/>
                  </a:moveTo>
                  <a:cubicBezTo>
                    <a:pt x="26" y="49"/>
                    <a:pt x="26" y="49"/>
                    <a:pt x="26" y="49"/>
                  </a:cubicBezTo>
                  <a:cubicBezTo>
                    <a:pt x="26" y="8"/>
                    <a:pt x="26" y="8"/>
                    <a:pt x="26" y="8"/>
                  </a:cubicBezTo>
                  <a:cubicBezTo>
                    <a:pt x="49" y="8"/>
                    <a:pt x="49" y="8"/>
                    <a:pt x="49" y="8"/>
                  </a:cubicBezTo>
                  <a:lnTo>
                    <a:pt x="49" y="49"/>
                  </a:lnTo>
                  <a:close/>
                  <a:moveTo>
                    <a:pt x="39" y="54"/>
                  </a:moveTo>
                  <a:cubicBezTo>
                    <a:pt x="39" y="55"/>
                    <a:pt x="38" y="56"/>
                    <a:pt x="37" y="56"/>
                  </a:cubicBezTo>
                  <a:cubicBezTo>
                    <a:pt x="36" y="56"/>
                    <a:pt x="35" y="55"/>
                    <a:pt x="35" y="54"/>
                  </a:cubicBezTo>
                  <a:cubicBezTo>
                    <a:pt x="35" y="53"/>
                    <a:pt x="36" y="52"/>
                    <a:pt x="37" y="52"/>
                  </a:cubicBezTo>
                  <a:cubicBezTo>
                    <a:pt x="38" y="52"/>
                    <a:pt x="39" y="53"/>
                    <a:pt x="39" y="54"/>
                  </a:cubicBezTo>
                  <a:close/>
                  <a:moveTo>
                    <a:pt x="74" y="23"/>
                  </a:moveTo>
                  <a:cubicBezTo>
                    <a:pt x="74" y="30"/>
                    <a:pt x="72" y="36"/>
                    <a:pt x="68" y="41"/>
                  </a:cubicBezTo>
                  <a:cubicBezTo>
                    <a:pt x="68" y="41"/>
                    <a:pt x="67" y="41"/>
                    <a:pt x="67" y="41"/>
                  </a:cubicBezTo>
                  <a:cubicBezTo>
                    <a:pt x="67" y="41"/>
                    <a:pt x="67" y="41"/>
                    <a:pt x="67" y="41"/>
                  </a:cubicBezTo>
                  <a:cubicBezTo>
                    <a:pt x="66" y="40"/>
                    <a:pt x="66" y="40"/>
                    <a:pt x="66" y="39"/>
                  </a:cubicBezTo>
                  <a:cubicBezTo>
                    <a:pt x="70" y="35"/>
                    <a:pt x="72" y="29"/>
                    <a:pt x="72" y="23"/>
                  </a:cubicBezTo>
                  <a:cubicBezTo>
                    <a:pt x="72" y="17"/>
                    <a:pt x="70" y="12"/>
                    <a:pt x="66" y="7"/>
                  </a:cubicBezTo>
                  <a:cubicBezTo>
                    <a:pt x="66" y="7"/>
                    <a:pt x="66" y="6"/>
                    <a:pt x="67" y="6"/>
                  </a:cubicBezTo>
                  <a:cubicBezTo>
                    <a:pt x="67" y="5"/>
                    <a:pt x="68" y="6"/>
                    <a:pt x="68" y="6"/>
                  </a:cubicBezTo>
                  <a:cubicBezTo>
                    <a:pt x="72" y="11"/>
                    <a:pt x="74" y="17"/>
                    <a:pt x="74" y="23"/>
                  </a:cubicBezTo>
                  <a:close/>
                  <a:moveTo>
                    <a:pt x="69" y="23"/>
                  </a:moveTo>
                  <a:cubicBezTo>
                    <a:pt x="69" y="28"/>
                    <a:pt x="67" y="33"/>
                    <a:pt x="65" y="36"/>
                  </a:cubicBezTo>
                  <a:cubicBezTo>
                    <a:pt x="64" y="37"/>
                    <a:pt x="64" y="37"/>
                    <a:pt x="64" y="37"/>
                  </a:cubicBezTo>
                  <a:cubicBezTo>
                    <a:pt x="64" y="37"/>
                    <a:pt x="63" y="37"/>
                    <a:pt x="63" y="37"/>
                  </a:cubicBezTo>
                  <a:cubicBezTo>
                    <a:pt x="63" y="36"/>
                    <a:pt x="63" y="36"/>
                    <a:pt x="63" y="35"/>
                  </a:cubicBezTo>
                  <a:cubicBezTo>
                    <a:pt x="66" y="32"/>
                    <a:pt x="67" y="28"/>
                    <a:pt x="67" y="23"/>
                  </a:cubicBezTo>
                  <a:cubicBezTo>
                    <a:pt x="67" y="19"/>
                    <a:pt x="66" y="15"/>
                    <a:pt x="63" y="11"/>
                  </a:cubicBezTo>
                  <a:cubicBezTo>
                    <a:pt x="63" y="11"/>
                    <a:pt x="63" y="10"/>
                    <a:pt x="63" y="10"/>
                  </a:cubicBezTo>
                  <a:cubicBezTo>
                    <a:pt x="64" y="10"/>
                    <a:pt x="64" y="10"/>
                    <a:pt x="65" y="10"/>
                  </a:cubicBezTo>
                  <a:cubicBezTo>
                    <a:pt x="67" y="14"/>
                    <a:pt x="69" y="19"/>
                    <a:pt x="69" y="23"/>
                  </a:cubicBezTo>
                  <a:close/>
                  <a:moveTo>
                    <a:pt x="64" y="23"/>
                  </a:moveTo>
                  <a:cubicBezTo>
                    <a:pt x="64" y="26"/>
                    <a:pt x="63" y="29"/>
                    <a:pt x="61" y="32"/>
                  </a:cubicBezTo>
                  <a:cubicBezTo>
                    <a:pt x="61" y="32"/>
                    <a:pt x="61" y="33"/>
                    <a:pt x="60" y="33"/>
                  </a:cubicBezTo>
                  <a:cubicBezTo>
                    <a:pt x="60" y="33"/>
                    <a:pt x="60" y="33"/>
                    <a:pt x="60" y="33"/>
                  </a:cubicBezTo>
                  <a:cubicBezTo>
                    <a:pt x="59" y="32"/>
                    <a:pt x="59" y="32"/>
                    <a:pt x="60" y="31"/>
                  </a:cubicBezTo>
                  <a:cubicBezTo>
                    <a:pt x="61" y="29"/>
                    <a:pt x="62" y="26"/>
                    <a:pt x="62" y="23"/>
                  </a:cubicBezTo>
                  <a:cubicBezTo>
                    <a:pt x="62" y="21"/>
                    <a:pt x="61" y="18"/>
                    <a:pt x="60" y="15"/>
                  </a:cubicBezTo>
                  <a:cubicBezTo>
                    <a:pt x="59" y="15"/>
                    <a:pt x="59" y="14"/>
                    <a:pt x="60" y="14"/>
                  </a:cubicBezTo>
                  <a:cubicBezTo>
                    <a:pt x="60" y="14"/>
                    <a:pt x="61" y="14"/>
                    <a:pt x="61" y="14"/>
                  </a:cubicBezTo>
                  <a:cubicBezTo>
                    <a:pt x="63" y="17"/>
                    <a:pt x="64" y="20"/>
                    <a:pt x="64" y="23"/>
                  </a:cubicBezTo>
                  <a:close/>
                  <a:moveTo>
                    <a:pt x="8" y="39"/>
                  </a:moveTo>
                  <a:cubicBezTo>
                    <a:pt x="9" y="40"/>
                    <a:pt x="8" y="40"/>
                    <a:pt x="8" y="41"/>
                  </a:cubicBezTo>
                  <a:cubicBezTo>
                    <a:pt x="8" y="41"/>
                    <a:pt x="8" y="41"/>
                    <a:pt x="7" y="41"/>
                  </a:cubicBezTo>
                  <a:cubicBezTo>
                    <a:pt x="7" y="41"/>
                    <a:pt x="7" y="41"/>
                    <a:pt x="7" y="41"/>
                  </a:cubicBezTo>
                  <a:cubicBezTo>
                    <a:pt x="3" y="36"/>
                    <a:pt x="0" y="30"/>
                    <a:pt x="0" y="23"/>
                  </a:cubicBezTo>
                  <a:cubicBezTo>
                    <a:pt x="0" y="17"/>
                    <a:pt x="3" y="11"/>
                    <a:pt x="7" y="6"/>
                  </a:cubicBezTo>
                  <a:cubicBezTo>
                    <a:pt x="7" y="6"/>
                    <a:pt x="8" y="5"/>
                    <a:pt x="8" y="6"/>
                  </a:cubicBezTo>
                  <a:cubicBezTo>
                    <a:pt x="8" y="6"/>
                    <a:pt x="9" y="7"/>
                    <a:pt x="8" y="7"/>
                  </a:cubicBezTo>
                  <a:cubicBezTo>
                    <a:pt x="5" y="12"/>
                    <a:pt x="2" y="17"/>
                    <a:pt x="2" y="23"/>
                  </a:cubicBezTo>
                  <a:cubicBezTo>
                    <a:pt x="2" y="29"/>
                    <a:pt x="5" y="35"/>
                    <a:pt x="8" y="39"/>
                  </a:cubicBezTo>
                  <a:close/>
                  <a:moveTo>
                    <a:pt x="12" y="35"/>
                  </a:moveTo>
                  <a:cubicBezTo>
                    <a:pt x="12" y="36"/>
                    <a:pt x="12" y="36"/>
                    <a:pt x="11" y="37"/>
                  </a:cubicBezTo>
                  <a:cubicBezTo>
                    <a:pt x="11" y="37"/>
                    <a:pt x="11" y="37"/>
                    <a:pt x="11" y="37"/>
                  </a:cubicBezTo>
                  <a:cubicBezTo>
                    <a:pt x="10" y="37"/>
                    <a:pt x="10" y="37"/>
                    <a:pt x="10" y="36"/>
                  </a:cubicBezTo>
                  <a:cubicBezTo>
                    <a:pt x="7" y="33"/>
                    <a:pt x="6" y="28"/>
                    <a:pt x="6" y="23"/>
                  </a:cubicBezTo>
                  <a:cubicBezTo>
                    <a:pt x="6" y="19"/>
                    <a:pt x="7" y="14"/>
                    <a:pt x="10" y="10"/>
                  </a:cubicBezTo>
                  <a:cubicBezTo>
                    <a:pt x="10" y="10"/>
                    <a:pt x="11" y="10"/>
                    <a:pt x="11" y="10"/>
                  </a:cubicBezTo>
                  <a:cubicBezTo>
                    <a:pt x="12" y="10"/>
                    <a:pt x="12" y="11"/>
                    <a:pt x="12" y="11"/>
                  </a:cubicBezTo>
                  <a:cubicBezTo>
                    <a:pt x="9" y="15"/>
                    <a:pt x="8" y="19"/>
                    <a:pt x="8" y="23"/>
                  </a:cubicBezTo>
                  <a:cubicBezTo>
                    <a:pt x="8" y="28"/>
                    <a:pt x="9" y="32"/>
                    <a:pt x="12" y="35"/>
                  </a:cubicBezTo>
                  <a:close/>
                  <a:moveTo>
                    <a:pt x="15" y="15"/>
                  </a:moveTo>
                  <a:cubicBezTo>
                    <a:pt x="14" y="18"/>
                    <a:pt x="13" y="21"/>
                    <a:pt x="13" y="23"/>
                  </a:cubicBezTo>
                  <a:cubicBezTo>
                    <a:pt x="13" y="26"/>
                    <a:pt x="14" y="29"/>
                    <a:pt x="15" y="31"/>
                  </a:cubicBezTo>
                  <a:cubicBezTo>
                    <a:pt x="15" y="32"/>
                    <a:pt x="15" y="32"/>
                    <a:pt x="15" y="33"/>
                  </a:cubicBezTo>
                  <a:cubicBezTo>
                    <a:pt x="15" y="33"/>
                    <a:pt x="14" y="33"/>
                    <a:pt x="14" y="33"/>
                  </a:cubicBezTo>
                  <a:cubicBezTo>
                    <a:pt x="14" y="33"/>
                    <a:pt x="14" y="32"/>
                    <a:pt x="13" y="32"/>
                  </a:cubicBezTo>
                  <a:cubicBezTo>
                    <a:pt x="12" y="29"/>
                    <a:pt x="11" y="26"/>
                    <a:pt x="11" y="23"/>
                  </a:cubicBezTo>
                  <a:cubicBezTo>
                    <a:pt x="11" y="20"/>
                    <a:pt x="12" y="17"/>
                    <a:pt x="13" y="14"/>
                  </a:cubicBezTo>
                  <a:cubicBezTo>
                    <a:pt x="14" y="14"/>
                    <a:pt x="14" y="14"/>
                    <a:pt x="15" y="14"/>
                  </a:cubicBezTo>
                  <a:cubicBezTo>
                    <a:pt x="15" y="14"/>
                    <a:pt x="15" y="15"/>
                    <a:pt x="15" y="15"/>
                  </a:cubicBezTo>
                  <a:close/>
                </a:path>
              </a:pathLst>
            </a:custGeom>
            <a:grpFill/>
            <a:ln>
              <a:noFill/>
            </a:ln>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75" name="Freeform 36"/>
            <p:cNvSpPr>
              <a:spLocks noEditPoints="1"/>
            </p:cNvSpPr>
            <p:nvPr/>
          </p:nvSpPr>
          <p:spPr bwMode="auto">
            <a:xfrm>
              <a:off x="5782123" y="3933313"/>
              <a:ext cx="154602" cy="154603"/>
            </a:xfrm>
            <a:custGeom>
              <a:avLst/>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7 w 35"/>
                <a:gd name="T21" fmla="*/ 12 h 35"/>
                <a:gd name="T22" fmla="*/ 27 w 35"/>
                <a:gd name="T23" fmla="*/ 14 h 35"/>
                <a:gd name="T24" fmla="*/ 16 w 35"/>
                <a:gd name="T25" fmla="*/ 23 h 35"/>
                <a:gd name="T26" fmla="*/ 16 w 35"/>
                <a:gd name="T27" fmla="*/ 23 h 35"/>
                <a:gd name="T28" fmla="*/ 15 w 35"/>
                <a:gd name="T29" fmla="*/ 23 h 35"/>
                <a:gd name="T30" fmla="*/ 9 w 35"/>
                <a:gd name="T31" fmla="*/ 18 h 35"/>
                <a:gd name="T32" fmla="*/ 9 w 35"/>
                <a:gd name="T33" fmla="*/ 16 h 35"/>
                <a:gd name="T34" fmla="*/ 10 w 35"/>
                <a:gd name="T35" fmla="*/ 16 h 35"/>
                <a:gd name="T36" fmla="*/ 16 w 35"/>
                <a:gd name="T37" fmla="*/ 21 h 35"/>
                <a:gd name="T38" fmla="*/ 26 w 35"/>
                <a:gd name="T39" fmla="*/ 12 h 35"/>
                <a:gd name="T40" fmla="*/ 27 w 35"/>
                <a:gd name="T41"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5">
                  <a:moveTo>
                    <a:pt x="18" y="0"/>
                  </a:moveTo>
                  <a:cubicBezTo>
                    <a:pt x="8" y="0"/>
                    <a:pt x="0" y="8"/>
                    <a:pt x="0" y="18"/>
                  </a:cubicBezTo>
                  <a:cubicBezTo>
                    <a:pt x="0" y="27"/>
                    <a:pt x="8" y="35"/>
                    <a:pt x="18" y="35"/>
                  </a:cubicBezTo>
                  <a:cubicBezTo>
                    <a:pt x="28" y="35"/>
                    <a:pt x="35" y="27"/>
                    <a:pt x="35" y="18"/>
                  </a:cubicBezTo>
                  <a:cubicBezTo>
                    <a:pt x="35" y="8"/>
                    <a:pt x="28"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7" y="12"/>
                  </a:moveTo>
                  <a:cubicBezTo>
                    <a:pt x="28" y="13"/>
                    <a:pt x="28" y="13"/>
                    <a:pt x="27" y="14"/>
                  </a:cubicBezTo>
                  <a:cubicBezTo>
                    <a:pt x="16" y="23"/>
                    <a:pt x="16" y="23"/>
                    <a:pt x="16" y="23"/>
                  </a:cubicBezTo>
                  <a:cubicBezTo>
                    <a:pt x="16" y="23"/>
                    <a:pt x="16" y="23"/>
                    <a:pt x="16" y="23"/>
                  </a:cubicBezTo>
                  <a:cubicBezTo>
                    <a:pt x="15" y="23"/>
                    <a:pt x="15" y="23"/>
                    <a:pt x="15" y="23"/>
                  </a:cubicBezTo>
                  <a:cubicBezTo>
                    <a:pt x="9" y="18"/>
                    <a:pt x="9" y="18"/>
                    <a:pt x="9" y="18"/>
                  </a:cubicBezTo>
                  <a:cubicBezTo>
                    <a:pt x="8" y="18"/>
                    <a:pt x="8" y="17"/>
                    <a:pt x="9" y="16"/>
                  </a:cubicBezTo>
                  <a:cubicBezTo>
                    <a:pt x="9" y="16"/>
                    <a:pt x="10" y="16"/>
                    <a:pt x="10" y="16"/>
                  </a:cubicBezTo>
                  <a:cubicBezTo>
                    <a:pt x="16" y="21"/>
                    <a:pt x="16" y="21"/>
                    <a:pt x="16" y="21"/>
                  </a:cubicBezTo>
                  <a:cubicBezTo>
                    <a:pt x="26" y="12"/>
                    <a:pt x="26" y="12"/>
                    <a:pt x="26" y="12"/>
                  </a:cubicBezTo>
                  <a:cubicBezTo>
                    <a:pt x="26" y="12"/>
                    <a:pt x="27" y="12"/>
                    <a:pt x="27" y="12"/>
                  </a:cubicBezTo>
                  <a:close/>
                </a:path>
              </a:pathLst>
            </a:custGeom>
            <a:grpFill/>
            <a:ln>
              <a:noFill/>
            </a:ln>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76" name="Freeform 24"/>
            <p:cNvSpPr>
              <a:spLocks noEditPoints="1"/>
            </p:cNvSpPr>
            <p:nvPr/>
          </p:nvSpPr>
          <p:spPr bwMode="auto">
            <a:xfrm>
              <a:off x="5176463" y="4958743"/>
              <a:ext cx="432385" cy="456077"/>
            </a:xfrm>
            <a:custGeom>
              <a:avLst/>
              <a:gdLst>
                <a:gd name="T0" fmla="*/ 22 w 62"/>
                <a:gd name="T1" fmla="*/ 32 h 65"/>
                <a:gd name="T2" fmla="*/ 22 w 62"/>
                <a:gd name="T3" fmla="*/ 52 h 65"/>
                <a:gd name="T4" fmla="*/ 26 w 62"/>
                <a:gd name="T5" fmla="*/ 43 h 65"/>
                <a:gd name="T6" fmla="*/ 47 w 62"/>
                <a:gd name="T7" fmla="*/ 7 h 65"/>
                <a:gd name="T8" fmla="*/ 47 w 62"/>
                <a:gd name="T9" fmla="*/ 19 h 65"/>
                <a:gd name="T10" fmla="*/ 40 w 62"/>
                <a:gd name="T11" fmla="*/ 37 h 65"/>
                <a:gd name="T12" fmla="*/ 36 w 62"/>
                <a:gd name="T13" fmla="*/ 27 h 65"/>
                <a:gd name="T14" fmla="*/ 32 w 62"/>
                <a:gd name="T15" fmla="*/ 26 h 65"/>
                <a:gd name="T16" fmla="*/ 24 w 62"/>
                <a:gd name="T17" fmla="*/ 22 h 65"/>
                <a:gd name="T18" fmla="*/ 18 w 62"/>
                <a:gd name="T19" fmla="*/ 21 h 65"/>
                <a:gd name="T20" fmla="*/ 11 w 62"/>
                <a:gd name="T21" fmla="*/ 28 h 65"/>
                <a:gd name="T22" fmla="*/ 6 w 62"/>
                <a:gd name="T23" fmla="*/ 28 h 65"/>
                <a:gd name="T24" fmla="*/ 3 w 62"/>
                <a:gd name="T25" fmla="*/ 38 h 65"/>
                <a:gd name="T26" fmla="*/ 0 w 62"/>
                <a:gd name="T27" fmla="*/ 43 h 65"/>
                <a:gd name="T28" fmla="*/ 3 w 62"/>
                <a:gd name="T29" fmla="*/ 47 h 65"/>
                <a:gd name="T30" fmla="*/ 6 w 62"/>
                <a:gd name="T31" fmla="*/ 58 h 65"/>
                <a:gd name="T32" fmla="*/ 11 w 62"/>
                <a:gd name="T33" fmla="*/ 58 h 65"/>
                <a:gd name="T34" fmla="*/ 18 w 62"/>
                <a:gd name="T35" fmla="*/ 65 h 65"/>
                <a:gd name="T36" fmla="*/ 24 w 62"/>
                <a:gd name="T37" fmla="*/ 64 h 65"/>
                <a:gd name="T38" fmla="*/ 32 w 62"/>
                <a:gd name="T39" fmla="*/ 60 h 65"/>
                <a:gd name="T40" fmla="*/ 36 w 62"/>
                <a:gd name="T41" fmla="*/ 59 h 65"/>
                <a:gd name="T42" fmla="*/ 40 w 62"/>
                <a:gd name="T43" fmla="*/ 49 h 65"/>
                <a:gd name="T44" fmla="*/ 44 w 62"/>
                <a:gd name="T45" fmla="*/ 46 h 65"/>
                <a:gd name="T46" fmla="*/ 38 w 62"/>
                <a:gd name="T47" fmla="*/ 53 h 65"/>
                <a:gd name="T48" fmla="*/ 22 w 62"/>
                <a:gd name="T49" fmla="*/ 58 h 65"/>
                <a:gd name="T50" fmla="*/ 6 w 62"/>
                <a:gd name="T51" fmla="*/ 53 h 65"/>
                <a:gd name="T52" fmla="*/ 7 w 62"/>
                <a:gd name="T53" fmla="*/ 38 h 65"/>
                <a:gd name="T54" fmla="*/ 18 w 62"/>
                <a:gd name="T55" fmla="*/ 24 h 65"/>
                <a:gd name="T56" fmla="*/ 36 w 62"/>
                <a:gd name="T57" fmla="*/ 30 h 65"/>
                <a:gd name="T58" fmla="*/ 41 w 62"/>
                <a:gd name="T59" fmla="*/ 44 h 65"/>
                <a:gd name="T60" fmla="*/ 59 w 62"/>
                <a:gd name="T61" fmla="*/ 11 h 65"/>
                <a:gd name="T62" fmla="*/ 60 w 62"/>
                <a:gd name="T63" fmla="*/ 7 h 65"/>
                <a:gd name="T64" fmla="*/ 54 w 62"/>
                <a:gd name="T65" fmla="*/ 4 h 65"/>
                <a:gd name="T66" fmla="*/ 49 w 62"/>
                <a:gd name="T67" fmla="*/ 0 h 65"/>
                <a:gd name="T68" fmla="*/ 46 w 62"/>
                <a:gd name="T69" fmla="*/ 0 h 65"/>
                <a:gd name="T70" fmla="*/ 40 w 62"/>
                <a:gd name="T71" fmla="*/ 4 h 65"/>
                <a:gd name="T72" fmla="*/ 38 w 62"/>
                <a:gd name="T73" fmla="*/ 4 h 65"/>
                <a:gd name="T74" fmla="*/ 35 w 62"/>
                <a:gd name="T75" fmla="*/ 11 h 65"/>
                <a:gd name="T76" fmla="*/ 33 w 62"/>
                <a:gd name="T77" fmla="*/ 14 h 65"/>
                <a:gd name="T78" fmla="*/ 35 w 62"/>
                <a:gd name="T79" fmla="*/ 18 h 65"/>
                <a:gd name="T80" fmla="*/ 37 w 62"/>
                <a:gd name="T81" fmla="*/ 24 h 65"/>
                <a:gd name="T82" fmla="*/ 40 w 62"/>
                <a:gd name="T83" fmla="*/ 25 h 65"/>
                <a:gd name="T84" fmla="*/ 46 w 62"/>
                <a:gd name="T85" fmla="*/ 28 h 65"/>
                <a:gd name="T86" fmla="*/ 49 w 62"/>
                <a:gd name="T87" fmla="*/ 29 h 65"/>
                <a:gd name="T88" fmla="*/ 54 w 62"/>
                <a:gd name="T89" fmla="*/ 24 h 65"/>
                <a:gd name="T90" fmla="*/ 57 w 62"/>
                <a:gd name="T91" fmla="*/ 24 h 65"/>
                <a:gd name="T92" fmla="*/ 59 w 62"/>
                <a:gd name="T93" fmla="*/ 18 h 65"/>
                <a:gd name="T94" fmla="*/ 61 w 62"/>
                <a:gd name="T95" fmla="*/ 12 h 65"/>
                <a:gd name="T96" fmla="*/ 52 w 62"/>
                <a:gd name="T97" fmla="*/ 22 h 65"/>
                <a:gd name="T98" fmla="*/ 43 w 62"/>
                <a:gd name="T99" fmla="*/ 25 h 65"/>
                <a:gd name="T100" fmla="*/ 36 w 62"/>
                <a:gd name="T101" fmla="*/ 15 h 65"/>
                <a:gd name="T102" fmla="*/ 38 w 62"/>
                <a:gd name="T103" fmla="*/ 7 h 65"/>
                <a:gd name="T104" fmla="*/ 50 w 62"/>
                <a:gd name="T105" fmla="*/ 3 h 65"/>
                <a:gd name="T106" fmla="*/ 56 w 62"/>
                <a:gd name="T107"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65">
                  <a:moveTo>
                    <a:pt x="22" y="32"/>
                  </a:moveTo>
                  <a:cubicBezTo>
                    <a:pt x="15" y="32"/>
                    <a:pt x="11" y="37"/>
                    <a:pt x="11" y="43"/>
                  </a:cubicBezTo>
                  <a:cubicBezTo>
                    <a:pt x="11" y="49"/>
                    <a:pt x="15" y="54"/>
                    <a:pt x="22" y="54"/>
                  </a:cubicBezTo>
                  <a:cubicBezTo>
                    <a:pt x="28" y="54"/>
                    <a:pt x="33" y="49"/>
                    <a:pt x="33" y="43"/>
                  </a:cubicBezTo>
                  <a:cubicBezTo>
                    <a:pt x="33" y="37"/>
                    <a:pt x="28" y="32"/>
                    <a:pt x="22" y="32"/>
                  </a:cubicBezTo>
                  <a:close/>
                  <a:moveTo>
                    <a:pt x="22" y="52"/>
                  </a:moveTo>
                  <a:cubicBezTo>
                    <a:pt x="17" y="52"/>
                    <a:pt x="13" y="48"/>
                    <a:pt x="13" y="43"/>
                  </a:cubicBezTo>
                  <a:cubicBezTo>
                    <a:pt x="13" y="38"/>
                    <a:pt x="17" y="34"/>
                    <a:pt x="22" y="34"/>
                  </a:cubicBezTo>
                  <a:cubicBezTo>
                    <a:pt x="27" y="34"/>
                    <a:pt x="31" y="38"/>
                    <a:pt x="31" y="43"/>
                  </a:cubicBezTo>
                  <a:cubicBezTo>
                    <a:pt x="31" y="48"/>
                    <a:pt x="27" y="52"/>
                    <a:pt x="22" y="52"/>
                  </a:cubicBezTo>
                  <a:close/>
                  <a:moveTo>
                    <a:pt x="26" y="43"/>
                  </a:moveTo>
                  <a:cubicBezTo>
                    <a:pt x="26" y="45"/>
                    <a:pt x="24" y="47"/>
                    <a:pt x="22" y="47"/>
                  </a:cubicBezTo>
                  <a:cubicBezTo>
                    <a:pt x="19" y="47"/>
                    <a:pt x="17" y="45"/>
                    <a:pt x="17" y="43"/>
                  </a:cubicBezTo>
                  <a:cubicBezTo>
                    <a:pt x="17" y="40"/>
                    <a:pt x="19" y="38"/>
                    <a:pt x="22" y="38"/>
                  </a:cubicBezTo>
                  <a:cubicBezTo>
                    <a:pt x="24" y="38"/>
                    <a:pt x="26" y="40"/>
                    <a:pt x="26" y="43"/>
                  </a:cubicBezTo>
                  <a:close/>
                  <a:moveTo>
                    <a:pt x="47" y="7"/>
                  </a:moveTo>
                  <a:cubicBezTo>
                    <a:pt x="43" y="7"/>
                    <a:pt x="40" y="10"/>
                    <a:pt x="40" y="14"/>
                  </a:cubicBezTo>
                  <a:cubicBezTo>
                    <a:pt x="40" y="18"/>
                    <a:pt x="43" y="21"/>
                    <a:pt x="47" y="21"/>
                  </a:cubicBezTo>
                  <a:cubicBezTo>
                    <a:pt x="51" y="21"/>
                    <a:pt x="54" y="18"/>
                    <a:pt x="54" y="14"/>
                  </a:cubicBezTo>
                  <a:cubicBezTo>
                    <a:pt x="54" y="10"/>
                    <a:pt x="51" y="7"/>
                    <a:pt x="47" y="7"/>
                  </a:cubicBezTo>
                  <a:close/>
                  <a:moveTo>
                    <a:pt x="47" y="19"/>
                  </a:moveTo>
                  <a:cubicBezTo>
                    <a:pt x="44" y="19"/>
                    <a:pt x="42" y="17"/>
                    <a:pt x="42" y="14"/>
                  </a:cubicBezTo>
                  <a:cubicBezTo>
                    <a:pt x="42" y="12"/>
                    <a:pt x="44" y="9"/>
                    <a:pt x="47" y="9"/>
                  </a:cubicBezTo>
                  <a:cubicBezTo>
                    <a:pt x="49" y="9"/>
                    <a:pt x="52" y="12"/>
                    <a:pt x="52" y="14"/>
                  </a:cubicBezTo>
                  <a:cubicBezTo>
                    <a:pt x="52" y="17"/>
                    <a:pt x="49" y="19"/>
                    <a:pt x="47" y="19"/>
                  </a:cubicBezTo>
                  <a:close/>
                  <a:moveTo>
                    <a:pt x="43" y="39"/>
                  </a:moveTo>
                  <a:cubicBezTo>
                    <a:pt x="43" y="38"/>
                    <a:pt x="42" y="38"/>
                    <a:pt x="42" y="38"/>
                  </a:cubicBezTo>
                  <a:cubicBezTo>
                    <a:pt x="42" y="38"/>
                    <a:pt x="42" y="38"/>
                    <a:pt x="41" y="38"/>
                  </a:cubicBezTo>
                  <a:cubicBezTo>
                    <a:pt x="41" y="38"/>
                    <a:pt x="41" y="38"/>
                    <a:pt x="41" y="38"/>
                  </a:cubicBezTo>
                  <a:cubicBezTo>
                    <a:pt x="40" y="38"/>
                    <a:pt x="40" y="38"/>
                    <a:pt x="40" y="37"/>
                  </a:cubicBezTo>
                  <a:cubicBezTo>
                    <a:pt x="39" y="36"/>
                    <a:pt x="40" y="36"/>
                    <a:pt x="40" y="35"/>
                  </a:cubicBezTo>
                  <a:cubicBezTo>
                    <a:pt x="41" y="35"/>
                    <a:pt x="41" y="35"/>
                    <a:pt x="42" y="34"/>
                  </a:cubicBezTo>
                  <a:cubicBezTo>
                    <a:pt x="42" y="33"/>
                    <a:pt x="42" y="33"/>
                    <a:pt x="41" y="32"/>
                  </a:cubicBezTo>
                  <a:cubicBezTo>
                    <a:pt x="40" y="31"/>
                    <a:pt x="39" y="29"/>
                    <a:pt x="38" y="28"/>
                  </a:cubicBezTo>
                  <a:cubicBezTo>
                    <a:pt x="38" y="27"/>
                    <a:pt x="37" y="27"/>
                    <a:pt x="36" y="27"/>
                  </a:cubicBezTo>
                  <a:cubicBezTo>
                    <a:pt x="36" y="27"/>
                    <a:pt x="36" y="27"/>
                    <a:pt x="36" y="27"/>
                  </a:cubicBezTo>
                  <a:cubicBezTo>
                    <a:pt x="36" y="27"/>
                    <a:pt x="35" y="27"/>
                    <a:pt x="35" y="28"/>
                  </a:cubicBezTo>
                  <a:cubicBezTo>
                    <a:pt x="35" y="28"/>
                    <a:pt x="34" y="28"/>
                    <a:pt x="34" y="28"/>
                  </a:cubicBezTo>
                  <a:cubicBezTo>
                    <a:pt x="33" y="28"/>
                    <a:pt x="33" y="28"/>
                    <a:pt x="33" y="28"/>
                  </a:cubicBezTo>
                  <a:cubicBezTo>
                    <a:pt x="32" y="27"/>
                    <a:pt x="32" y="27"/>
                    <a:pt x="32" y="26"/>
                  </a:cubicBezTo>
                  <a:cubicBezTo>
                    <a:pt x="33" y="25"/>
                    <a:pt x="33" y="25"/>
                    <a:pt x="33" y="24"/>
                  </a:cubicBezTo>
                  <a:cubicBezTo>
                    <a:pt x="32" y="24"/>
                    <a:pt x="32" y="23"/>
                    <a:pt x="32" y="23"/>
                  </a:cubicBezTo>
                  <a:cubicBezTo>
                    <a:pt x="30" y="22"/>
                    <a:pt x="28" y="22"/>
                    <a:pt x="26" y="21"/>
                  </a:cubicBezTo>
                  <a:cubicBezTo>
                    <a:pt x="26" y="21"/>
                    <a:pt x="26" y="21"/>
                    <a:pt x="26" y="21"/>
                  </a:cubicBezTo>
                  <a:cubicBezTo>
                    <a:pt x="25" y="21"/>
                    <a:pt x="25" y="21"/>
                    <a:pt x="24" y="22"/>
                  </a:cubicBezTo>
                  <a:cubicBezTo>
                    <a:pt x="24" y="22"/>
                    <a:pt x="24" y="22"/>
                    <a:pt x="24" y="23"/>
                  </a:cubicBezTo>
                  <a:cubicBezTo>
                    <a:pt x="24" y="24"/>
                    <a:pt x="23" y="24"/>
                    <a:pt x="22" y="24"/>
                  </a:cubicBezTo>
                  <a:cubicBezTo>
                    <a:pt x="21" y="24"/>
                    <a:pt x="20" y="24"/>
                    <a:pt x="20" y="23"/>
                  </a:cubicBezTo>
                  <a:cubicBezTo>
                    <a:pt x="20" y="22"/>
                    <a:pt x="20" y="22"/>
                    <a:pt x="20" y="22"/>
                  </a:cubicBezTo>
                  <a:cubicBezTo>
                    <a:pt x="19" y="21"/>
                    <a:pt x="19" y="21"/>
                    <a:pt x="18" y="21"/>
                  </a:cubicBezTo>
                  <a:cubicBezTo>
                    <a:pt x="18" y="21"/>
                    <a:pt x="18" y="21"/>
                    <a:pt x="18" y="21"/>
                  </a:cubicBezTo>
                  <a:cubicBezTo>
                    <a:pt x="16" y="22"/>
                    <a:pt x="14" y="22"/>
                    <a:pt x="12" y="23"/>
                  </a:cubicBezTo>
                  <a:cubicBezTo>
                    <a:pt x="12" y="23"/>
                    <a:pt x="12" y="24"/>
                    <a:pt x="11" y="24"/>
                  </a:cubicBezTo>
                  <a:cubicBezTo>
                    <a:pt x="11" y="25"/>
                    <a:pt x="11" y="25"/>
                    <a:pt x="12" y="26"/>
                  </a:cubicBezTo>
                  <a:cubicBezTo>
                    <a:pt x="12" y="27"/>
                    <a:pt x="12" y="27"/>
                    <a:pt x="11" y="28"/>
                  </a:cubicBezTo>
                  <a:cubicBezTo>
                    <a:pt x="11" y="28"/>
                    <a:pt x="11" y="28"/>
                    <a:pt x="10" y="28"/>
                  </a:cubicBezTo>
                  <a:cubicBezTo>
                    <a:pt x="10" y="28"/>
                    <a:pt x="9" y="28"/>
                    <a:pt x="9" y="28"/>
                  </a:cubicBezTo>
                  <a:cubicBezTo>
                    <a:pt x="9" y="27"/>
                    <a:pt x="8" y="27"/>
                    <a:pt x="8" y="27"/>
                  </a:cubicBezTo>
                  <a:cubicBezTo>
                    <a:pt x="8" y="27"/>
                    <a:pt x="8" y="27"/>
                    <a:pt x="8" y="27"/>
                  </a:cubicBezTo>
                  <a:cubicBezTo>
                    <a:pt x="7" y="27"/>
                    <a:pt x="6" y="27"/>
                    <a:pt x="6" y="28"/>
                  </a:cubicBezTo>
                  <a:cubicBezTo>
                    <a:pt x="5" y="29"/>
                    <a:pt x="4" y="31"/>
                    <a:pt x="3" y="32"/>
                  </a:cubicBezTo>
                  <a:cubicBezTo>
                    <a:pt x="2" y="33"/>
                    <a:pt x="2" y="33"/>
                    <a:pt x="2" y="34"/>
                  </a:cubicBezTo>
                  <a:cubicBezTo>
                    <a:pt x="3" y="35"/>
                    <a:pt x="3" y="35"/>
                    <a:pt x="4" y="35"/>
                  </a:cubicBezTo>
                  <a:cubicBezTo>
                    <a:pt x="4" y="36"/>
                    <a:pt x="5" y="36"/>
                    <a:pt x="4" y="37"/>
                  </a:cubicBezTo>
                  <a:cubicBezTo>
                    <a:pt x="4" y="38"/>
                    <a:pt x="4" y="38"/>
                    <a:pt x="3" y="38"/>
                  </a:cubicBezTo>
                  <a:cubicBezTo>
                    <a:pt x="3" y="38"/>
                    <a:pt x="3" y="38"/>
                    <a:pt x="3" y="38"/>
                  </a:cubicBezTo>
                  <a:cubicBezTo>
                    <a:pt x="2" y="38"/>
                    <a:pt x="2" y="38"/>
                    <a:pt x="2" y="38"/>
                  </a:cubicBezTo>
                  <a:cubicBezTo>
                    <a:pt x="2" y="38"/>
                    <a:pt x="1" y="38"/>
                    <a:pt x="1" y="39"/>
                  </a:cubicBezTo>
                  <a:cubicBezTo>
                    <a:pt x="1" y="39"/>
                    <a:pt x="0" y="39"/>
                    <a:pt x="0" y="40"/>
                  </a:cubicBezTo>
                  <a:cubicBezTo>
                    <a:pt x="0" y="41"/>
                    <a:pt x="0" y="42"/>
                    <a:pt x="0" y="43"/>
                  </a:cubicBezTo>
                  <a:cubicBezTo>
                    <a:pt x="0" y="44"/>
                    <a:pt x="0" y="45"/>
                    <a:pt x="0" y="46"/>
                  </a:cubicBezTo>
                  <a:cubicBezTo>
                    <a:pt x="0" y="46"/>
                    <a:pt x="1" y="47"/>
                    <a:pt x="1" y="47"/>
                  </a:cubicBezTo>
                  <a:cubicBezTo>
                    <a:pt x="1" y="47"/>
                    <a:pt x="2" y="48"/>
                    <a:pt x="2" y="48"/>
                  </a:cubicBezTo>
                  <a:cubicBezTo>
                    <a:pt x="2" y="48"/>
                    <a:pt x="2" y="48"/>
                    <a:pt x="3" y="47"/>
                  </a:cubicBezTo>
                  <a:cubicBezTo>
                    <a:pt x="3" y="47"/>
                    <a:pt x="3" y="47"/>
                    <a:pt x="3" y="47"/>
                  </a:cubicBezTo>
                  <a:cubicBezTo>
                    <a:pt x="4" y="47"/>
                    <a:pt x="4" y="48"/>
                    <a:pt x="4" y="49"/>
                  </a:cubicBezTo>
                  <a:cubicBezTo>
                    <a:pt x="5" y="49"/>
                    <a:pt x="4" y="50"/>
                    <a:pt x="4" y="51"/>
                  </a:cubicBezTo>
                  <a:cubicBezTo>
                    <a:pt x="3" y="51"/>
                    <a:pt x="3" y="51"/>
                    <a:pt x="2" y="52"/>
                  </a:cubicBezTo>
                  <a:cubicBezTo>
                    <a:pt x="2" y="52"/>
                    <a:pt x="2" y="53"/>
                    <a:pt x="3" y="53"/>
                  </a:cubicBezTo>
                  <a:cubicBezTo>
                    <a:pt x="4" y="55"/>
                    <a:pt x="5" y="57"/>
                    <a:pt x="6" y="58"/>
                  </a:cubicBezTo>
                  <a:cubicBezTo>
                    <a:pt x="6" y="58"/>
                    <a:pt x="7" y="59"/>
                    <a:pt x="8" y="59"/>
                  </a:cubicBezTo>
                  <a:cubicBezTo>
                    <a:pt x="8" y="59"/>
                    <a:pt x="8" y="59"/>
                    <a:pt x="8" y="59"/>
                  </a:cubicBezTo>
                  <a:cubicBezTo>
                    <a:pt x="8" y="59"/>
                    <a:pt x="9" y="58"/>
                    <a:pt x="9" y="58"/>
                  </a:cubicBezTo>
                  <a:cubicBezTo>
                    <a:pt x="9" y="58"/>
                    <a:pt x="10" y="57"/>
                    <a:pt x="10" y="57"/>
                  </a:cubicBezTo>
                  <a:cubicBezTo>
                    <a:pt x="11" y="57"/>
                    <a:pt x="11" y="58"/>
                    <a:pt x="11" y="58"/>
                  </a:cubicBezTo>
                  <a:cubicBezTo>
                    <a:pt x="12" y="58"/>
                    <a:pt x="12" y="59"/>
                    <a:pt x="12" y="60"/>
                  </a:cubicBezTo>
                  <a:cubicBezTo>
                    <a:pt x="11" y="60"/>
                    <a:pt x="11" y="61"/>
                    <a:pt x="11" y="61"/>
                  </a:cubicBezTo>
                  <a:cubicBezTo>
                    <a:pt x="12" y="62"/>
                    <a:pt x="12" y="62"/>
                    <a:pt x="12" y="63"/>
                  </a:cubicBezTo>
                  <a:cubicBezTo>
                    <a:pt x="14" y="64"/>
                    <a:pt x="16" y="64"/>
                    <a:pt x="18" y="65"/>
                  </a:cubicBezTo>
                  <a:cubicBezTo>
                    <a:pt x="18" y="65"/>
                    <a:pt x="18" y="65"/>
                    <a:pt x="18" y="65"/>
                  </a:cubicBezTo>
                  <a:cubicBezTo>
                    <a:pt x="19" y="65"/>
                    <a:pt x="19" y="64"/>
                    <a:pt x="20" y="64"/>
                  </a:cubicBezTo>
                  <a:cubicBezTo>
                    <a:pt x="20" y="64"/>
                    <a:pt x="20" y="63"/>
                    <a:pt x="20" y="63"/>
                  </a:cubicBezTo>
                  <a:cubicBezTo>
                    <a:pt x="20" y="62"/>
                    <a:pt x="21" y="61"/>
                    <a:pt x="22" y="61"/>
                  </a:cubicBezTo>
                  <a:cubicBezTo>
                    <a:pt x="23" y="61"/>
                    <a:pt x="24" y="62"/>
                    <a:pt x="24" y="63"/>
                  </a:cubicBezTo>
                  <a:cubicBezTo>
                    <a:pt x="24" y="63"/>
                    <a:pt x="24" y="64"/>
                    <a:pt x="24" y="64"/>
                  </a:cubicBezTo>
                  <a:cubicBezTo>
                    <a:pt x="25" y="64"/>
                    <a:pt x="25" y="65"/>
                    <a:pt x="26" y="65"/>
                  </a:cubicBezTo>
                  <a:cubicBezTo>
                    <a:pt x="26" y="65"/>
                    <a:pt x="26" y="65"/>
                    <a:pt x="26" y="65"/>
                  </a:cubicBezTo>
                  <a:cubicBezTo>
                    <a:pt x="28" y="64"/>
                    <a:pt x="30" y="64"/>
                    <a:pt x="32" y="63"/>
                  </a:cubicBezTo>
                  <a:cubicBezTo>
                    <a:pt x="32" y="62"/>
                    <a:pt x="32" y="62"/>
                    <a:pt x="33" y="61"/>
                  </a:cubicBezTo>
                  <a:cubicBezTo>
                    <a:pt x="33" y="61"/>
                    <a:pt x="33" y="60"/>
                    <a:pt x="32" y="60"/>
                  </a:cubicBezTo>
                  <a:cubicBezTo>
                    <a:pt x="32" y="59"/>
                    <a:pt x="32" y="58"/>
                    <a:pt x="33" y="58"/>
                  </a:cubicBezTo>
                  <a:cubicBezTo>
                    <a:pt x="33" y="58"/>
                    <a:pt x="33" y="57"/>
                    <a:pt x="34" y="57"/>
                  </a:cubicBezTo>
                  <a:cubicBezTo>
                    <a:pt x="34" y="57"/>
                    <a:pt x="35" y="58"/>
                    <a:pt x="35" y="58"/>
                  </a:cubicBezTo>
                  <a:cubicBezTo>
                    <a:pt x="35" y="58"/>
                    <a:pt x="36" y="59"/>
                    <a:pt x="36" y="59"/>
                  </a:cubicBezTo>
                  <a:cubicBezTo>
                    <a:pt x="36" y="59"/>
                    <a:pt x="36" y="59"/>
                    <a:pt x="36" y="59"/>
                  </a:cubicBezTo>
                  <a:cubicBezTo>
                    <a:pt x="37" y="59"/>
                    <a:pt x="38" y="58"/>
                    <a:pt x="38" y="58"/>
                  </a:cubicBezTo>
                  <a:cubicBezTo>
                    <a:pt x="39" y="57"/>
                    <a:pt x="40" y="55"/>
                    <a:pt x="41" y="53"/>
                  </a:cubicBezTo>
                  <a:cubicBezTo>
                    <a:pt x="42" y="53"/>
                    <a:pt x="42" y="52"/>
                    <a:pt x="42" y="52"/>
                  </a:cubicBezTo>
                  <a:cubicBezTo>
                    <a:pt x="41" y="51"/>
                    <a:pt x="41" y="51"/>
                    <a:pt x="40" y="51"/>
                  </a:cubicBezTo>
                  <a:cubicBezTo>
                    <a:pt x="40" y="50"/>
                    <a:pt x="39" y="49"/>
                    <a:pt x="40" y="49"/>
                  </a:cubicBezTo>
                  <a:cubicBezTo>
                    <a:pt x="40" y="48"/>
                    <a:pt x="40" y="47"/>
                    <a:pt x="41" y="47"/>
                  </a:cubicBezTo>
                  <a:cubicBezTo>
                    <a:pt x="41" y="47"/>
                    <a:pt x="41" y="47"/>
                    <a:pt x="41" y="47"/>
                  </a:cubicBezTo>
                  <a:cubicBezTo>
                    <a:pt x="42" y="48"/>
                    <a:pt x="42" y="48"/>
                    <a:pt x="42" y="48"/>
                  </a:cubicBezTo>
                  <a:cubicBezTo>
                    <a:pt x="42" y="48"/>
                    <a:pt x="43" y="47"/>
                    <a:pt x="43" y="47"/>
                  </a:cubicBezTo>
                  <a:cubicBezTo>
                    <a:pt x="43" y="47"/>
                    <a:pt x="44" y="46"/>
                    <a:pt x="44" y="46"/>
                  </a:cubicBezTo>
                  <a:cubicBezTo>
                    <a:pt x="44" y="45"/>
                    <a:pt x="44" y="44"/>
                    <a:pt x="44" y="43"/>
                  </a:cubicBezTo>
                  <a:cubicBezTo>
                    <a:pt x="44" y="42"/>
                    <a:pt x="44" y="41"/>
                    <a:pt x="44" y="40"/>
                  </a:cubicBezTo>
                  <a:cubicBezTo>
                    <a:pt x="44" y="39"/>
                    <a:pt x="43" y="39"/>
                    <a:pt x="43" y="39"/>
                  </a:cubicBezTo>
                  <a:close/>
                  <a:moveTo>
                    <a:pt x="37" y="48"/>
                  </a:moveTo>
                  <a:cubicBezTo>
                    <a:pt x="36" y="50"/>
                    <a:pt x="37" y="52"/>
                    <a:pt x="38" y="53"/>
                  </a:cubicBezTo>
                  <a:cubicBezTo>
                    <a:pt x="38" y="54"/>
                    <a:pt x="37" y="54"/>
                    <a:pt x="36" y="55"/>
                  </a:cubicBezTo>
                  <a:cubicBezTo>
                    <a:pt x="35" y="54"/>
                    <a:pt x="33" y="54"/>
                    <a:pt x="31" y="55"/>
                  </a:cubicBezTo>
                  <a:cubicBezTo>
                    <a:pt x="29" y="57"/>
                    <a:pt x="29" y="59"/>
                    <a:pt x="29" y="60"/>
                  </a:cubicBezTo>
                  <a:cubicBezTo>
                    <a:pt x="28" y="61"/>
                    <a:pt x="27" y="61"/>
                    <a:pt x="26" y="61"/>
                  </a:cubicBezTo>
                  <a:cubicBezTo>
                    <a:pt x="26" y="60"/>
                    <a:pt x="24" y="58"/>
                    <a:pt x="22" y="58"/>
                  </a:cubicBezTo>
                  <a:cubicBezTo>
                    <a:pt x="20" y="58"/>
                    <a:pt x="18" y="60"/>
                    <a:pt x="18" y="61"/>
                  </a:cubicBezTo>
                  <a:cubicBezTo>
                    <a:pt x="17" y="61"/>
                    <a:pt x="16" y="61"/>
                    <a:pt x="15" y="60"/>
                  </a:cubicBezTo>
                  <a:cubicBezTo>
                    <a:pt x="15" y="59"/>
                    <a:pt x="15" y="57"/>
                    <a:pt x="13" y="55"/>
                  </a:cubicBezTo>
                  <a:cubicBezTo>
                    <a:pt x="11" y="54"/>
                    <a:pt x="9" y="54"/>
                    <a:pt x="8" y="55"/>
                  </a:cubicBezTo>
                  <a:cubicBezTo>
                    <a:pt x="7" y="54"/>
                    <a:pt x="6" y="54"/>
                    <a:pt x="6" y="53"/>
                  </a:cubicBezTo>
                  <a:cubicBezTo>
                    <a:pt x="7" y="52"/>
                    <a:pt x="8" y="50"/>
                    <a:pt x="7" y="48"/>
                  </a:cubicBezTo>
                  <a:cubicBezTo>
                    <a:pt x="7" y="46"/>
                    <a:pt x="5" y="44"/>
                    <a:pt x="3" y="44"/>
                  </a:cubicBezTo>
                  <a:cubicBezTo>
                    <a:pt x="3" y="44"/>
                    <a:pt x="3" y="43"/>
                    <a:pt x="3" y="43"/>
                  </a:cubicBezTo>
                  <a:cubicBezTo>
                    <a:pt x="3" y="42"/>
                    <a:pt x="3" y="42"/>
                    <a:pt x="3" y="41"/>
                  </a:cubicBezTo>
                  <a:cubicBezTo>
                    <a:pt x="5" y="41"/>
                    <a:pt x="7" y="40"/>
                    <a:pt x="7" y="38"/>
                  </a:cubicBezTo>
                  <a:cubicBezTo>
                    <a:pt x="8" y="36"/>
                    <a:pt x="7" y="34"/>
                    <a:pt x="6" y="33"/>
                  </a:cubicBezTo>
                  <a:cubicBezTo>
                    <a:pt x="6" y="32"/>
                    <a:pt x="7" y="31"/>
                    <a:pt x="8" y="30"/>
                  </a:cubicBezTo>
                  <a:cubicBezTo>
                    <a:pt x="9" y="32"/>
                    <a:pt x="11" y="32"/>
                    <a:pt x="13" y="30"/>
                  </a:cubicBezTo>
                  <a:cubicBezTo>
                    <a:pt x="15" y="29"/>
                    <a:pt x="15" y="27"/>
                    <a:pt x="15" y="25"/>
                  </a:cubicBezTo>
                  <a:cubicBezTo>
                    <a:pt x="16" y="25"/>
                    <a:pt x="17" y="25"/>
                    <a:pt x="18" y="24"/>
                  </a:cubicBezTo>
                  <a:cubicBezTo>
                    <a:pt x="18" y="26"/>
                    <a:pt x="20" y="27"/>
                    <a:pt x="22" y="27"/>
                  </a:cubicBezTo>
                  <a:cubicBezTo>
                    <a:pt x="24" y="27"/>
                    <a:pt x="26" y="26"/>
                    <a:pt x="26" y="24"/>
                  </a:cubicBezTo>
                  <a:cubicBezTo>
                    <a:pt x="27" y="25"/>
                    <a:pt x="28" y="25"/>
                    <a:pt x="29" y="25"/>
                  </a:cubicBezTo>
                  <a:cubicBezTo>
                    <a:pt x="29" y="27"/>
                    <a:pt x="29" y="29"/>
                    <a:pt x="31" y="30"/>
                  </a:cubicBezTo>
                  <a:cubicBezTo>
                    <a:pt x="33" y="32"/>
                    <a:pt x="35" y="32"/>
                    <a:pt x="36" y="30"/>
                  </a:cubicBezTo>
                  <a:cubicBezTo>
                    <a:pt x="37" y="31"/>
                    <a:pt x="38" y="32"/>
                    <a:pt x="38" y="33"/>
                  </a:cubicBezTo>
                  <a:cubicBezTo>
                    <a:pt x="37" y="34"/>
                    <a:pt x="36" y="36"/>
                    <a:pt x="37" y="38"/>
                  </a:cubicBezTo>
                  <a:cubicBezTo>
                    <a:pt x="37" y="40"/>
                    <a:pt x="39" y="41"/>
                    <a:pt x="41" y="41"/>
                  </a:cubicBezTo>
                  <a:cubicBezTo>
                    <a:pt x="41" y="42"/>
                    <a:pt x="41" y="42"/>
                    <a:pt x="41" y="43"/>
                  </a:cubicBezTo>
                  <a:cubicBezTo>
                    <a:pt x="41" y="43"/>
                    <a:pt x="41" y="44"/>
                    <a:pt x="41" y="44"/>
                  </a:cubicBezTo>
                  <a:cubicBezTo>
                    <a:pt x="39" y="44"/>
                    <a:pt x="37" y="46"/>
                    <a:pt x="37" y="48"/>
                  </a:cubicBezTo>
                  <a:close/>
                  <a:moveTo>
                    <a:pt x="61" y="12"/>
                  </a:moveTo>
                  <a:cubicBezTo>
                    <a:pt x="61" y="12"/>
                    <a:pt x="61" y="11"/>
                    <a:pt x="61" y="11"/>
                  </a:cubicBezTo>
                  <a:cubicBezTo>
                    <a:pt x="60" y="11"/>
                    <a:pt x="60" y="11"/>
                    <a:pt x="59" y="11"/>
                  </a:cubicBezTo>
                  <a:cubicBezTo>
                    <a:pt x="59" y="11"/>
                    <a:pt x="59" y="11"/>
                    <a:pt x="59" y="11"/>
                  </a:cubicBezTo>
                  <a:cubicBezTo>
                    <a:pt x="59" y="11"/>
                    <a:pt x="59" y="11"/>
                    <a:pt x="59" y="11"/>
                  </a:cubicBezTo>
                  <a:cubicBezTo>
                    <a:pt x="59" y="11"/>
                    <a:pt x="59" y="11"/>
                    <a:pt x="59" y="11"/>
                  </a:cubicBezTo>
                  <a:cubicBezTo>
                    <a:pt x="59" y="10"/>
                    <a:pt x="59" y="10"/>
                    <a:pt x="59" y="10"/>
                  </a:cubicBezTo>
                  <a:cubicBezTo>
                    <a:pt x="59" y="10"/>
                    <a:pt x="60" y="10"/>
                    <a:pt x="60" y="9"/>
                  </a:cubicBezTo>
                  <a:cubicBezTo>
                    <a:pt x="60" y="9"/>
                    <a:pt x="60" y="8"/>
                    <a:pt x="60" y="7"/>
                  </a:cubicBezTo>
                  <a:cubicBezTo>
                    <a:pt x="59" y="6"/>
                    <a:pt x="58" y="5"/>
                    <a:pt x="57" y="4"/>
                  </a:cubicBezTo>
                  <a:cubicBezTo>
                    <a:pt x="57" y="4"/>
                    <a:pt x="57" y="4"/>
                    <a:pt x="56" y="4"/>
                  </a:cubicBezTo>
                  <a:cubicBezTo>
                    <a:pt x="56" y="4"/>
                    <a:pt x="56" y="4"/>
                    <a:pt x="56" y="4"/>
                  </a:cubicBezTo>
                  <a:cubicBezTo>
                    <a:pt x="55" y="4"/>
                    <a:pt x="55" y="4"/>
                    <a:pt x="55" y="4"/>
                  </a:cubicBezTo>
                  <a:cubicBezTo>
                    <a:pt x="54" y="4"/>
                    <a:pt x="54" y="4"/>
                    <a:pt x="54" y="4"/>
                  </a:cubicBezTo>
                  <a:cubicBezTo>
                    <a:pt x="54" y="4"/>
                    <a:pt x="54" y="4"/>
                    <a:pt x="54" y="4"/>
                  </a:cubicBezTo>
                  <a:cubicBezTo>
                    <a:pt x="54" y="4"/>
                    <a:pt x="55" y="3"/>
                    <a:pt x="54" y="2"/>
                  </a:cubicBezTo>
                  <a:cubicBezTo>
                    <a:pt x="54" y="2"/>
                    <a:pt x="54" y="1"/>
                    <a:pt x="53" y="1"/>
                  </a:cubicBezTo>
                  <a:cubicBezTo>
                    <a:pt x="52" y="1"/>
                    <a:pt x="51" y="0"/>
                    <a:pt x="50" y="0"/>
                  </a:cubicBezTo>
                  <a:cubicBezTo>
                    <a:pt x="49" y="0"/>
                    <a:pt x="49" y="0"/>
                    <a:pt x="49" y="0"/>
                  </a:cubicBezTo>
                  <a:cubicBezTo>
                    <a:pt x="49" y="0"/>
                    <a:pt x="48" y="0"/>
                    <a:pt x="48" y="0"/>
                  </a:cubicBezTo>
                  <a:cubicBezTo>
                    <a:pt x="48" y="1"/>
                    <a:pt x="47" y="1"/>
                    <a:pt x="47" y="2"/>
                  </a:cubicBezTo>
                  <a:cubicBezTo>
                    <a:pt x="47" y="2"/>
                    <a:pt x="47" y="2"/>
                    <a:pt x="47" y="2"/>
                  </a:cubicBezTo>
                  <a:cubicBezTo>
                    <a:pt x="47" y="2"/>
                    <a:pt x="47" y="2"/>
                    <a:pt x="47" y="2"/>
                  </a:cubicBezTo>
                  <a:cubicBezTo>
                    <a:pt x="47" y="1"/>
                    <a:pt x="46" y="1"/>
                    <a:pt x="46" y="0"/>
                  </a:cubicBezTo>
                  <a:cubicBezTo>
                    <a:pt x="46" y="0"/>
                    <a:pt x="45" y="0"/>
                    <a:pt x="45" y="0"/>
                  </a:cubicBezTo>
                  <a:cubicBezTo>
                    <a:pt x="45" y="0"/>
                    <a:pt x="45" y="0"/>
                    <a:pt x="44" y="0"/>
                  </a:cubicBezTo>
                  <a:cubicBezTo>
                    <a:pt x="43" y="0"/>
                    <a:pt x="42" y="1"/>
                    <a:pt x="41" y="1"/>
                  </a:cubicBezTo>
                  <a:cubicBezTo>
                    <a:pt x="40" y="1"/>
                    <a:pt x="40" y="2"/>
                    <a:pt x="40" y="2"/>
                  </a:cubicBezTo>
                  <a:cubicBezTo>
                    <a:pt x="40" y="3"/>
                    <a:pt x="40" y="4"/>
                    <a:pt x="40" y="4"/>
                  </a:cubicBezTo>
                  <a:cubicBezTo>
                    <a:pt x="40" y="4"/>
                    <a:pt x="40" y="4"/>
                    <a:pt x="40" y="4"/>
                  </a:cubicBezTo>
                  <a:cubicBezTo>
                    <a:pt x="40" y="4"/>
                    <a:pt x="40" y="4"/>
                    <a:pt x="40" y="4"/>
                  </a:cubicBezTo>
                  <a:cubicBezTo>
                    <a:pt x="40" y="4"/>
                    <a:pt x="40" y="4"/>
                    <a:pt x="39" y="4"/>
                  </a:cubicBezTo>
                  <a:cubicBezTo>
                    <a:pt x="39" y="4"/>
                    <a:pt x="39" y="4"/>
                    <a:pt x="38" y="4"/>
                  </a:cubicBezTo>
                  <a:cubicBezTo>
                    <a:pt x="38" y="4"/>
                    <a:pt x="38" y="4"/>
                    <a:pt x="38" y="4"/>
                  </a:cubicBezTo>
                  <a:cubicBezTo>
                    <a:pt x="37" y="4"/>
                    <a:pt x="37" y="4"/>
                    <a:pt x="37" y="4"/>
                  </a:cubicBezTo>
                  <a:cubicBezTo>
                    <a:pt x="36" y="5"/>
                    <a:pt x="35" y="6"/>
                    <a:pt x="34" y="7"/>
                  </a:cubicBezTo>
                  <a:cubicBezTo>
                    <a:pt x="34" y="8"/>
                    <a:pt x="34" y="9"/>
                    <a:pt x="34" y="9"/>
                  </a:cubicBezTo>
                  <a:cubicBezTo>
                    <a:pt x="34" y="10"/>
                    <a:pt x="35" y="10"/>
                    <a:pt x="35" y="10"/>
                  </a:cubicBezTo>
                  <a:cubicBezTo>
                    <a:pt x="35" y="10"/>
                    <a:pt x="35" y="10"/>
                    <a:pt x="35" y="11"/>
                  </a:cubicBezTo>
                  <a:cubicBezTo>
                    <a:pt x="35" y="11"/>
                    <a:pt x="35" y="11"/>
                    <a:pt x="35" y="11"/>
                  </a:cubicBezTo>
                  <a:cubicBezTo>
                    <a:pt x="35" y="11"/>
                    <a:pt x="35" y="11"/>
                    <a:pt x="35" y="11"/>
                  </a:cubicBezTo>
                  <a:cubicBezTo>
                    <a:pt x="34" y="11"/>
                    <a:pt x="34" y="11"/>
                    <a:pt x="34" y="11"/>
                  </a:cubicBezTo>
                  <a:cubicBezTo>
                    <a:pt x="33" y="11"/>
                    <a:pt x="33" y="12"/>
                    <a:pt x="33" y="12"/>
                  </a:cubicBezTo>
                  <a:cubicBezTo>
                    <a:pt x="33" y="13"/>
                    <a:pt x="33" y="14"/>
                    <a:pt x="33" y="14"/>
                  </a:cubicBezTo>
                  <a:cubicBezTo>
                    <a:pt x="33" y="15"/>
                    <a:pt x="33" y="16"/>
                    <a:pt x="33" y="16"/>
                  </a:cubicBezTo>
                  <a:cubicBezTo>
                    <a:pt x="33" y="17"/>
                    <a:pt x="33" y="17"/>
                    <a:pt x="33" y="18"/>
                  </a:cubicBezTo>
                  <a:cubicBezTo>
                    <a:pt x="34" y="18"/>
                    <a:pt x="34"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9"/>
                    <a:pt x="34" y="19"/>
                    <a:pt x="34" y="20"/>
                  </a:cubicBezTo>
                  <a:cubicBezTo>
                    <a:pt x="34" y="20"/>
                    <a:pt x="34" y="21"/>
                    <a:pt x="34" y="21"/>
                  </a:cubicBezTo>
                  <a:cubicBezTo>
                    <a:pt x="35" y="22"/>
                    <a:pt x="36" y="23"/>
                    <a:pt x="37" y="24"/>
                  </a:cubicBezTo>
                  <a:cubicBezTo>
                    <a:pt x="37" y="25"/>
                    <a:pt x="37" y="25"/>
                    <a:pt x="38" y="25"/>
                  </a:cubicBezTo>
                  <a:cubicBezTo>
                    <a:pt x="38" y="25"/>
                    <a:pt x="38" y="25"/>
                    <a:pt x="38" y="25"/>
                  </a:cubicBezTo>
                  <a:cubicBezTo>
                    <a:pt x="39" y="25"/>
                    <a:pt x="39" y="25"/>
                    <a:pt x="39" y="24"/>
                  </a:cubicBezTo>
                  <a:cubicBezTo>
                    <a:pt x="40" y="24"/>
                    <a:pt x="40" y="24"/>
                    <a:pt x="40" y="24"/>
                  </a:cubicBezTo>
                  <a:cubicBezTo>
                    <a:pt x="40" y="24"/>
                    <a:pt x="40" y="24"/>
                    <a:pt x="40" y="25"/>
                  </a:cubicBezTo>
                  <a:cubicBezTo>
                    <a:pt x="40" y="25"/>
                    <a:pt x="40" y="26"/>
                    <a:pt x="40" y="26"/>
                  </a:cubicBezTo>
                  <a:cubicBezTo>
                    <a:pt x="40" y="27"/>
                    <a:pt x="40" y="27"/>
                    <a:pt x="41" y="27"/>
                  </a:cubicBezTo>
                  <a:cubicBezTo>
                    <a:pt x="42" y="28"/>
                    <a:pt x="43" y="28"/>
                    <a:pt x="44" y="29"/>
                  </a:cubicBezTo>
                  <a:cubicBezTo>
                    <a:pt x="45" y="29"/>
                    <a:pt x="45" y="29"/>
                    <a:pt x="45" y="29"/>
                  </a:cubicBezTo>
                  <a:cubicBezTo>
                    <a:pt x="45" y="29"/>
                    <a:pt x="46" y="28"/>
                    <a:pt x="46" y="28"/>
                  </a:cubicBezTo>
                  <a:cubicBezTo>
                    <a:pt x="46" y="28"/>
                    <a:pt x="47" y="27"/>
                    <a:pt x="47" y="27"/>
                  </a:cubicBezTo>
                  <a:cubicBezTo>
                    <a:pt x="47" y="27"/>
                    <a:pt x="47" y="27"/>
                    <a:pt x="47" y="27"/>
                  </a:cubicBezTo>
                  <a:cubicBezTo>
                    <a:pt x="47" y="27"/>
                    <a:pt x="47" y="27"/>
                    <a:pt x="47" y="27"/>
                  </a:cubicBezTo>
                  <a:cubicBezTo>
                    <a:pt x="47" y="27"/>
                    <a:pt x="48" y="28"/>
                    <a:pt x="48" y="28"/>
                  </a:cubicBezTo>
                  <a:cubicBezTo>
                    <a:pt x="48" y="28"/>
                    <a:pt x="49" y="29"/>
                    <a:pt x="49" y="29"/>
                  </a:cubicBezTo>
                  <a:cubicBezTo>
                    <a:pt x="49" y="29"/>
                    <a:pt x="49" y="29"/>
                    <a:pt x="50" y="29"/>
                  </a:cubicBezTo>
                  <a:cubicBezTo>
                    <a:pt x="51" y="28"/>
                    <a:pt x="52" y="28"/>
                    <a:pt x="53" y="27"/>
                  </a:cubicBezTo>
                  <a:cubicBezTo>
                    <a:pt x="54" y="27"/>
                    <a:pt x="54" y="27"/>
                    <a:pt x="54" y="26"/>
                  </a:cubicBezTo>
                  <a:cubicBezTo>
                    <a:pt x="55" y="26"/>
                    <a:pt x="54" y="25"/>
                    <a:pt x="54" y="25"/>
                  </a:cubicBezTo>
                  <a:cubicBezTo>
                    <a:pt x="54" y="24"/>
                    <a:pt x="54" y="24"/>
                    <a:pt x="54" y="24"/>
                  </a:cubicBezTo>
                  <a:cubicBezTo>
                    <a:pt x="54" y="24"/>
                    <a:pt x="54" y="24"/>
                    <a:pt x="54" y="24"/>
                  </a:cubicBezTo>
                  <a:cubicBezTo>
                    <a:pt x="54" y="24"/>
                    <a:pt x="54" y="24"/>
                    <a:pt x="55" y="24"/>
                  </a:cubicBezTo>
                  <a:cubicBezTo>
                    <a:pt x="55" y="25"/>
                    <a:pt x="55" y="25"/>
                    <a:pt x="56" y="25"/>
                  </a:cubicBezTo>
                  <a:cubicBezTo>
                    <a:pt x="56" y="25"/>
                    <a:pt x="56" y="25"/>
                    <a:pt x="56" y="25"/>
                  </a:cubicBezTo>
                  <a:cubicBezTo>
                    <a:pt x="57" y="25"/>
                    <a:pt x="57" y="25"/>
                    <a:pt x="57" y="24"/>
                  </a:cubicBezTo>
                  <a:cubicBezTo>
                    <a:pt x="58" y="23"/>
                    <a:pt x="59" y="22"/>
                    <a:pt x="60" y="21"/>
                  </a:cubicBezTo>
                  <a:cubicBezTo>
                    <a:pt x="60" y="21"/>
                    <a:pt x="60" y="20"/>
                    <a:pt x="60" y="20"/>
                  </a:cubicBezTo>
                  <a:cubicBezTo>
                    <a:pt x="60" y="19"/>
                    <a:pt x="59" y="19"/>
                    <a:pt x="59" y="18"/>
                  </a:cubicBezTo>
                  <a:cubicBezTo>
                    <a:pt x="59" y="18"/>
                    <a:pt x="59" y="18"/>
                    <a:pt x="59" y="18"/>
                  </a:cubicBezTo>
                  <a:cubicBezTo>
                    <a:pt x="59" y="18"/>
                    <a:pt x="59" y="18"/>
                    <a:pt x="59" y="18"/>
                  </a:cubicBezTo>
                  <a:cubicBezTo>
                    <a:pt x="59" y="18"/>
                    <a:pt x="59" y="18"/>
                    <a:pt x="59" y="18"/>
                  </a:cubicBezTo>
                  <a:cubicBezTo>
                    <a:pt x="60" y="18"/>
                    <a:pt x="60" y="18"/>
                    <a:pt x="60" y="18"/>
                  </a:cubicBezTo>
                  <a:cubicBezTo>
                    <a:pt x="61" y="17"/>
                    <a:pt x="61" y="17"/>
                    <a:pt x="61" y="16"/>
                  </a:cubicBezTo>
                  <a:cubicBezTo>
                    <a:pt x="61" y="16"/>
                    <a:pt x="62" y="15"/>
                    <a:pt x="62" y="14"/>
                  </a:cubicBezTo>
                  <a:cubicBezTo>
                    <a:pt x="62" y="14"/>
                    <a:pt x="61" y="13"/>
                    <a:pt x="61" y="12"/>
                  </a:cubicBezTo>
                  <a:close/>
                  <a:moveTo>
                    <a:pt x="58" y="15"/>
                  </a:moveTo>
                  <a:cubicBezTo>
                    <a:pt x="57" y="15"/>
                    <a:pt x="56" y="16"/>
                    <a:pt x="56" y="17"/>
                  </a:cubicBezTo>
                  <a:cubicBezTo>
                    <a:pt x="55" y="18"/>
                    <a:pt x="56" y="20"/>
                    <a:pt x="57" y="21"/>
                  </a:cubicBezTo>
                  <a:cubicBezTo>
                    <a:pt x="56" y="21"/>
                    <a:pt x="56" y="21"/>
                    <a:pt x="56" y="22"/>
                  </a:cubicBezTo>
                  <a:cubicBezTo>
                    <a:pt x="55" y="21"/>
                    <a:pt x="53" y="21"/>
                    <a:pt x="52" y="22"/>
                  </a:cubicBezTo>
                  <a:cubicBezTo>
                    <a:pt x="51" y="23"/>
                    <a:pt x="51" y="24"/>
                    <a:pt x="51" y="25"/>
                  </a:cubicBezTo>
                  <a:cubicBezTo>
                    <a:pt x="51" y="25"/>
                    <a:pt x="50" y="25"/>
                    <a:pt x="50" y="25"/>
                  </a:cubicBezTo>
                  <a:cubicBezTo>
                    <a:pt x="49" y="24"/>
                    <a:pt x="48" y="24"/>
                    <a:pt x="47" y="24"/>
                  </a:cubicBezTo>
                  <a:cubicBezTo>
                    <a:pt x="46" y="24"/>
                    <a:pt x="45" y="24"/>
                    <a:pt x="44" y="25"/>
                  </a:cubicBezTo>
                  <a:cubicBezTo>
                    <a:pt x="44" y="25"/>
                    <a:pt x="43" y="25"/>
                    <a:pt x="43" y="25"/>
                  </a:cubicBezTo>
                  <a:cubicBezTo>
                    <a:pt x="43" y="24"/>
                    <a:pt x="43" y="23"/>
                    <a:pt x="42" y="22"/>
                  </a:cubicBezTo>
                  <a:cubicBezTo>
                    <a:pt x="41" y="21"/>
                    <a:pt x="39" y="21"/>
                    <a:pt x="38" y="22"/>
                  </a:cubicBezTo>
                  <a:cubicBezTo>
                    <a:pt x="38" y="21"/>
                    <a:pt x="38" y="21"/>
                    <a:pt x="37" y="21"/>
                  </a:cubicBezTo>
                  <a:cubicBezTo>
                    <a:pt x="38" y="20"/>
                    <a:pt x="39" y="18"/>
                    <a:pt x="38" y="17"/>
                  </a:cubicBezTo>
                  <a:cubicBezTo>
                    <a:pt x="38" y="16"/>
                    <a:pt x="37" y="15"/>
                    <a:pt x="36" y="15"/>
                  </a:cubicBezTo>
                  <a:cubicBezTo>
                    <a:pt x="36" y="15"/>
                    <a:pt x="36" y="15"/>
                    <a:pt x="36" y="14"/>
                  </a:cubicBezTo>
                  <a:cubicBezTo>
                    <a:pt x="36" y="14"/>
                    <a:pt x="36" y="14"/>
                    <a:pt x="36" y="14"/>
                  </a:cubicBezTo>
                  <a:cubicBezTo>
                    <a:pt x="37" y="14"/>
                    <a:pt x="38" y="13"/>
                    <a:pt x="38" y="11"/>
                  </a:cubicBezTo>
                  <a:cubicBezTo>
                    <a:pt x="39" y="10"/>
                    <a:pt x="38" y="9"/>
                    <a:pt x="37" y="8"/>
                  </a:cubicBezTo>
                  <a:cubicBezTo>
                    <a:pt x="38" y="8"/>
                    <a:pt x="38" y="7"/>
                    <a:pt x="38" y="7"/>
                  </a:cubicBezTo>
                  <a:cubicBezTo>
                    <a:pt x="39" y="8"/>
                    <a:pt x="41" y="8"/>
                    <a:pt x="42" y="7"/>
                  </a:cubicBezTo>
                  <a:cubicBezTo>
                    <a:pt x="43" y="6"/>
                    <a:pt x="43" y="5"/>
                    <a:pt x="43" y="4"/>
                  </a:cubicBezTo>
                  <a:cubicBezTo>
                    <a:pt x="43" y="3"/>
                    <a:pt x="44" y="3"/>
                    <a:pt x="44" y="3"/>
                  </a:cubicBezTo>
                  <a:cubicBezTo>
                    <a:pt x="45" y="4"/>
                    <a:pt x="46" y="5"/>
                    <a:pt x="47" y="5"/>
                  </a:cubicBezTo>
                  <a:cubicBezTo>
                    <a:pt x="48" y="5"/>
                    <a:pt x="49" y="4"/>
                    <a:pt x="50" y="3"/>
                  </a:cubicBezTo>
                  <a:cubicBezTo>
                    <a:pt x="50" y="3"/>
                    <a:pt x="51" y="3"/>
                    <a:pt x="51" y="4"/>
                  </a:cubicBezTo>
                  <a:cubicBezTo>
                    <a:pt x="51" y="5"/>
                    <a:pt x="51" y="6"/>
                    <a:pt x="52" y="7"/>
                  </a:cubicBezTo>
                  <a:cubicBezTo>
                    <a:pt x="53" y="8"/>
                    <a:pt x="55" y="8"/>
                    <a:pt x="56" y="7"/>
                  </a:cubicBezTo>
                  <a:cubicBezTo>
                    <a:pt x="56" y="7"/>
                    <a:pt x="56" y="8"/>
                    <a:pt x="57" y="8"/>
                  </a:cubicBezTo>
                  <a:cubicBezTo>
                    <a:pt x="56" y="9"/>
                    <a:pt x="55" y="10"/>
                    <a:pt x="56" y="11"/>
                  </a:cubicBezTo>
                  <a:cubicBezTo>
                    <a:pt x="56" y="13"/>
                    <a:pt x="57" y="14"/>
                    <a:pt x="58" y="14"/>
                  </a:cubicBezTo>
                  <a:cubicBezTo>
                    <a:pt x="58" y="14"/>
                    <a:pt x="59" y="14"/>
                    <a:pt x="59" y="14"/>
                  </a:cubicBezTo>
                  <a:cubicBezTo>
                    <a:pt x="59" y="15"/>
                    <a:pt x="58" y="15"/>
                    <a:pt x="58" y="15"/>
                  </a:cubicBezTo>
                  <a:close/>
                </a:path>
              </a:pathLst>
            </a:custGeom>
            <a:grpFill/>
            <a:ln>
              <a:noFill/>
            </a:ln>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77" name="Freeform 33"/>
            <p:cNvSpPr>
              <a:spLocks noEditPoints="1"/>
            </p:cNvSpPr>
            <p:nvPr/>
          </p:nvSpPr>
          <p:spPr bwMode="auto">
            <a:xfrm>
              <a:off x="8282120" y="3507224"/>
              <a:ext cx="277453" cy="284221"/>
            </a:xfrm>
            <a:custGeom>
              <a:avLst/>
              <a:gdLst>
                <a:gd name="T0" fmla="*/ 8 w 52"/>
                <a:gd name="T1" fmla="*/ 19 h 53"/>
                <a:gd name="T2" fmla="*/ 8 w 52"/>
                <a:gd name="T3" fmla="*/ 19 h 53"/>
                <a:gd name="T4" fmla="*/ 8 w 52"/>
                <a:gd name="T5" fmla="*/ 18 h 53"/>
                <a:gd name="T6" fmla="*/ 8 w 52"/>
                <a:gd name="T7" fmla="*/ 17 h 53"/>
                <a:gd name="T8" fmla="*/ 8 w 52"/>
                <a:gd name="T9" fmla="*/ 17 h 53"/>
                <a:gd name="T10" fmla="*/ 15 w 52"/>
                <a:gd name="T11" fmla="*/ 10 h 53"/>
                <a:gd name="T12" fmla="*/ 17 w 52"/>
                <a:gd name="T13" fmla="*/ 10 h 53"/>
                <a:gd name="T14" fmla="*/ 17 w 52"/>
                <a:gd name="T15" fmla="*/ 12 h 53"/>
                <a:gd name="T16" fmla="*/ 13 w 52"/>
                <a:gd name="T17" fmla="*/ 17 h 53"/>
                <a:gd name="T18" fmla="*/ 39 w 52"/>
                <a:gd name="T19" fmla="*/ 17 h 53"/>
                <a:gd name="T20" fmla="*/ 40 w 52"/>
                <a:gd name="T21" fmla="*/ 18 h 53"/>
                <a:gd name="T22" fmla="*/ 39 w 52"/>
                <a:gd name="T23" fmla="*/ 20 h 53"/>
                <a:gd name="T24" fmla="*/ 13 w 52"/>
                <a:gd name="T25" fmla="*/ 20 h 53"/>
                <a:gd name="T26" fmla="*/ 17 w 52"/>
                <a:gd name="T27" fmla="*/ 24 h 53"/>
                <a:gd name="T28" fmla="*/ 17 w 52"/>
                <a:gd name="T29" fmla="*/ 26 h 53"/>
                <a:gd name="T30" fmla="*/ 16 w 52"/>
                <a:gd name="T31" fmla="*/ 26 h 53"/>
                <a:gd name="T32" fmla="*/ 15 w 52"/>
                <a:gd name="T33" fmla="*/ 26 h 53"/>
                <a:gd name="T34" fmla="*/ 8 w 52"/>
                <a:gd name="T35" fmla="*/ 19 h 53"/>
                <a:gd name="T36" fmla="*/ 43 w 52"/>
                <a:gd name="T37" fmla="*/ 34 h 53"/>
                <a:gd name="T38" fmla="*/ 43 w 52"/>
                <a:gd name="T39" fmla="*/ 34 h 53"/>
                <a:gd name="T40" fmla="*/ 36 w 52"/>
                <a:gd name="T41" fmla="*/ 27 h 53"/>
                <a:gd name="T42" fmla="*/ 34 w 52"/>
                <a:gd name="T43" fmla="*/ 27 h 53"/>
                <a:gd name="T44" fmla="*/ 34 w 52"/>
                <a:gd name="T45" fmla="*/ 29 h 53"/>
                <a:gd name="T46" fmla="*/ 39 w 52"/>
                <a:gd name="T47" fmla="*/ 33 h 53"/>
                <a:gd name="T48" fmla="*/ 13 w 52"/>
                <a:gd name="T49" fmla="*/ 33 h 53"/>
                <a:gd name="T50" fmla="*/ 11 w 52"/>
                <a:gd name="T51" fmla="*/ 35 h 53"/>
                <a:gd name="T52" fmla="*/ 13 w 52"/>
                <a:gd name="T53" fmla="*/ 36 h 53"/>
                <a:gd name="T54" fmla="*/ 39 w 52"/>
                <a:gd name="T55" fmla="*/ 36 h 53"/>
                <a:gd name="T56" fmla="*/ 34 w 52"/>
                <a:gd name="T57" fmla="*/ 41 h 53"/>
                <a:gd name="T58" fmla="*/ 34 w 52"/>
                <a:gd name="T59" fmla="*/ 43 h 53"/>
                <a:gd name="T60" fmla="*/ 35 w 52"/>
                <a:gd name="T61" fmla="*/ 43 h 53"/>
                <a:gd name="T62" fmla="*/ 36 w 52"/>
                <a:gd name="T63" fmla="*/ 43 h 53"/>
                <a:gd name="T64" fmla="*/ 43 w 52"/>
                <a:gd name="T65" fmla="*/ 36 h 53"/>
                <a:gd name="T66" fmla="*/ 43 w 52"/>
                <a:gd name="T67" fmla="*/ 36 h 53"/>
                <a:gd name="T68" fmla="*/ 44 w 52"/>
                <a:gd name="T69" fmla="*/ 35 h 53"/>
                <a:gd name="T70" fmla="*/ 43 w 52"/>
                <a:gd name="T71" fmla="*/ 34 h 53"/>
                <a:gd name="T72" fmla="*/ 52 w 52"/>
                <a:gd name="T73" fmla="*/ 7 h 53"/>
                <a:gd name="T74" fmla="*/ 52 w 52"/>
                <a:gd name="T75" fmla="*/ 45 h 53"/>
                <a:gd name="T76" fmla="*/ 45 w 52"/>
                <a:gd name="T77" fmla="*/ 53 h 53"/>
                <a:gd name="T78" fmla="*/ 7 w 52"/>
                <a:gd name="T79" fmla="*/ 53 h 53"/>
                <a:gd name="T80" fmla="*/ 0 w 52"/>
                <a:gd name="T81" fmla="*/ 45 h 53"/>
                <a:gd name="T82" fmla="*/ 0 w 52"/>
                <a:gd name="T83" fmla="*/ 7 h 53"/>
                <a:gd name="T84" fmla="*/ 7 w 52"/>
                <a:gd name="T85" fmla="*/ 0 h 53"/>
                <a:gd name="T86" fmla="*/ 45 w 52"/>
                <a:gd name="T87" fmla="*/ 0 h 53"/>
                <a:gd name="T88" fmla="*/ 52 w 52"/>
                <a:gd name="T89" fmla="*/ 7 h 53"/>
                <a:gd name="T90" fmla="*/ 49 w 52"/>
                <a:gd name="T91" fmla="*/ 7 h 53"/>
                <a:gd name="T92" fmla="*/ 45 w 52"/>
                <a:gd name="T93" fmla="*/ 3 h 53"/>
                <a:gd name="T94" fmla="*/ 7 w 52"/>
                <a:gd name="T95" fmla="*/ 3 h 53"/>
                <a:gd name="T96" fmla="*/ 3 w 52"/>
                <a:gd name="T97" fmla="*/ 7 h 53"/>
                <a:gd name="T98" fmla="*/ 3 w 52"/>
                <a:gd name="T99" fmla="*/ 45 h 53"/>
                <a:gd name="T100" fmla="*/ 7 w 52"/>
                <a:gd name="T101" fmla="*/ 50 h 53"/>
                <a:gd name="T102" fmla="*/ 45 w 52"/>
                <a:gd name="T103" fmla="*/ 50 h 53"/>
                <a:gd name="T104" fmla="*/ 49 w 52"/>
                <a:gd name="T105" fmla="*/ 45 h 53"/>
                <a:gd name="T106" fmla="*/ 49 w 52"/>
                <a:gd name="T10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3">
                  <a:moveTo>
                    <a:pt x="8" y="19"/>
                  </a:moveTo>
                  <a:cubicBezTo>
                    <a:pt x="8" y="19"/>
                    <a:pt x="8" y="19"/>
                    <a:pt x="8" y="19"/>
                  </a:cubicBezTo>
                  <a:cubicBezTo>
                    <a:pt x="8" y="19"/>
                    <a:pt x="8" y="18"/>
                    <a:pt x="8" y="18"/>
                  </a:cubicBezTo>
                  <a:cubicBezTo>
                    <a:pt x="8" y="18"/>
                    <a:pt x="8" y="17"/>
                    <a:pt x="8" y="17"/>
                  </a:cubicBezTo>
                  <a:cubicBezTo>
                    <a:pt x="8" y="17"/>
                    <a:pt x="8" y="17"/>
                    <a:pt x="8" y="17"/>
                  </a:cubicBezTo>
                  <a:cubicBezTo>
                    <a:pt x="15" y="10"/>
                    <a:pt x="15" y="10"/>
                    <a:pt x="15" y="10"/>
                  </a:cubicBezTo>
                  <a:cubicBezTo>
                    <a:pt x="15" y="9"/>
                    <a:pt x="16" y="9"/>
                    <a:pt x="17" y="10"/>
                  </a:cubicBezTo>
                  <a:cubicBezTo>
                    <a:pt x="18" y="11"/>
                    <a:pt x="18" y="12"/>
                    <a:pt x="17" y="12"/>
                  </a:cubicBezTo>
                  <a:cubicBezTo>
                    <a:pt x="13" y="17"/>
                    <a:pt x="13" y="17"/>
                    <a:pt x="13" y="17"/>
                  </a:cubicBezTo>
                  <a:cubicBezTo>
                    <a:pt x="39" y="17"/>
                    <a:pt x="39" y="17"/>
                    <a:pt x="39" y="17"/>
                  </a:cubicBezTo>
                  <a:cubicBezTo>
                    <a:pt x="40" y="17"/>
                    <a:pt x="40" y="17"/>
                    <a:pt x="40" y="18"/>
                  </a:cubicBezTo>
                  <a:cubicBezTo>
                    <a:pt x="40" y="19"/>
                    <a:pt x="40" y="20"/>
                    <a:pt x="39" y="20"/>
                  </a:cubicBezTo>
                  <a:cubicBezTo>
                    <a:pt x="13" y="20"/>
                    <a:pt x="13" y="20"/>
                    <a:pt x="13" y="20"/>
                  </a:cubicBezTo>
                  <a:cubicBezTo>
                    <a:pt x="17" y="24"/>
                    <a:pt x="17" y="24"/>
                    <a:pt x="17" y="24"/>
                  </a:cubicBezTo>
                  <a:cubicBezTo>
                    <a:pt x="18" y="24"/>
                    <a:pt x="18" y="25"/>
                    <a:pt x="17" y="26"/>
                  </a:cubicBezTo>
                  <a:cubicBezTo>
                    <a:pt x="17" y="26"/>
                    <a:pt x="16" y="26"/>
                    <a:pt x="16" y="26"/>
                  </a:cubicBezTo>
                  <a:cubicBezTo>
                    <a:pt x="16" y="26"/>
                    <a:pt x="15" y="26"/>
                    <a:pt x="15" y="26"/>
                  </a:cubicBezTo>
                  <a:lnTo>
                    <a:pt x="8" y="19"/>
                  </a:lnTo>
                  <a:close/>
                  <a:moveTo>
                    <a:pt x="43" y="34"/>
                  </a:moveTo>
                  <a:cubicBezTo>
                    <a:pt x="43" y="34"/>
                    <a:pt x="43" y="34"/>
                    <a:pt x="43" y="34"/>
                  </a:cubicBezTo>
                  <a:cubicBezTo>
                    <a:pt x="36" y="27"/>
                    <a:pt x="36" y="27"/>
                    <a:pt x="36" y="27"/>
                  </a:cubicBezTo>
                  <a:cubicBezTo>
                    <a:pt x="36" y="26"/>
                    <a:pt x="35" y="26"/>
                    <a:pt x="34" y="27"/>
                  </a:cubicBezTo>
                  <a:cubicBezTo>
                    <a:pt x="34" y="28"/>
                    <a:pt x="34" y="29"/>
                    <a:pt x="34" y="29"/>
                  </a:cubicBezTo>
                  <a:cubicBezTo>
                    <a:pt x="39" y="33"/>
                    <a:pt x="39" y="33"/>
                    <a:pt x="39" y="33"/>
                  </a:cubicBezTo>
                  <a:cubicBezTo>
                    <a:pt x="13" y="33"/>
                    <a:pt x="13" y="33"/>
                    <a:pt x="13" y="33"/>
                  </a:cubicBezTo>
                  <a:cubicBezTo>
                    <a:pt x="12" y="33"/>
                    <a:pt x="11" y="34"/>
                    <a:pt x="11" y="35"/>
                  </a:cubicBezTo>
                  <a:cubicBezTo>
                    <a:pt x="11" y="36"/>
                    <a:pt x="12" y="36"/>
                    <a:pt x="13" y="36"/>
                  </a:cubicBezTo>
                  <a:cubicBezTo>
                    <a:pt x="39" y="36"/>
                    <a:pt x="39" y="36"/>
                    <a:pt x="39" y="36"/>
                  </a:cubicBezTo>
                  <a:cubicBezTo>
                    <a:pt x="34" y="41"/>
                    <a:pt x="34" y="41"/>
                    <a:pt x="34" y="41"/>
                  </a:cubicBezTo>
                  <a:cubicBezTo>
                    <a:pt x="34" y="41"/>
                    <a:pt x="34" y="42"/>
                    <a:pt x="34" y="43"/>
                  </a:cubicBezTo>
                  <a:cubicBezTo>
                    <a:pt x="35" y="43"/>
                    <a:pt x="35" y="43"/>
                    <a:pt x="35" y="43"/>
                  </a:cubicBezTo>
                  <a:cubicBezTo>
                    <a:pt x="36" y="43"/>
                    <a:pt x="36" y="43"/>
                    <a:pt x="36" y="43"/>
                  </a:cubicBezTo>
                  <a:cubicBezTo>
                    <a:pt x="43" y="36"/>
                    <a:pt x="43" y="36"/>
                    <a:pt x="43" y="36"/>
                  </a:cubicBezTo>
                  <a:cubicBezTo>
                    <a:pt x="43" y="36"/>
                    <a:pt x="43" y="36"/>
                    <a:pt x="43" y="36"/>
                  </a:cubicBezTo>
                  <a:cubicBezTo>
                    <a:pt x="44" y="36"/>
                    <a:pt x="44" y="35"/>
                    <a:pt x="44" y="35"/>
                  </a:cubicBezTo>
                  <a:cubicBezTo>
                    <a:pt x="44" y="35"/>
                    <a:pt x="44" y="34"/>
                    <a:pt x="43" y="34"/>
                  </a:cubicBezTo>
                  <a:close/>
                  <a:moveTo>
                    <a:pt x="52" y="7"/>
                  </a:moveTo>
                  <a:cubicBezTo>
                    <a:pt x="52" y="45"/>
                    <a:pt x="52" y="45"/>
                    <a:pt x="52" y="45"/>
                  </a:cubicBezTo>
                  <a:cubicBezTo>
                    <a:pt x="52" y="49"/>
                    <a:pt x="49" y="53"/>
                    <a:pt x="45" y="53"/>
                  </a:cubicBezTo>
                  <a:cubicBezTo>
                    <a:pt x="7" y="53"/>
                    <a:pt x="7" y="53"/>
                    <a:pt x="7" y="53"/>
                  </a:cubicBezTo>
                  <a:cubicBezTo>
                    <a:pt x="3" y="53"/>
                    <a:pt x="0" y="49"/>
                    <a:pt x="0" y="45"/>
                  </a:cubicBezTo>
                  <a:cubicBezTo>
                    <a:pt x="0" y="7"/>
                    <a:pt x="0" y="7"/>
                    <a:pt x="0" y="7"/>
                  </a:cubicBezTo>
                  <a:cubicBezTo>
                    <a:pt x="0" y="4"/>
                    <a:pt x="3" y="0"/>
                    <a:pt x="7" y="0"/>
                  </a:cubicBezTo>
                  <a:cubicBezTo>
                    <a:pt x="45" y="0"/>
                    <a:pt x="45" y="0"/>
                    <a:pt x="45" y="0"/>
                  </a:cubicBezTo>
                  <a:cubicBezTo>
                    <a:pt x="49" y="0"/>
                    <a:pt x="52" y="4"/>
                    <a:pt x="52" y="7"/>
                  </a:cubicBezTo>
                  <a:close/>
                  <a:moveTo>
                    <a:pt x="49" y="7"/>
                  </a:moveTo>
                  <a:cubicBezTo>
                    <a:pt x="49" y="5"/>
                    <a:pt x="47" y="3"/>
                    <a:pt x="45" y="3"/>
                  </a:cubicBezTo>
                  <a:cubicBezTo>
                    <a:pt x="7" y="3"/>
                    <a:pt x="7" y="3"/>
                    <a:pt x="7" y="3"/>
                  </a:cubicBezTo>
                  <a:cubicBezTo>
                    <a:pt x="4" y="3"/>
                    <a:pt x="3" y="5"/>
                    <a:pt x="3" y="7"/>
                  </a:cubicBezTo>
                  <a:cubicBezTo>
                    <a:pt x="3" y="45"/>
                    <a:pt x="3" y="45"/>
                    <a:pt x="3" y="45"/>
                  </a:cubicBezTo>
                  <a:cubicBezTo>
                    <a:pt x="3" y="48"/>
                    <a:pt x="4" y="50"/>
                    <a:pt x="7" y="50"/>
                  </a:cubicBezTo>
                  <a:cubicBezTo>
                    <a:pt x="45" y="50"/>
                    <a:pt x="45" y="50"/>
                    <a:pt x="45" y="50"/>
                  </a:cubicBezTo>
                  <a:cubicBezTo>
                    <a:pt x="47" y="50"/>
                    <a:pt x="49" y="48"/>
                    <a:pt x="49" y="45"/>
                  </a:cubicBezTo>
                  <a:lnTo>
                    <a:pt x="49"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78" name="Freeform 16"/>
            <p:cNvSpPr>
              <a:spLocks noEditPoints="1"/>
            </p:cNvSpPr>
            <p:nvPr/>
          </p:nvSpPr>
          <p:spPr bwMode="auto">
            <a:xfrm>
              <a:off x="4577545" y="4645950"/>
              <a:ext cx="304036" cy="335220"/>
            </a:xfrm>
            <a:custGeom>
              <a:avLst/>
              <a:gdLst>
                <a:gd name="T0" fmla="*/ 33 w 66"/>
                <a:gd name="T1" fmla="*/ 0 h 73"/>
                <a:gd name="T2" fmla="*/ 26 w 66"/>
                <a:gd name="T3" fmla="*/ 6 h 73"/>
                <a:gd name="T4" fmla="*/ 39 w 66"/>
                <a:gd name="T5" fmla="*/ 7 h 73"/>
                <a:gd name="T6" fmla="*/ 28 w 66"/>
                <a:gd name="T7" fmla="*/ 5 h 73"/>
                <a:gd name="T8" fmla="*/ 33 w 66"/>
                <a:gd name="T9" fmla="*/ 1 h 73"/>
                <a:gd name="T10" fmla="*/ 28 w 66"/>
                <a:gd name="T11" fmla="*/ 5 h 73"/>
                <a:gd name="T12" fmla="*/ 50 w 66"/>
                <a:gd name="T13" fmla="*/ 13 h 73"/>
                <a:gd name="T14" fmla="*/ 55 w 66"/>
                <a:gd name="T15" fmla="*/ 15 h 73"/>
                <a:gd name="T16" fmla="*/ 54 w 66"/>
                <a:gd name="T17" fmla="*/ 8 h 73"/>
                <a:gd name="T18" fmla="*/ 45 w 66"/>
                <a:gd name="T19" fmla="*/ 8 h 73"/>
                <a:gd name="T20" fmla="*/ 49 w 66"/>
                <a:gd name="T21" fmla="*/ 11 h 73"/>
                <a:gd name="T22" fmla="*/ 33 w 66"/>
                <a:gd name="T23" fmla="*/ 7 h 73"/>
                <a:gd name="T24" fmla="*/ 17 w 66"/>
                <a:gd name="T25" fmla="*/ 12 h 73"/>
                <a:gd name="T26" fmla="*/ 21 w 66"/>
                <a:gd name="T27" fmla="*/ 8 h 73"/>
                <a:gd name="T28" fmla="*/ 14 w 66"/>
                <a:gd name="T29" fmla="*/ 6 h 73"/>
                <a:gd name="T30" fmla="*/ 10 w 66"/>
                <a:gd name="T31" fmla="*/ 15 h 73"/>
                <a:gd name="T32" fmla="*/ 15 w 66"/>
                <a:gd name="T33" fmla="*/ 12 h 73"/>
                <a:gd name="T34" fmla="*/ 15 w 66"/>
                <a:gd name="T35" fmla="*/ 13 h 73"/>
                <a:gd name="T36" fmla="*/ 0 w 66"/>
                <a:gd name="T37" fmla="*/ 35 h 73"/>
                <a:gd name="T38" fmla="*/ 4 w 66"/>
                <a:gd name="T39" fmla="*/ 43 h 73"/>
                <a:gd name="T40" fmla="*/ 14 w 66"/>
                <a:gd name="T41" fmla="*/ 60 h 73"/>
                <a:gd name="T42" fmla="*/ 11 w 66"/>
                <a:gd name="T43" fmla="*/ 68 h 73"/>
                <a:gd name="T44" fmla="*/ 12 w 66"/>
                <a:gd name="T45" fmla="*/ 73 h 73"/>
                <a:gd name="T46" fmla="*/ 15 w 66"/>
                <a:gd name="T47" fmla="*/ 70 h 73"/>
                <a:gd name="T48" fmla="*/ 20 w 66"/>
                <a:gd name="T49" fmla="*/ 63 h 73"/>
                <a:gd name="T50" fmla="*/ 46 w 66"/>
                <a:gd name="T51" fmla="*/ 63 h 73"/>
                <a:gd name="T52" fmla="*/ 52 w 66"/>
                <a:gd name="T53" fmla="*/ 70 h 73"/>
                <a:gd name="T54" fmla="*/ 57 w 66"/>
                <a:gd name="T55" fmla="*/ 71 h 73"/>
                <a:gd name="T56" fmla="*/ 56 w 66"/>
                <a:gd name="T57" fmla="*/ 67 h 73"/>
                <a:gd name="T58" fmla="*/ 62 w 66"/>
                <a:gd name="T59" fmla="*/ 43 h 73"/>
                <a:gd name="T60" fmla="*/ 66 w 66"/>
                <a:gd name="T61" fmla="*/ 35 h 73"/>
                <a:gd name="T62" fmla="*/ 2 w 66"/>
                <a:gd name="T63" fmla="*/ 38 h 73"/>
                <a:gd name="T64" fmla="*/ 3 w 66"/>
                <a:gd name="T65" fmla="*/ 32 h 73"/>
                <a:gd name="T66" fmla="*/ 3 w 66"/>
                <a:gd name="T67" fmla="*/ 41 h 73"/>
                <a:gd name="T68" fmla="*/ 47 w 66"/>
                <a:gd name="T69" fmla="*/ 8 h 73"/>
                <a:gd name="T70" fmla="*/ 53 w 66"/>
                <a:gd name="T71" fmla="*/ 10 h 73"/>
                <a:gd name="T72" fmla="*/ 47 w 66"/>
                <a:gd name="T73" fmla="*/ 8 h 73"/>
                <a:gd name="T74" fmla="*/ 12 w 66"/>
                <a:gd name="T75" fmla="*/ 10 h 73"/>
                <a:gd name="T76" fmla="*/ 17 w 66"/>
                <a:gd name="T77" fmla="*/ 7 h 73"/>
                <a:gd name="T78" fmla="*/ 11 w 66"/>
                <a:gd name="T79" fmla="*/ 13 h 73"/>
                <a:gd name="T80" fmla="*/ 12 w 66"/>
                <a:gd name="T81" fmla="*/ 66 h 73"/>
                <a:gd name="T82" fmla="*/ 17 w 66"/>
                <a:gd name="T83" fmla="*/ 64 h 73"/>
                <a:gd name="T84" fmla="*/ 53 w 66"/>
                <a:gd name="T85" fmla="*/ 66 h 73"/>
                <a:gd name="T86" fmla="*/ 48 w 66"/>
                <a:gd name="T87" fmla="*/ 64 h 73"/>
                <a:gd name="T88" fmla="*/ 53 w 66"/>
                <a:gd name="T89" fmla="*/ 66 h 73"/>
                <a:gd name="T90" fmla="*/ 6 w 66"/>
                <a:gd name="T91" fmla="*/ 37 h 73"/>
                <a:gd name="T92" fmla="*/ 60 w 66"/>
                <a:gd name="T93" fmla="*/ 37 h 73"/>
                <a:gd name="T94" fmla="*/ 64 w 66"/>
                <a:gd name="T95" fmla="*/ 38 h 73"/>
                <a:gd name="T96" fmla="*/ 62 w 66"/>
                <a:gd name="T97" fmla="*/ 37 h 73"/>
                <a:gd name="T98" fmla="*/ 64 w 66"/>
                <a:gd name="T99" fmla="*/ 35 h 73"/>
                <a:gd name="T100" fmla="*/ 33 w 66"/>
                <a:gd name="T101" fmla="*/ 12 h 73"/>
                <a:gd name="T102" fmla="*/ 33 w 66"/>
                <a:gd name="T103" fmla="*/ 61 h 73"/>
                <a:gd name="T104" fmla="*/ 33 w 66"/>
                <a:gd name="T105" fmla="*/ 12 h 73"/>
                <a:gd name="T106" fmla="*/ 10 w 66"/>
                <a:gd name="T107" fmla="*/ 37 h 73"/>
                <a:gd name="T108" fmla="*/ 56 w 66"/>
                <a:gd name="T109" fmla="*/ 37 h 73"/>
                <a:gd name="T110" fmla="*/ 36 w 66"/>
                <a:gd name="T111" fmla="*/ 35 h 73"/>
                <a:gd name="T112" fmla="*/ 49 w 66"/>
                <a:gd name="T113" fmla="*/ 38 h 73"/>
                <a:gd name="T114" fmla="*/ 32 w 66"/>
                <a:gd name="T115" fmla="*/ 40 h 73"/>
                <a:gd name="T116" fmla="*/ 31 w 66"/>
                <a:gd name="T117" fmla="*/ 32 h 73"/>
                <a:gd name="T118" fmla="*/ 34 w 66"/>
                <a:gd name="T119" fmla="*/ 16 h 73"/>
                <a:gd name="T120" fmla="*/ 36 w 66"/>
                <a:gd name="T121" fmla="*/ 3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 h="73">
                  <a:moveTo>
                    <a:pt x="39" y="6"/>
                  </a:moveTo>
                  <a:cubicBezTo>
                    <a:pt x="39" y="2"/>
                    <a:pt x="37" y="0"/>
                    <a:pt x="33" y="0"/>
                  </a:cubicBezTo>
                  <a:cubicBezTo>
                    <a:pt x="32" y="0"/>
                    <a:pt x="32" y="0"/>
                    <a:pt x="32" y="0"/>
                  </a:cubicBezTo>
                  <a:cubicBezTo>
                    <a:pt x="29" y="0"/>
                    <a:pt x="26" y="2"/>
                    <a:pt x="26" y="6"/>
                  </a:cubicBezTo>
                  <a:cubicBezTo>
                    <a:pt x="26" y="7"/>
                    <a:pt x="26" y="7"/>
                    <a:pt x="26" y="7"/>
                  </a:cubicBezTo>
                  <a:cubicBezTo>
                    <a:pt x="39" y="7"/>
                    <a:pt x="39" y="7"/>
                    <a:pt x="39" y="7"/>
                  </a:cubicBezTo>
                  <a:lnTo>
                    <a:pt x="39" y="6"/>
                  </a:lnTo>
                  <a:close/>
                  <a:moveTo>
                    <a:pt x="28" y="5"/>
                  </a:moveTo>
                  <a:cubicBezTo>
                    <a:pt x="28" y="3"/>
                    <a:pt x="30" y="1"/>
                    <a:pt x="32" y="1"/>
                  </a:cubicBezTo>
                  <a:cubicBezTo>
                    <a:pt x="33" y="1"/>
                    <a:pt x="33" y="1"/>
                    <a:pt x="33" y="1"/>
                  </a:cubicBezTo>
                  <a:cubicBezTo>
                    <a:pt x="35" y="1"/>
                    <a:pt x="37" y="3"/>
                    <a:pt x="38" y="5"/>
                  </a:cubicBezTo>
                  <a:lnTo>
                    <a:pt x="28" y="5"/>
                  </a:lnTo>
                  <a:close/>
                  <a:moveTo>
                    <a:pt x="62" y="30"/>
                  </a:moveTo>
                  <a:cubicBezTo>
                    <a:pt x="60" y="23"/>
                    <a:pt x="56" y="17"/>
                    <a:pt x="50" y="13"/>
                  </a:cubicBezTo>
                  <a:cubicBezTo>
                    <a:pt x="50" y="12"/>
                    <a:pt x="50" y="12"/>
                    <a:pt x="50" y="12"/>
                  </a:cubicBezTo>
                  <a:cubicBezTo>
                    <a:pt x="55" y="15"/>
                    <a:pt x="55" y="15"/>
                    <a:pt x="55" y="15"/>
                  </a:cubicBezTo>
                  <a:cubicBezTo>
                    <a:pt x="55" y="15"/>
                    <a:pt x="55" y="15"/>
                    <a:pt x="55" y="15"/>
                  </a:cubicBezTo>
                  <a:cubicBezTo>
                    <a:pt x="57" y="13"/>
                    <a:pt x="56" y="10"/>
                    <a:pt x="54" y="8"/>
                  </a:cubicBezTo>
                  <a:cubicBezTo>
                    <a:pt x="51" y="6"/>
                    <a:pt x="51" y="6"/>
                    <a:pt x="51" y="6"/>
                  </a:cubicBezTo>
                  <a:cubicBezTo>
                    <a:pt x="49" y="5"/>
                    <a:pt x="46" y="6"/>
                    <a:pt x="45" y="8"/>
                  </a:cubicBezTo>
                  <a:cubicBezTo>
                    <a:pt x="44" y="8"/>
                    <a:pt x="44" y="8"/>
                    <a:pt x="44" y="8"/>
                  </a:cubicBezTo>
                  <a:cubicBezTo>
                    <a:pt x="49" y="11"/>
                    <a:pt x="49" y="11"/>
                    <a:pt x="49" y="11"/>
                  </a:cubicBezTo>
                  <a:cubicBezTo>
                    <a:pt x="49" y="12"/>
                    <a:pt x="49" y="12"/>
                    <a:pt x="49" y="12"/>
                  </a:cubicBezTo>
                  <a:cubicBezTo>
                    <a:pt x="44" y="9"/>
                    <a:pt x="39" y="7"/>
                    <a:pt x="33" y="7"/>
                  </a:cubicBezTo>
                  <a:cubicBezTo>
                    <a:pt x="27" y="7"/>
                    <a:pt x="21" y="9"/>
                    <a:pt x="17" y="12"/>
                  </a:cubicBezTo>
                  <a:cubicBezTo>
                    <a:pt x="17" y="12"/>
                    <a:pt x="17" y="12"/>
                    <a:pt x="17" y="12"/>
                  </a:cubicBezTo>
                  <a:cubicBezTo>
                    <a:pt x="17" y="11"/>
                    <a:pt x="17" y="11"/>
                    <a:pt x="17" y="11"/>
                  </a:cubicBezTo>
                  <a:cubicBezTo>
                    <a:pt x="21" y="8"/>
                    <a:pt x="21" y="8"/>
                    <a:pt x="21" y="8"/>
                  </a:cubicBezTo>
                  <a:cubicBezTo>
                    <a:pt x="21" y="8"/>
                    <a:pt x="21" y="8"/>
                    <a:pt x="21" y="8"/>
                  </a:cubicBezTo>
                  <a:cubicBezTo>
                    <a:pt x="20" y="6"/>
                    <a:pt x="17" y="5"/>
                    <a:pt x="14" y="6"/>
                  </a:cubicBezTo>
                  <a:cubicBezTo>
                    <a:pt x="11" y="8"/>
                    <a:pt x="11" y="8"/>
                    <a:pt x="11" y="8"/>
                  </a:cubicBezTo>
                  <a:cubicBezTo>
                    <a:pt x="9" y="10"/>
                    <a:pt x="9" y="13"/>
                    <a:pt x="10" y="15"/>
                  </a:cubicBezTo>
                  <a:cubicBezTo>
                    <a:pt x="11" y="15"/>
                    <a:pt x="11" y="15"/>
                    <a:pt x="11" y="15"/>
                  </a:cubicBezTo>
                  <a:cubicBezTo>
                    <a:pt x="15" y="12"/>
                    <a:pt x="15" y="12"/>
                    <a:pt x="15" y="12"/>
                  </a:cubicBezTo>
                  <a:cubicBezTo>
                    <a:pt x="15" y="13"/>
                    <a:pt x="15" y="13"/>
                    <a:pt x="15" y="13"/>
                  </a:cubicBezTo>
                  <a:cubicBezTo>
                    <a:pt x="15" y="13"/>
                    <a:pt x="15" y="13"/>
                    <a:pt x="15" y="13"/>
                  </a:cubicBezTo>
                  <a:cubicBezTo>
                    <a:pt x="10" y="17"/>
                    <a:pt x="5" y="23"/>
                    <a:pt x="4" y="30"/>
                  </a:cubicBezTo>
                  <a:cubicBezTo>
                    <a:pt x="2" y="31"/>
                    <a:pt x="0" y="33"/>
                    <a:pt x="0" y="35"/>
                  </a:cubicBezTo>
                  <a:cubicBezTo>
                    <a:pt x="0" y="38"/>
                    <a:pt x="0" y="38"/>
                    <a:pt x="0" y="38"/>
                  </a:cubicBezTo>
                  <a:cubicBezTo>
                    <a:pt x="0" y="41"/>
                    <a:pt x="2" y="43"/>
                    <a:pt x="4" y="43"/>
                  </a:cubicBezTo>
                  <a:cubicBezTo>
                    <a:pt x="5" y="50"/>
                    <a:pt x="9" y="56"/>
                    <a:pt x="14" y="60"/>
                  </a:cubicBezTo>
                  <a:cubicBezTo>
                    <a:pt x="14" y="60"/>
                    <a:pt x="14" y="60"/>
                    <a:pt x="14" y="60"/>
                  </a:cubicBezTo>
                  <a:cubicBezTo>
                    <a:pt x="10" y="67"/>
                    <a:pt x="10" y="67"/>
                    <a:pt x="10" y="67"/>
                  </a:cubicBezTo>
                  <a:cubicBezTo>
                    <a:pt x="11" y="68"/>
                    <a:pt x="11" y="68"/>
                    <a:pt x="11" y="68"/>
                  </a:cubicBezTo>
                  <a:cubicBezTo>
                    <a:pt x="9" y="71"/>
                    <a:pt x="9" y="71"/>
                    <a:pt x="9" y="71"/>
                  </a:cubicBezTo>
                  <a:cubicBezTo>
                    <a:pt x="12" y="73"/>
                    <a:pt x="12" y="73"/>
                    <a:pt x="12" y="73"/>
                  </a:cubicBezTo>
                  <a:cubicBezTo>
                    <a:pt x="14" y="70"/>
                    <a:pt x="14" y="70"/>
                    <a:pt x="14" y="70"/>
                  </a:cubicBezTo>
                  <a:cubicBezTo>
                    <a:pt x="15" y="70"/>
                    <a:pt x="15" y="70"/>
                    <a:pt x="15" y="70"/>
                  </a:cubicBezTo>
                  <a:cubicBezTo>
                    <a:pt x="20" y="63"/>
                    <a:pt x="20" y="63"/>
                    <a:pt x="20" y="63"/>
                  </a:cubicBezTo>
                  <a:cubicBezTo>
                    <a:pt x="20" y="63"/>
                    <a:pt x="20" y="63"/>
                    <a:pt x="20" y="63"/>
                  </a:cubicBezTo>
                  <a:cubicBezTo>
                    <a:pt x="24" y="65"/>
                    <a:pt x="28" y="66"/>
                    <a:pt x="33" y="66"/>
                  </a:cubicBezTo>
                  <a:cubicBezTo>
                    <a:pt x="37" y="66"/>
                    <a:pt x="42" y="65"/>
                    <a:pt x="46" y="63"/>
                  </a:cubicBezTo>
                  <a:cubicBezTo>
                    <a:pt x="50" y="70"/>
                    <a:pt x="50" y="70"/>
                    <a:pt x="50" y="70"/>
                  </a:cubicBezTo>
                  <a:cubicBezTo>
                    <a:pt x="52" y="70"/>
                    <a:pt x="52" y="70"/>
                    <a:pt x="52" y="70"/>
                  </a:cubicBezTo>
                  <a:cubicBezTo>
                    <a:pt x="54" y="73"/>
                    <a:pt x="54" y="73"/>
                    <a:pt x="54" y="73"/>
                  </a:cubicBezTo>
                  <a:cubicBezTo>
                    <a:pt x="57" y="71"/>
                    <a:pt x="57" y="71"/>
                    <a:pt x="57" y="71"/>
                  </a:cubicBezTo>
                  <a:cubicBezTo>
                    <a:pt x="55" y="68"/>
                    <a:pt x="55" y="68"/>
                    <a:pt x="55" y="68"/>
                  </a:cubicBezTo>
                  <a:cubicBezTo>
                    <a:pt x="56" y="67"/>
                    <a:pt x="56" y="67"/>
                    <a:pt x="56" y="67"/>
                  </a:cubicBezTo>
                  <a:cubicBezTo>
                    <a:pt x="51" y="60"/>
                    <a:pt x="51" y="60"/>
                    <a:pt x="51" y="60"/>
                  </a:cubicBezTo>
                  <a:cubicBezTo>
                    <a:pt x="57" y="56"/>
                    <a:pt x="60" y="50"/>
                    <a:pt x="62" y="43"/>
                  </a:cubicBezTo>
                  <a:cubicBezTo>
                    <a:pt x="64" y="43"/>
                    <a:pt x="66" y="41"/>
                    <a:pt x="66" y="38"/>
                  </a:cubicBezTo>
                  <a:cubicBezTo>
                    <a:pt x="66" y="35"/>
                    <a:pt x="66" y="35"/>
                    <a:pt x="66" y="35"/>
                  </a:cubicBezTo>
                  <a:cubicBezTo>
                    <a:pt x="66" y="33"/>
                    <a:pt x="64" y="31"/>
                    <a:pt x="62" y="30"/>
                  </a:cubicBezTo>
                  <a:close/>
                  <a:moveTo>
                    <a:pt x="2" y="38"/>
                  </a:moveTo>
                  <a:cubicBezTo>
                    <a:pt x="2" y="35"/>
                    <a:pt x="2" y="35"/>
                    <a:pt x="2" y="35"/>
                  </a:cubicBezTo>
                  <a:cubicBezTo>
                    <a:pt x="2" y="34"/>
                    <a:pt x="2" y="33"/>
                    <a:pt x="3" y="32"/>
                  </a:cubicBezTo>
                  <a:cubicBezTo>
                    <a:pt x="3" y="34"/>
                    <a:pt x="3" y="35"/>
                    <a:pt x="3" y="37"/>
                  </a:cubicBezTo>
                  <a:cubicBezTo>
                    <a:pt x="3" y="38"/>
                    <a:pt x="3" y="40"/>
                    <a:pt x="3" y="41"/>
                  </a:cubicBezTo>
                  <a:cubicBezTo>
                    <a:pt x="2" y="41"/>
                    <a:pt x="2" y="40"/>
                    <a:pt x="2" y="38"/>
                  </a:cubicBezTo>
                  <a:close/>
                  <a:moveTo>
                    <a:pt x="47" y="8"/>
                  </a:moveTo>
                  <a:cubicBezTo>
                    <a:pt x="48" y="7"/>
                    <a:pt x="49" y="7"/>
                    <a:pt x="50" y="8"/>
                  </a:cubicBezTo>
                  <a:cubicBezTo>
                    <a:pt x="53" y="10"/>
                    <a:pt x="53" y="10"/>
                    <a:pt x="53" y="10"/>
                  </a:cubicBezTo>
                  <a:cubicBezTo>
                    <a:pt x="54" y="10"/>
                    <a:pt x="55" y="12"/>
                    <a:pt x="54" y="13"/>
                  </a:cubicBezTo>
                  <a:lnTo>
                    <a:pt x="47" y="8"/>
                  </a:lnTo>
                  <a:close/>
                  <a:moveTo>
                    <a:pt x="11" y="13"/>
                  </a:moveTo>
                  <a:cubicBezTo>
                    <a:pt x="11" y="12"/>
                    <a:pt x="11" y="10"/>
                    <a:pt x="12" y="10"/>
                  </a:cubicBezTo>
                  <a:cubicBezTo>
                    <a:pt x="15" y="8"/>
                    <a:pt x="15" y="8"/>
                    <a:pt x="15" y="8"/>
                  </a:cubicBezTo>
                  <a:cubicBezTo>
                    <a:pt x="16" y="7"/>
                    <a:pt x="16" y="7"/>
                    <a:pt x="17" y="7"/>
                  </a:cubicBezTo>
                  <a:cubicBezTo>
                    <a:pt x="18" y="7"/>
                    <a:pt x="18" y="8"/>
                    <a:pt x="19" y="8"/>
                  </a:cubicBezTo>
                  <a:lnTo>
                    <a:pt x="11" y="13"/>
                  </a:lnTo>
                  <a:close/>
                  <a:moveTo>
                    <a:pt x="15" y="68"/>
                  </a:moveTo>
                  <a:cubicBezTo>
                    <a:pt x="12" y="66"/>
                    <a:pt x="12" y="66"/>
                    <a:pt x="12" y="66"/>
                  </a:cubicBezTo>
                  <a:cubicBezTo>
                    <a:pt x="15" y="62"/>
                    <a:pt x="15" y="62"/>
                    <a:pt x="15" y="62"/>
                  </a:cubicBezTo>
                  <a:cubicBezTo>
                    <a:pt x="17" y="64"/>
                    <a:pt x="17" y="64"/>
                    <a:pt x="17" y="64"/>
                  </a:cubicBezTo>
                  <a:lnTo>
                    <a:pt x="15" y="68"/>
                  </a:lnTo>
                  <a:close/>
                  <a:moveTo>
                    <a:pt x="53" y="66"/>
                  </a:moveTo>
                  <a:cubicBezTo>
                    <a:pt x="51" y="68"/>
                    <a:pt x="51" y="68"/>
                    <a:pt x="51" y="68"/>
                  </a:cubicBezTo>
                  <a:cubicBezTo>
                    <a:pt x="48" y="64"/>
                    <a:pt x="48" y="64"/>
                    <a:pt x="48" y="64"/>
                  </a:cubicBezTo>
                  <a:cubicBezTo>
                    <a:pt x="50" y="62"/>
                    <a:pt x="50" y="62"/>
                    <a:pt x="50" y="62"/>
                  </a:cubicBezTo>
                  <a:lnTo>
                    <a:pt x="53" y="66"/>
                  </a:lnTo>
                  <a:close/>
                  <a:moveTo>
                    <a:pt x="33" y="64"/>
                  </a:moveTo>
                  <a:cubicBezTo>
                    <a:pt x="18" y="64"/>
                    <a:pt x="6" y="52"/>
                    <a:pt x="6" y="37"/>
                  </a:cubicBezTo>
                  <a:cubicBezTo>
                    <a:pt x="6" y="22"/>
                    <a:pt x="18" y="10"/>
                    <a:pt x="33" y="10"/>
                  </a:cubicBezTo>
                  <a:cubicBezTo>
                    <a:pt x="48" y="10"/>
                    <a:pt x="60" y="22"/>
                    <a:pt x="60" y="37"/>
                  </a:cubicBezTo>
                  <a:cubicBezTo>
                    <a:pt x="60" y="52"/>
                    <a:pt x="48" y="64"/>
                    <a:pt x="33" y="64"/>
                  </a:cubicBezTo>
                  <a:close/>
                  <a:moveTo>
                    <a:pt x="64" y="38"/>
                  </a:moveTo>
                  <a:cubicBezTo>
                    <a:pt x="64" y="40"/>
                    <a:pt x="63" y="41"/>
                    <a:pt x="62" y="41"/>
                  </a:cubicBezTo>
                  <a:cubicBezTo>
                    <a:pt x="62" y="40"/>
                    <a:pt x="62" y="38"/>
                    <a:pt x="62" y="37"/>
                  </a:cubicBezTo>
                  <a:cubicBezTo>
                    <a:pt x="62" y="35"/>
                    <a:pt x="62" y="34"/>
                    <a:pt x="62" y="32"/>
                  </a:cubicBezTo>
                  <a:cubicBezTo>
                    <a:pt x="63" y="33"/>
                    <a:pt x="64" y="34"/>
                    <a:pt x="64" y="35"/>
                  </a:cubicBezTo>
                  <a:lnTo>
                    <a:pt x="64" y="38"/>
                  </a:lnTo>
                  <a:close/>
                  <a:moveTo>
                    <a:pt x="33" y="12"/>
                  </a:moveTo>
                  <a:cubicBezTo>
                    <a:pt x="19" y="12"/>
                    <a:pt x="8" y="23"/>
                    <a:pt x="8" y="37"/>
                  </a:cubicBezTo>
                  <a:cubicBezTo>
                    <a:pt x="8" y="50"/>
                    <a:pt x="19" y="61"/>
                    <a:pt x="33" y="61"/>
                  </a:cubicBezTo>
                  <a:cubicBezTo>
                    <a:pt x="46" y="61"/>
                    <a:pt x="57" y="50"/>
                    <a:pt x="57" y="37"/>
                  </a:cubicBezTo>
                  <a:cubicBezTo>
                    <a:pt x="57" y="23"/>
                    <a:pt x="46" y="12"/>
                    <a:pt x="33" y="12"/>
                  </a:cubicBezTo>
                  <a:close/>
                  <a:moveTo>
                    <a:pt x="33" y="60"/>
                  </a:moveTo>
                  <a:cubicBezTo>
                    <a:pt x="20" y="60"/>
                    <a:pt x="10" y="49"/>
                    <a:pt x="10" y="37"/>
                  </a:cubicBezTo>
                  <a:cubicBezTo>
                    <a:pt x="10" y="24"/>
                    <a:pt x="20" y="14"/>
                    <a:pt x="33" y="14"/>
                  </a:cubicBezTo>
                  <a:cubicBezTo>
                    <a:pt x="45" y="14"/>
                    <a:pt x="56" y="24"/>
                    <a:pt x="56" y="37"/>
                  </a:cubicBezTo>
                  <a:cubicBezTo>
                    <a:pt x="56" y="49"/>
                    <a:pt x="45" y="60"/>
                    <a:pt x="33" y="60"/>
                  </a:cubicBezTo>
                  <a:close/>
                  <a:moveTo>
                    <a:pt x="36" y="35"/>
                  </a:moveTo>
                  <a:cubicBezTo>
                    <a:pt x="49" y="35"/>
                    <a:pt x="49" y="35"/>
                    <a:pt x="49" y="35"/>
                  </a:cubicBezTo>
                  <a:cubicBezTo>
                    <a:pt x="49" y="38"/>
                    <a:pt x="49" y="38"/>
                    <a:pt x="49" y="38"/>
                  </a:cubicBezTo>
                  <a:cubicBezTo>
                    <a:pt x="36" y="38"/>
                    <a:pt x="36" y="38"/>
                    <a:pt x="36" y="38"/>
                  </a:cubicBezTo>
                  <a:cubicBezTo>
                    <a:pt x="35" y="40"/>
                    <a:pt x="34" y="40"/>
                    <a:pt x="32" y="40"/>
                  </a:cubicBezTo>
                  <a:cubicBezTo>
                    <a:pt x="30" y="40"/>
                    <a:pt x="28" y="39"/>
                    <a:pt x="28" y="36"/>
                  </a:cubicBezTo>
                  <a:cubicBezTo>
                    <a:pt x="28" y="34"/>
                    <a:pt x="29" y="33"/>
                    <a:pt x="31" y="32"/>
                  </a:cubicBezTo>
                  <a:cubicBezTo>
                    <a:pt x="31" y="16"/>
                    <a:pt x="31" y="16"/>
                    <a:pt x="31" y="16"/>
                  </a:cubicBezTo>
                  <a:cubicBezTo>
                    <a:pt x="34" y="16"/>
                    <a:pt x="34" y="16"/>
                    <a:pt x="34" y="16"/>
                  </a:cubicBezTo>
                  <a:cubicBezTo>
                    <a:pt x="34" y="32"/>
                    <a:pt x="34" y="32"/>
                    <a:pt x="34" y="32"/>
                  </a:cubicBezTo>
                  <a:cubicBezTo>
                    <a:pt x="35" y="33"/>
                    <a:pt x="36" y="34"/>
                    <a:pt x="36" y="35"/>
                  </a:cubicBezTo>
                  <a:close/>
                </a:path>
              </a:pathLst>
            </a:custGeom>
            <a:grpFill/>
            <a:ln>
              <a:noFill/>
            </a:ln>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79" name="Freeform 30"/>
            <p:cNvSpPr>
              <a:spLocks noEditPoints="1"/>
            </p:cNvSpPr>
            <p:nvPr/>
          </p:nvSpPr>
          <p:spPr bwMode="auto">
            <a:xfrm>
              <a:off x="4124046" y="4572825"/>
              <a:ext cx="323527" cy="307075"/>
            </a:xfrm>
            <a:custGeom>
              <a:avLst/>
              <a:gdLst>
                <a:gd name="T0" fmla="*/ 75 w 75"/>
                <a:gd name="T1" fmla="*/ 27 h 71"/>
                <a:gd name="T2" fmla="*/ 69 w 75"/>
                <a:gd name="T3" fmla="*/ 14 h 71"/>
                <a:gd name="T4" fmla="*/ 64 w 75"/>
                <a:gd name="T5" fmla="*/ 0 h 71"/>
                <a:gd name="T6" fmla="*/ 5 w 75"/>
                <a:gd name="T7" fmla="*/ 11 h 71"/>
                <a:gd name="T8" fmla="*/ 1 w 75"/>
                <a:gd name="T9" fmla="*/ 26 h 71"/>
                <a:gd name="T10" fmla="*/ 0 w 75"/>
                <a:gd name="T11" fmla="*/ 31 h 71"/>
                <a:gd name="T12" fmla="*/ 1 w 75"/>
                <a:gd name="T13" fmla="*/ 65 h 71"/>
                <a:gd name="T14" fmla="*/ 70 w 75"/>
                <a:gd name="T15" fmla="*/ 71 h 71"/>
                <a:gd name="T16" fmla="*/ 70 w 75"/>
                <a:gd name="T17" fmla="*/ 61 h 71"/>
                <a:gd name="T18" fmla="*/ 4 w 75"/>
                <a:gd name="T19" fmla="*/ 26 h 71"/>
                <a:gd name="T20" fmla="*/ 71 w 75"/>
                <a:gd name="T21" fmla="*/ 26 h 71"/>
                <a:gd name="T22" fmla="*/ 58 w 75"/>
                <a:gd name="T23" fmla="*/ 33 h 71"/>
                <a:gd name="T24" fmla="*/ 54 w 75"/>
                <a:gd name="T25" fmla="*/ 28 h 71"/>
                <a:gd name="T26" fmla="*/ 52 w 75"/>
                <a:gd name="T27" fmla="*/ 31 h 71"/>
                <a:gd name="T28" fmla="*/ 44 w 75"/>
                <a:gd name="T29" fmla="*/ 31 h 71"/>
                <a:gd name="T30" fmla="*/ 52 w 75"/>
                <a:gd name="T31" fmla="*/ 31 h 71"/>
                <a:gd name="T32" fmla="*/ 37 w 75"/>
                <a:gd name="T33" fmla="*/ 33 h 71"/>
                <a:gd name="T34" fmla="*/ 42 w 75"/>
                <a:gd name="T35" fmla="*/ 28 h 71"/>
                <a:gd name="T36" fmla="*/ 28 w 75"/>
                <a:gd name="T37" fmla="*/ 33 h 71"/>
                <a:gd name="T38" fmla="*/ 23 w 75"/>
                <a:gd name="T39" fmla="*/ 28 h 71"/>
                <a:gd name="T40" fmla="*/ 21 w 75"/>
                <a:gd name="T41" fmla="*/ 28 h 71"/>
                <a:gd name="T42" fmla="*/ 17 w 75"/>
                <a:gd name="T43" fmla="*/ 33 h 71"/>
                <a:gd name="T44" fmla="*/ 21 w 75"/>
                <a:gd name="T45" fmla="*/ 28 h 71"/>
                <a:gd name="T46" fmla="*/ 18 w 75"/>
                <a:gd name="T47" fmla="*/ 35 h 71"/>
                <a:gd name="T48" fmla="*/ 28 w 75"/>
                <a:gd name="T49" fmla="*/ 35 h 71"/>
                <a:gd name="T50" fmla="*/ 38 w 75"/>
                <a:gd name="T51" fmla="*/ 35 h 71"/>
                <a:gd name="T52" fmla="*/ 48 w 75"/>
                <a:gd name="T53" fmla="*/ 35 h 71"/>
                <a:gd name="T54" fmla="*/ 58 w 75"/>
                <a:gd name="T55" fmla="*/ 35 h 71"/>
                <a:gd name="T56" fmla="*/ 67 w 75"/>
                <a:gd name="T57" fmla="*/ 62 h 71"/>
                <a:gd name="T58" fmla="*/ 29 w 75"/>
                <a:gd name="T59" fmla="*/ 40 h 71"/>
                <a:gd name="T60" fmla="*/ 13 w 75"/>
                <a:gd name="T61" fmla="*/ 62 h 71"/>
                <a:gd name="T62" fmla="*/ 12 w 75"/>
                <a:gd name="T63" fmla="*/ 33 h 71"/>
                <a:gd name="T64" fmla="*/ 28 w 75"/>
                <a:gd name="T65" fmla="*/ 42 h 71"/>
                <a:gd name="T66" fmla="*/ 68 w 75"/>
                <a:gd name="T67" fmla="*/ 33 h 71"/>
                <a:gd name="T68" fmla="*/ 64 w 75"/>
                <a:gd name="T69" fmla="*/ 28 h 71"/>
                <a:gd name="T70" fmla="*/ 68 w 75"/>
                <a:gd name="T71" fmla="*/ 33 h 71"/>
                <a:gd name="T72" fmla="*/ 11 w 75"/>
                <a:gd name="T73" fmla="*/ 14 h 71"/>
                <a:gd name="T74" fmla="*/ 11 w 75"/>
                <a:gd name="T75" fmla="*/ 3 h 71"/>
                <a:gd name="T76" fmla="*/ 67 w 75"/>
                <a:gd name="T77" fmla="*/ 11 h 71"/>
                <a:gd name="T78" fmla="*/ 11 w 75"/>
                <a:gd name="T79" fmla="*/ 31 h 71"/>
                <a:gd name="T80" fmla="*/ 3 w 75"/>
                <a:gd name="T81" fmla="*/ 31 h 71"/>
                <a:gd name="T82" fmla="*/ 4 w 75"/>
                <a:gd name="T83" fmla="*/ 65 h 71"/>
                <a:gd name="T84" fmla="*/ 29 w 75"/>
                <a:gd name="T85" fmla="*/ 64 h 71"/>
                <a:gd name="T86" fmla="*/ 71 w 75"/>
                <a:gd name="T87" fmla="*/ 67 h 71"/>
                <a:gd name="T88" fmla="*/ 4 w 75"/>
                <a:gd name="T89" fmla="*/ 67 h 71"/>
                <a:gd name="T90" fmla="*/ 62 w 75"/>
                <a:gd name="T91" fmla="*/ 56 h 71"/>
                <a:gd name="T92" fmla="*/ 39 w 75"/>
                <a:gd name="T93" fmla="*/ 40 h 71"/>
                <a:gd name="T94" fmla="*/ 39 w 75"/>
                <a:gd name="T95" fmla="*/ 57 h 71"/>
                <a:gd name="T96" fmla="*/ 60 w 75"/>
                <a:gd name="T97" fmla="*/ 5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 h="71">
                  <a:moveTo>
                    <a:pt x="75" y="31"/>
                  </a:moveTo>
                  <a:cubicBezTo>
                    <a:pt x="75" y="28"/>
                    <a:pt x="75" y="28"/>
                    <a:pt x="75" y="28"/>
                  </a:cubicBezTo>
                  <a:cubicBezTo>
                    <a:pt x="75" y="27"/>
                    <a:pt x="75" y="27"/>
                    <a:pt x="75" y="27"/>
                  </a:cubicBezTo>
                  <a:cubicBezTo>
                    <a:pt x="75" y="27"/>
                    <a:pt x="75" y="26"/>
                    <a:pt x="75" y="26"/>
                  </a:cubicBezTo>
                  <a:cubicBezTo>
                    <a:pt x="70" y="14"/>
                    <a:pt x="70" y="14"/>
                    <a:pt x="70" y="14"/>
                  </a:cubicBezTo>
                  <a:cubicBezTo>
                    <a:pt x="70" y="14"/>
                    <a:pt x="69" y="14"/>
                    <a:pt x="69" y="14"/>
                  </a:cubicBezTo>
                  <a:cubicBezTo>
                    <a:pt x="70" y="13"/>
                    <a:pt x="70" y="12"/>
                    <a:pt x="70" y="11"/>
                  </a:cubicBezTo>
                  <a:cubicBezTo>
                    <a:pt x="70" y="5"/>
                    <a:pt x="70" y="5"/>
                    <a:pt x="70" y="5"/>
                  </a:cubicBezTo>
                  <a:cubicBezTo>
                    <a:pt x="70" y="2"/>
                    <a:pt x="67" y="0"/>
                    <a:pt x="64" y="0"/>
                  </a:cubicBezTo>
                  <a:cubicBezTo>
                    <a:pt x="11" y="0"/>
                    <a:pt x="11" y="0"/>
                    <a:pt x="11" y="0"/>
                  </a:cubicBezTo>
                  <a:cubicBezTo>
                    <a:pt x="8" y="0"/>
                    <a:pt x="5" y="2"/>
                    <a:pt x="5" y="5"/>
                  </a:cubicBezTo>
                  <a:cubicBezTo>
                    <a:pt x="5" y="11"/>
                    <a:pt x="5" y="11"/>
                    <a:pt x="5" y="11"/>
                  </a:cubicBezTo>
                  <a:cubicBezTo>
                    <a:pt x="5" y="12"/>
                    <a:pt x="5" y="13"/>
                    <a:pt x="6" y="14"/>
                  </a:cubicBezTo>
                  <a:cubicBezTo>
                    <a:pt x="6" y="14"/>
                    <a:pt x="6" y="14"/>
                    <a:pt x="5" y="14"/>
                  </a:cubicBezTo>
                  <a:cubicBezTo>
                    <a:pt x="1" y="26"/>
                    <a:pt x="1" y="26"/>
                    <a:pt x="1" y="26"/>
                  </a:cubicBezTo>
                  <a:cubicBezTo>
                    <a:pt x="0" y="26"/>
                    <a:pt x="0" y="27"/>
                    <a:pt x="0" y="27"/>
                  </a:cubicBezTo>
                  <a:cubicBezTo>
                    <a:pt x="0" y="27"/>
                    <a:pt x="0" y="27"/>
                    <a:pt x="0" y="28"/>
                  </a:cubicBezTo>
                  <a:cubicBezTo>
                    <a:pt x="0" y="31"/>
                    <a:pt x="0" y="31"/>
                    <a:pt x="0" y="31"/>
                  </a:cubicBezTo>
                  <a:cubicBezTo>
                    <a:pt x="0" y="33"/>
                    <a:pt x="2" y="36"/>
                    <a:pt x="5" y="36"/>
                  </a:cubicBezTo>
                  <a:cubicBezTo>
                    <a:pt x="5" y="61"/>
                    <a:pt x="5" y="61"/>
                    <a:pt x="5" y="61"/>
                  </a:cubicBezTo>
                  <a:cubicBezTo>
                    <a:pt x="3" y="61"/>
                    <a:pt x="1" y="63"/>
                    <a:pt x="1" y="65"/>
                  </a:cubicBezTo>
                  <a:cubicBezTo>
                    <a:pt x="1" y="67"/>
                    <a:pt x="1" y="67"/>
                    <a:pt x="1" y="67"/>
                  </a:cubicBezTo>
                  <a:cubicBezTo>
                    <a:pt x="1" y="69"/>
                    <a:pt x="3" y="71"/>
                    <a:pt x="6" y="71"/>
                  </a:cubicBezTo>
                  <a:cubicBezTo>
                    <a:pt x="70" y="71"/>
                    <a:pt x="70" y="71"/>
                    <a:pt x="70" y="71"/>
                  </a:cubicBezTo>
                  <a:cubicBezTo>
                    <a:pt x="72" y="71"/>
                    <a:pt x="74" y="69"/>
                    <a:pt x="74" y="67"/>
                  </a:cubicBezTo>
                  <a:cubicBezTo>
                    <a:pt x="74" y="65"/>
                    <a:pt x="74" y="65"/>
                    <a:pt x="74" y="65"/>
                  </a:cubicBezTo>
                  <a:cubicBezTo>
                    <a:pt x="74" y="63"/>
                    <a:pt x="72" y="61"/>
                    <a:pt x="70" y="61"/>
                  </a:cubicBezTo>
                  <a:cubicBezTo>
                    <a:pt x="70" y="36"/>
                    <a:pt x="70" y="36"/>
                    <a:pt x="70" y="36"/>
                  </a:cubicBezTo>
                  <a:cubicBezTo>
                    <a:pt x="73" y="36"/>
                    <a:pt x="75" y="33"/>
                    <a:pt x="75" y="31"/>
                  </a:cubicBezTo>
                  <a:close/>
                  <a:moveTo>
                    <a:pt x="4" y="26"/>
                  </a:moveTo>
                  <a:cubicBezTo>
                    <a:pt x="8" y="16"/>
                    <a:pt x="8" y="16"/>
                    <a:pt x="8" y="16"/>
                  </a:cubicBezTo>
                  <a:cubicBezTo>
                    <a:pt x="67" y="16"/>
                    <a:pt x="67" y="16"/>
                    <a:pt x="67" y="16"/>
                  </a:cubicBezTo>
                  <a:cubicBezTo>
                    <a:pt x="71" y="26"/>
                    <a:pt x="71" y="26"/>
                    <a:pt x="71" y="26"/>
                  </a:cubicBezTo>
                  <a:lnTo>
                    <a:pt x="4" y="26"/>
                  </a:lnTo>
                  <a:close/>
                  <a:moveTo>
                    <a:pt x="62" y="31"/>
                  </a:moveTo>
                  <a:cubicBezTo>
                    <a:pt x="62" y="32"/>
                    <a:pt x="60" y="33"/>
                    <a:pt x="58" y="33"/>
                  </a:cubicBezTo>
                  <a:cubicBezTo>
                    <a:pt x="57" y="33"/>
                    <a:pt x="57" y="33"/>
                    <a:pt x="57" y="33"/>
                  </a:cubicBezTo>
                  <a:cubicBezTo>
                    <a:pt x="55" y="33"/>
                    <a:pt x="54" y="32"/>
                    <a:pt x="54" y="31"/>
                  </a:cubicBezTo>
                  <a:cubicBezTo>
                    <a:pt x="54" y="28"/>
                    <a:pt x="54" y="28"/>
                    <a:pt x="54" y="28"/>
                  </a:cubicBezTo>
                  <a:cubicBezTo>
                    <a:pt x="62" y="28"/>
                    <a:pt x="62" y="28"/>
                    <a:pt x="62" y="28"/>
                  </a:cubicBezTo>
                  <a:lnTo>
                    <a:pt x="62" y="31"/>
                  </a:lnTo>
                  <a:close/>
                  <a:moveTo>
                    <a:pt x="52" y="31"/>
                  </a:moveTo>
                  <a:cubicBezTo>
                    <a:pt x="52" y="32"/>
                    <a:pt x="50" y="33"/>
                    <a:pt x="48" y="33"/>
                  </a:cubicBezTo>
                  <a:cubicBezTo>
                    <a:pt x="47" y="33"/>
                    <a:pt x="47" y="33"/>
                    <a:pt x="47" y="33"/>
                  </a:cubicBezTo>
                  <a:cubicBezTo>
                    <a:pt x="45" y="33"/>
                    <a:pt x="44" y="32"/>
                    <a:pt x="44" y="31"/>
                  </a:cubicBezTo>
                  <a:cubicBezTo>
                    <a:pt x="44" y="28"/>
                    <a:pt x="44" y="28"/>
                    <a:pt x="44" y="28"/>
                  </a:cubicBezTo>
                  <a:cubicBezTo>
                    <a:pt x="52" y="28"/>
                    <a:pt x="52" y="28"/>
                    <a:pt x="52" y="28"/>
                  </a:cubicBezTo>
                  <a:lnTo>
                    <a:pt x="52" y="31"/>
                  </a:lnTo>
                  <a:close/>
                  <a:moveTo>
                    <a:pt x="42" y="31"/>
                  </a:moveTo>
                  <a:cubicBezTo>
                    <a:pt x="42" y="32"/>
                    <a:pt x="40" y="33"/>
                    <a:pt x="38" y="33"/>
                  </a:cubicBezTo>
                  <a:cubicBezTo>
                    <a:pt x="37" y="33"/>
                    <a:pt x="37" y="33"/>
                    <a:pt x="37" y="33"/>
                  </a:cubicBezTo>
                  <a:cubicBezTo>
                    <a:pt x="35" y="33"/>
                    <a:pt x="34" y="32"/>
                    <a:pt x="34" y="31"/>
                  </a:cubicBezTo>
                  <a:cubicBezTo>
                    <a:pt x="34" y="28"/>
                    <a:pt x="34" y="28"/>
                    <a:pt x="34" y="28"/>
                  </a:cubicBezTo>
                  <a:cubicBezTo>
                    <a:pt x="42" y="28"/>
                    <a:pt x="42" y="28"/>
                    <a:pt x="42" y="28"/>
                  </a:cubicBezTo>
                  <a:lnTo>
                    <a:pt x="42" y="31"/>
                  </a:lnTo>
                  <a:close/>
                  <a:moveTo>
                    <a:pt x="32" y="31"/>
                  </a:moveTo>
                  <a:cubicBezTo>
                    <a:pt x="32" y="32"/>
                    <a:pt x="30" y="33"/>
                    <a:pt x="28" y="33"/>
                  </a:cubicBezTo>
                  <a:cubicBezTo>
                    <a:pt x="27" y="33"/>
                    <a:pt x="27" y="33"/>
                    <a:pt x="27" y="33"/>
                  </a:cubicBezTo>
                  <a:cubicBezTo>
                    <a:pt x="25" y="33"/>
                    <a:pt x="23" y="32"/>
                    <a:pt x="23" y="31"/>
                  </a:cubicBezTo>
                  <a:cubicBezTo>
                    <a:pt x="23" y="28"/>
                    <a:pt x="23" y="28"/>
                    <a:pt x="23" y="28"/>
                  </a:cubicBezTo>
                  <a:cubicBezTo>
                    <a:pt x="32" y="28"/>
                    <a:pt x="32" y="28"/>
                    <a:pt x="32" y="28"/>
                  </a:cubicBezTo>
                  <a:lnTo>
                    <a:pt x="32" y="31"/>
                  </a:lnTo>
                  <a:close/>
                  <a:moveTo>
                    <a:pt x="21" y="28"/>
                  </a:moveTo>
                  <a:cubicBezTo>
                    <a:pt x="21" y="31"/>
                    <a:pt x="21" y="31"/>
                    <a:pt x="21" y="31"/>
                  </a:cubicBezTo>
                  <a:cubicBezTo>
                    <a:pt x="21" y="32"/>
                    <a:pt x="20" y="33"/>
                    <a:pt x="18" y="33"/>
                  </a:cubicBezTo>
                  <a:cubicBezTo>
                    <a:pt x="17" y="33"/>
                    <a:pt x="17" y="33"/>
                    <a:pt x="17" y="33"/>
                  </a:cubicBezTo>
                  <a:cubicBezTo>
                    <a:pt x="15" y="33"/>
                    <a:pt x="13" y="32"/>
                    <a:pt x="13" y="31"/>
                  </a:cubicBezTo>
                  <a:cubicBezTo>
                    <a:pt x="13" y="28"/>
                    <a:pt x="13" y="28"/>
                    <a:pt x="13" y="28"/>
                  </a:cubicBezTo>
                  <a:lnTo>
                    <a:pt x="21" y="28"/>
                  </a:lnTo>
                  <a:close/>
                  <a:moveTo>
                    <a:pt x="12" y="33"/>
                  </a:moveTo>
                  <a:cubicBezTo>
                    <a:pt x="13" y="35"/>
                    <a:pt x="15" y="35"/>
                    <a:pt x="17" y="35"/>
                  </a:cubicBezTo>
                  <a:cubicBezTo>
                    <a:pt x="18" y="35"/>
                    <a:pt x="18" y="35"/>
                    <a:pt x="18" y="35"/>
                  </a:cubicBezTo>
                  <a:cubicBezTo>
                    <a:pt x="20" y="35"/>
                    <a:pt x="21" y="35"/>
                    <a:pt x="22" y="33"/>
                  </a:cubicBezTo>
                  <a:cubicBezTo>
                    <a:pt x="23" y="35"/>
                    <a:pt x="25" y="35"/>
                    <a:pt x="27" y="35"/>
                  </a:cubicBezTo>
                  <a:cubicBezTo>
                    <a:pt x="28" y="35"/>
                    <a:pt x="28" y="35"/>
                    <a:pt x="28" y="35"/>
                  </a:cubicBezTo>
                  <a:cubicBezTo>
                    <a:pt x="30" y="35"/>
                    <a:pt x="32" y="35"/>
                    <a:pt x="33" y="33"/>
                  </a:cubicBezTo>
                  <a:cubicBezTo>
                    <a:pt x="34" y="35"/>
                    <a:pt x="35" y="35"/>
                    <a:pt x="37" y="35"/>
                  </a:cubicBezTo>
                  <a:cubicBezTo>
                    <a:pt x="38" y="35"/>
                    <a:pt x="38" y="35"/>
                    <a:pt x="38" y="35"/>
                  </a:cubicBezTo>
                  <a:cubicBezTo>
                    <a:pt x="40" y="35"/>
                    <a:pt x="42" y="35"/>
                    <a:pt x="43" y="33"/>
                  </a:cubicBezTo>
                  <a:cubicBezTo>
                    <a:pt x="44" y="35"/>
                    <a:pt x="45" y="35"/>
                    <a:pt x="47" y="35"/>
                  </a:cubicBezTo>
                  <a:cubicBezTo>
                    <a:pt x="48" y="35"/>
                    <a:pt x="48" y="35"/>
                    <a:pt x="48" y="35"/>
                  </a:cubicBezTo>
                  <a:cubicBezTo>
                    <a:pt x="50" y="35"/>
                    <a:pt x="52" y="35"/>
                    <a:pt x="53" y="33"/>
                  </a:cubicBezTo>
                  <a:cubicBezTo>
                    <a:pt x="54" y="35"/>
                    <a:pt x="55" y="35"/>
                    <a:pt x="57" y="35"/>
                  </a:cubicBezTo>
                  <a:cubicBezTo>
                    <a:pt x="58" y="35"/>
                    <a:pt x="58" y="35"/>
                    <a:pt x="58" y="35"/>
                  </a:cubicBezTo>
                  <a:cubicBezTo>
                    <a:pt x="60" y="35"/>
                    <a:pt x="62" y="35"/>
                    <a:pt x="63" y="33"/>
                  </a:cubicBezTo>
                  <a:cubicBezTo>
                    <a:pt x="64" y="35"/>
                    <a:pt x="65" y="35"/>
                    <a:pt x="67" y="35"/>
                  </a:cubicBezTo>
                  <a:cubicBezTo>
                    <a:pt x="67" y="62"/>
                    <a:pt x="67" y="62"/>
                    <a:pt x="67" y="62"/>
                  </a:cubicBezTo>
                  <a:cubicBezTo>
                    <a:pt x="30" y="62"/>
                    <a:pt x="30" y="62"/>
                    <a:pt x="30" y="62"/>
                  </a:cubicBezTo>
                  <a:cubicBezTo>
                    <a:pt x="30" y="41"/>
                    <a:pt x="30" y="41"/>
                    <a:pt x="30" y="41"/>
                  </a:cubicBezTo>
                  <a:cubicBezTo>
                    <a:pt x="30" y="40"/>
                    <a:pt x="30" y="40"/>
                    <a:pt x="29" y="40"/>
                  </a:cubicBezTo>
                  <a:cubicBezTo>
                    <a:pt x="14" y="40"/>
                    <a:pt x="14" y="40"/>
                    <a:pt x="14" y="40"/>
                  </a:cubicBezTo>
                  <a:cubicBezTo>
                    <a:pt x="13" y="40"/>
                    <a:pt x="13" y="40"/>
                    <a:pt x="13" y="41"/>
                  </a:cubicBezTo>
                  <a:cubicBezTo>
                    <a:pt x="13" y="62"/>
                    <a:pt x="13" y="62"/>
                    <a:pt x="13" y="62"/>
                  </a:cubicBezTo>
                  <a:cubicBezTo>
                    <a:pt x="8" y="62"/>
                    <a:pt x="8" y="62"/>
                    <a:pt x="8" y="62"/>
                  </a:cubicBezTo>
                  <a:cubicBezTo>
                    <a:pt x="8" y="35"/>
                    <a:pt x="8" y="35"/>
                    <a:pt x="8" y="35"/>
                  </a:cubicBezTo>
                  <a:cubicBezTo>
                    <a:pt x="10" y="35"/>
                    <a:pt x="11" y="35"/>
                    <a:pt x="12" y="33"/>
                  </a:cubicBezTo>
                  <a:close/>
                  <a:moveTo>
                    <a:pt x="15" y="62"/>
                  </a:moveTo>
                  <a:cubicBezTo>
                    <a:pt x="15" y="42"/>
                    <a:pt x="15" y="42"/>
                    <a:pt x="15" y="42"/>
                  </a:cubicBezTo>
                  <a:cubicBezTo>
                    <a:pt x="28" y="42"/>
                    <a:pt x="28" y="42"/>
                    <a:pt x="28" y="42"/>
                  </a:cubicBezTo>
                  <a:cubicBezTo>
                    <a:pt x="28" y="62"/>
                    <a:pt x="28" y="62"/>
                    <a:pt x="28" y="62"/>
                  </a:cubicBezTo>
                  <a:lnTo>
                    <a:pt x="15" y="62"/>
                  </a:lnTo>
                  <a:close/>
                  <a:moveTo>
                    <a:pt x="68" y="33"/>
                  </a:moveTo>
                  <a:cubicBezTo>
                    <a:pt x="67" y="33"/>
                    <a:pt x="67" y="33"/>
                    <a:pt x="67" y="33"/>
                  </a:cubicBezTo>
                  <a:cubicBezTo>
                    <a:pt x="65" y="33"/>
                    <a:pt x="64" y="32"/>
                    <a:pt x="64" y="31"/>
                  </a:cubicBezTo>
                  <a:cubicBezTo>
                    <a:pt x="64" y="28"/>
                    <a:pt x="64" y="28"/>
                    <a:pt x="64" y="28"/>
                  </a:cubicBezTo>
                  <a:cubicBezTo>
                    <a:pt x="72" y="28"/>
                    <a:pt x="72" y="28"/>
                    <a:pt x="72" y="28"/>
                  </a:cubicBezTo>
                  <a:cubicBezTo>
                    <a:pt x="72" y="31"/>
                    <a:pt x="72" y="31"/>
                    <a:pt x="72" y="31"/>
                  </a:cubicBezTo>
                  <a:cubicBezTo>
                    <a:pt x="72" y="32"/>
                    <a:pt x="70" y="33"/>
                    <a:pt x="68" y="33"/>
                  </a:cubicBezTo>
                  <a:close/>
                  <a:moveTo>
                    <a:pt x="67" y="11"/>
                  </a:moveTo>
                  <a:cubicBezTo>
                    <a:pt x="67" y="13"/>
                    <a:pt x="66" y="14"/>
                    <a:pt x="64" y="14"/>
                  </a:cubicBezTo>
                  <a:cubicBezTo>
                    <a:pt x="11" y="14"/>
                    <a:pt x="11" y="14"/>
                    <a:pt x="11" y="14"/>
                  </a:cubicBezTo>
                  <a:cubicBezTo>
                    <a:pt x="9" y="14"/>
                    <a:pt x="8" y="13"/>
                    <a:pt x="8" y="11"/>
                  </a:cubicBezTo>
                  <a:cubicBezTo>
                    <a:pt x="8" y="5"/>
                    <a:pt x="8" y="5"/>
                    <a:pt x="8" y="5"/>
                  </a:cubicBezTo>
                  <a:cubicBezTo>
                    <a:pt x="8" y="4"/>
                    <a:pt x="9" y="3"/>
                    <a:pt x="11" y="3"/>
                  </a:cubicBezTo>
                  <a:cubicBezTo>
                    <a:pt x="64" y="3"/>
                    <a:pt x="64" y="3"/>
                    <a:pt x="64" y="3"/>
                  </a:cubicBezTo>
                  <a:cubicBezTo>
                    <a:pt x="66" y="3"/>
                    <a:pt x="67" y="4"/>
                    <a:pt x="67" y="5"/>
                  </a:cubicBezTo>
                  <a:lnTo>
                    <a:pt x="67" y="11"/>
                  </a:lnTo>
                  <a:close/>
                  <a:moveTo>
                    <a:pt x="3" y="28"/>
                  </a:moveTo>
                  <a:cubicBezTo>
                    <a:pt x="11" y="28"/>
                    <a:pt x="11" y="28"/>
                    <a:pt x="11" y="28"/>
                  </a:cubicBezTo>
                  <a:cubicBezTo>
                    <a:pt x="11" y="31"/>
                    <a:pt x="11" y="31"/>
                    <a:pt x="11" y="31"/>
                  </a:cubicBezTo>
                  <a:cubicBezTo>
                    <a:pt x="11" y="32"/>
                    <a:pt x="10" y="33"/>
                    <a:pt x="8" y="33"/>
                  </a:cubicBezTo>
                  <a:cubicBezTo>
                    <a:pt x="7" y="33"/>
                    <a:pt x="7" y="33"/>
                    <a:pt x="7" y="33"/>
                  </a:cubicBezTo>
                  <a:cubicBezTo>
                    <a:pt x="5" y="33"/>
                    <a:pt x="3" y="32"/>
                    <a:pt x="3" y="31"/>
                  </a:cubicBezTo>
                  <a:lnTo>
                    <a:pt x="3" y="28"/>
                  </a:lnTo>
                  <a:close/>
                  <a:moveTo>
                    <a:pt x="4" y="67"/>
                  </a:moveTo>
                  <a:cubicBezTo>
                    <a:pt x="4" y="65"/>
                    <a:pt x="4" y="65"/>
                    <a:pt x="4" y="65"/>
                  </a:cubicBezTo>
                  <a:cubicBezTo>
                    <a:pt x="4" y="65"/>
                    <a:pt x="5" y="64"/>
                    <a:pt x="6" y="64"/>
                  </a:cubicBezTo>
                  <a:cubicBezTo>
                    <a:pt x="14" y="64"/>
                    <a:pt x="14" y="64"/>
                    <a:pt x="14" y="64"/>
                  </a:cubicBezTo>
                  <a:cubicBezTo>
                    <a:pt x="29" y="64"/>
                    <a:pt x="29" y="64"/>
                    <a:pt x="29" y="64"/>
                  </a:cubicBezTo>
                  <a:cubicBezTo>
                    <a:pt x="70" y="64"/>
                    <a:pt x="70" y="64"/>
                    <a:pt x="70" y="64"/>
                  </a:cubicBezTo>
                  <a:cubicBezTo>
                    <a:pt x="70" y="64"/>
                    <a:pt x="71" y="65"/>
                    <a:pt x="71" y="65"/>
                  </a:cubicBezTo>
                  <a:cubicBezTo>
                    <a:pt x="71" y="67"/>
                    <a:pt x="71" y="67"/>
                    <a:pt x="71" y="67"/>
                  </a:cubicBezTo>
                  <a:cubicBezTo>
                    <a:pt x="71" y="68"/>
                    <a:pt x="70" y="68"/>
                    <a:pt x="70" y="68"/>
                  </a:cubicBezTo>
                  <a:cubicBezTo>
                    <a:pt x="6" y="68"/>
                    <a:pt x="6" y="68"/>
                    <a:pt x="6" y="68"/>
                  </a:cubicBezTo>
                  <a:cubicBezTo>
                    <a:pt x="5" y="68"/>
                    <a:pt x="4" y="68"/>
                    <a:pt x="4" y="67"/>
                  </a:cubicBezTo>
                  <a:close/>
                  <a:moveTo>
                    <a:pt x="39" y="57"/>
                  </a:moveTo>
                  <a:cubicBezTo>
                    <a:pt x="61" y="57"/>
                    <a:pt x="61" y="57"/>
                    <a:pt x="61" y="57"/>
                  </a:cubicBezTo>
                  <a:cubicBezTo>
                    <a:pt x="62" y="57"/>
                    <a:pt x="62" y="56"/>
                    <a:pt x="62" y="56"/>
                  </a:cubicBezTo>
                  <a:cubicBezTo>
                    <a:pt x="62" y="41"/>
                    <a:pt x="62" y="41"/>
                    <a:pt x="62" y="41"/>
                  </a:cubicBezTo>
                  <a:cubicBezTo>
                    <a:pt x="62" y="40"/>
                    <a:pt x="62" y="40"/>
                    <a:pt x="61" y="40"/>
                  </a:cubicBezTo>
                  <a:cubicBezTo>
                    <a:pt x="39" y="40"/>
                    <a:pt x="39" y="40"/>
                    <a:pt x="39" y="40"/>
                  </a:cubicBezTo>
                  <a:cubicBezTo>
                    <a:pt x="38" y="40"/>
                    <a:pt x="38" y="40"/>
                    <a:pt x="38" y="41"/>
                  </a:cubicBezTo>
                  <a:cubicBezTo>
                    <a:pt x="38" y="56"/>
                    <a:pt x="38" y="56"/>
                    <a:pt x="38" y="56"/>
                  </a:cubicBezTo>
                  <a:cubicBezTo>
                    <a:pt x="38" y="56"/>
                    <a:pt x="38" y="57"/>
                    <a:pt x="39" y="57"/>
                  </a:cubicBezTo>
                  <a:close/>
                  <a:moveTo>
                    <a:pt x="40" y="42"/>
                  </a:moveTo>
                  <a:cubicBezTo>
                    <a:pt x="60" y="42"/>
                    <a:pt x="60" y="42"/>
                    <a:pt x="60" y="42"/>
                  </a:cubicBezTo>
                  <a:cubicBezTo>
                    <a:pt x="60" y="55"/>
                    <a:pt x="60" y="55"/>
                    <a:pt x="60" y="55"/>
                  </a:cubicBezTo>
                  <a:cubicBezTo>
                    <a:pt x="40" y="55"/>
                    <a:pt x="40" y="55"/>
                    <a:pt x="40" y="5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80" name="Freeform 17"/>
            <p:cNvSpPr>
              <a:spLocks noEditPoints="1"/>
            </p:cNvSpPr>
            <p:nvPr/>
          </p:nvSpPr>
          <p:spPr bwMode="auto">
            <a:xfrm>
              <a:off x="8238493" y="4190759"/>
              <a:ext cx="395516" cy="335025"/>
            </a:xfrm>
            <a:custGeom>
              <a:avLst/>
              <a:gdLst>
                <a:gd name="T0" fmla="*/ 70 w 72"/>
                <a:gd name="T1" fmla="*/ 16 h 61"/>
                <a:gd name="T2" fmla="*/ 56 w 72"/>
                <a:gd name="T3" fmla="*/ 18 h 61"/>
                <a:gd name="T4" fmla="*/ 43 w 72"/>
                <a:gd name="T5" fmla="*/ 46 h 61"/>
                <a:gd name="T6" fmla="*/ 12 w 72"/>
                <a:gd name="T7" fmla="*/ 46 h 61"/>
                <a:gd name="T8" fmla="*/ 13 w 72"/>
                <a:gd name="T9" fmla="*/ 49 h 61"/>
                <a:gd name="T10" fmla="*/ 48 w 72"/>
                <a:gd name="T11" fmla="*/ 51 h 61"/>
                <a:gd name="T12" fmla="*/ 13 w 72"/>
                <a:gd name="T13" fmla="*/ 52 h 61"/>
                <a:gd name="T14" fmla="*/ 9 w 72"/>
                <a:gd name="T15" fmla="*/ 45 h 61"/>
                <a:gd name="T16" fmla="*/ 7 w 72"/>
                <a:gd name="T17" fmla="*/ 42 h 61"/>
                <a:gd name="T18" fmla="*/ 1 w 72"/>
                <a:gd name="T19" fmla="*/ 23 h 61"/>
                <a:gd name="T20" fmla="*/ 10 w 72"/>
                <a:gd name="T21" fmla="*/ 41 h 61"/>
                <a:gd name="T22" fmla="*/ 43 w 72"/>
                <a:gd name="T23" fmla="*/ 43 h 61"/>
                <a:gd name="T24" fmla="*/ 54 w 72"/>
                <a:gd name="T25" fmla="*/ 17 h 61"/>
                <a:gd name="T26" fmla="*/ 70 w 72"/>
                <a:gd name="T27" fmla="*/ 13 h 61"/>
                <a:gd name="T28" fmla="*/ 18 w 72"/>
                <a:gd name="T29" fmla="*/ 57 h 61"/>
                <a:gd name="T30" fmla="*/ 11 w 72"/>
                <a:gd name="T31" fmla="*/ 57 h 61"/>
                <a:gd name="T32" fmla="*/ 18 w 72"/>
                <a:gd name="T33" fmla="*/ 57 h 61"/>
                <a:gd name="T34" fmla="*/ 14 w 72"/>
                <a:gd name="T35" fmla="*/ 55 h 61"/>
                <a:gd name="T36" fmla="*/ 14 w 72"/>
                <a:gd name="T37" fmla="*/ 59 h 61"/>
                <a:gd name="T38" fmla="*/ 45 w 72"/>
                <a:gd name="T39" fmla="*/ 57 h 61"/>
                <a:gd name="T40" fmla="*/ 38 w 72"/>
                <a:gd name="T41" fmla="*/ 57 h 61"/>
                <a:gd name="T42" fmla="*/ 45 w 72"/>
                <a:gd name="T43" fmla="*/ 57 h 61"/>
                <a:gd name="T44" fmla="*/ 41 w 72"/>
                <a:gd name="T45" fmla="*/ 55 h 61"/>
                <a:gd name="T46" fmla="*/ 41 w 72"/>
                <a:gd name="T47" fmla="*/ 59 h 61"/>
                <a:gd name="T48" fmla="*/ 12 w 72"/>
                <a:gd name="T49" fmla="*/ 37 h 61"/>
                <a:gd name="T50" fmla="*/ 45 w 72"/>
                <a:gd name="T51" fmla="*/ 36 h 61"/>
                <a:gd name="T52" fmla="*/ 12 w 72"/>
                <a:gd name="T53" fmla="*/ 35 h 61"/>
                <a:gd name="T54" fmla="*/ 12 w 72"/>
                <a:gd name="T55" fmla="*/ 37 h 61"/>
                <a:gd name="T56" fmla="*/ 12 w 72"/>
                <a:gd name="T57" fmla="*/ 40 h 61"/>
                <a:gd name="T58" fmla="*/ 43 w 72"/>
                <a:gd name="T59" fmla="*/ 41 h 61"/>
                <a:gd name="T60" fmla="*/ 43 w 72"/>
                <a:gd name="T61" fmla="*/ 39 h 61"/>
                <a:gd name="T62" fmla="*/ 37 w 72"/>
                <a:gd name="T63" fmla="*/ 31 h 61"/>
                <a:gd name="T64" fmla="*/ 44 w 72"/>
                <a:gd name="T65" fmla="*/ 30 h 61"/>
                <a:gd name="T66" fmla="*/ 43 w 72"/>
                <a:gd name="T67" fmla="*/ 0 h 61"/>
                <a:gd name="T68" fmla="*/ 36 w 72"/>
                <a:gd name="T69" fmla="*/ 0 h 61"/>
                <a:gd name="T70" fmla="*/ 37 w 72"/>
                <a:gd name="T71" fmla="*/ 31 h 61"/>
                <a:gd name="T72" fmla="*/ 31 w 72"/>
                <a:gd name="T73" fmla="*/ 31 h 61"/>
                <a:gd name="T74" fmla="*/ 32 w 72"/>
                <a:gd name="T75" fmla="*/ 8 h 61"/>
                <a:gd name="T76" fmla="*/ 25 w 72"/>
                <a:gd name="T77" fmla="*/ 8 h 61"/>
                <a:gd name="T78" fmla="*/ 24 w 72"/>
                <a:gd name="T79" fmla="*/ 30 h 61"/>
                <a:gd name="T80" fmla="*/ 13 w 72"/>
                <a:gd name="T81" fmla="*/ 31 h 61"/>
                <a:gd name="T82" fmla="*/ 20 w 72"/>
                <a:gd name="T83" fmla="*/ 30 h 61"/>
                <a:gd name="T84" fmla="*/ 20 w 72"/>
                <a:gd name="T85" fmla="*/ 16 h 61"/>
                <a:gd name="T86" fmla="*/ 13 w 72"/>
                <a:gd name="T87" fmla="*/ 16 h 61"/>
                <a:gd name="T88" fmla="*/ 13 w 72"/>
                <a:gd name="T89"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61">
                  <a:moveTo>
                    <a:pt x="72" y="14"/>
                  </a:moveTo>
                  <a:cubicBezTo>
                    <a:pt x="72" y="15"/>
                    <a:pt x="71" y="16"/>
                    <a:pt x="70" y="16"/>
                  </a:cubicBezTo>
                  <a:cubicBezTo>
                    <a:pt x="59" y="16"/>
                    <a:pt x="59" y="16"/>
                    <a:pt x="59" y="16"/>
                  </a:cubicBezTo>
                  <a:cubicBezTo>
                    <a:pt x="58" y="16"/>
                    <a:pt x="57" y="17"/>
                    <a:pt x="56" y="18"/>
                  </a:cubicBezTo>
                  <a:cubicBezTo>
                    <a:pt x="49" y="42"/>
                    <a:pt x="49" y="42"/>
                    <a:pt x="49" y="42"/>
                  </a:cubicBezTo>
                  <a:cubicBezTo>
                    <a:pt x="48" y="44"/>
                    <a:pt x="46" y="46"/>
                    <a:pt x="43" y="46"/>
                  </a:cubicBezTo>
                  <a:cubicBezTo>
                    <a:pt x="13" y="46"/>
                    <a:pt x="13" y="46"/>
                    <a:pt x="13" y="46"/>
                  </a:cubicBezTo>
                  <a:cubicBezTo>
                    <a:pt x="13" y="46"/>
                    <a:pt x="12" y="46"/>
                    <a:pt x="12" y="46"/>
                  </a:cubicBezTo>
                  <a:cubicBezTo>
                    <a:pt x="12" y="48"/>
                    <a:pt x="12" y="48"/>
                    <a:pt x="12" y="48"/>
                  </a:cubicBezTo>
                  <a:cubicBezTo>
                    <a:pt x="12" y="49"/>
                    <a:pt x="12" y="49"/>
                    <a:pt x="13" y="49"/>
                  </a:cubicBezTo>
                  <a:cubicBezTo>
                    <a:pt x="47" y="49"/>
                    <a:pt x="47" y="49"/>
                    <a:pt x="47" y="49"/>
                  </a:cubicBezTo>
                  <a:cubicBezTo>
                    <a:pt x="47" y="49"/>
                    <a:pt x="48" y="50"/>
                    <a:pt x="48" y="51"/>
                  </a:cubicBezTo>
                  <a:cubicBezTo>
                    <a:pt x="48" y="52"/>
                    <a:pt x="47" y="52"/>
                    <a:pt x="47" y="52"/>
                  </a:cubicBezTo>
                  <a:cubicBezTo>
                    <a:pt x="13" y="52"/>
                    <a:pt x="13" y="52"/>
                    <a:pt x="13" y="52"/>
                  </a:cubicBezTo>
                  <a:cubicBezTo>
                    <a:pt x="11" y="52"/>
                    <a:pt x="9" y="50"/>
                    <a:pt x="9" y="48"/>
                  </a:cubicBezTo>
                  <a:cubicBezTo>
                    <a:pt x="9" y="45"/>
                    <a:pt x="9" y="45"/>
                    <a:pt x="9" y="45"/>
                  </a:cubicBezTo>
                  <a:cubicBezTo>
                    <a:pt x="9" y="45"/>
                    <a:pt x="9" y="44"/>
                    <a:pt x="9" y="44"/>
                  </a:cubicBezTo>
                  <a:cubicBezTo>
                    <a:pt x="8" y="44"/>
                    <a:pt x="8" y="43"/>
                    <a:pt x="7" y="42"/>
                  </a:cubicBezTo>
                  <a:cubicBezTo>
                    <a:pt x="0" y="25"/>
                    <a:pt x="0" y="25"/>
                    <a:pt x="0" y="25"/>
                  </a:cubicBezTo>
                  <a:cubicBezTo>
                    <a:pt x="0" y="24"/>
                    <a:pt x="0" y="23"/>
                    <a:pt x="1" y="23"/>
                  </a:cubicBezTo>
                  <a:cubicBezTo>
                    <a:pt x="1" y="22"/>
                    <a:pt x="2" y="23"/>
                    <a:pt x="3" y="24"/>
                  </a:cubicBezTo>
                  <a:cubicBezTo>
                    <a:pt x="10" y="41"/>
                    <a:pt x="10" y="41"/>
                    <a:pt x="10" y="41"/>
                  </a:cubicBezTo>
                  <a:cubicBezTo>
                    <a:pt x="11" y="42"/>
                    <a:pt x="12" y="43"/>
                    <a:pt x="13" y="43"/>
                  </a:cubicBezTo>
                  <a:cubicBezTo>
                    <a:pt x="43" y="43"/>
                    <a:pt x="43" y="43"/>
                    <a:pt x="43" y="43"/>
                  </a:cubicBezTo>
                  <a:cubicBezTo>
                    <a:pt x="44" y="43"/>
                    <a:pt x="46" y="42"/>
                    <a:pt x="46" y="41"/>
                  </a:cubicBezTo>
                  <a:cubicBezTo>
                    <a:pt x="54" y="17"/>
                    <a:pt x="54" y="17"/>
                    <a:pt x="54" y="17"/>
                  </a:cubicBezTo>
                  <a:cubicBezTo>
                    <a:pt x="54" y="15"/>
                    <a:pt x="57" y="13"/>
                    <a:pt x="59" y="13"/>
                  </a:cubicBezTo>
                  <a:cubicBezTo>
                    <a:pt x="70" y="13"/>
                    <a:pt x="70" y="13"/>
                    <a:pt x="70" y="13"/>
                  </a:cubicBezTo>
                  <a:cubicBezTo>
                    <a:pt x="71" y="13"/>
                    <a:pt x="72" y="13"/>
                    <a:pt x="72" y="14"/>
                  </a:cubicBezTo>
                  <a:close/>
                  <a:moveTo>
                    <a:pt x="18" y="57"/>
                  </a:moveTo>
                  <a:cubicBezTo>
                    <a:pt x="18" y="59"/>
                    <a:pt x="16" y="61"/>
                    <a:pt x="14" y="61"/>
                  </a:cubicBezTo>
                  <a:cubicBezTo>
                    <a:pt x="12" y="61"/>
                    <a:pt x="11" y="59"/>
                    <a:pt x="11" y="57"/>
                  </a:cubicBezTo>
                  <a:cubicBezTo>
                    <a:pt x="11" y="55"/>
                    <a:pt x="12" y="53"/>
                    <a:pt x="14" y="53"/>
                  </a:cubicBezTo>
                  <a:cubicBezTo>
                    <a:pt x="16" y="53"/>
                    <a:pt x="18" y="55"/>
                    <a:pt x="18" y="57"/>
                  </a:cubicBezTo>
                  <a:close/>
                  <a:moveTo>
                    <a:pt x="16" y="57"/>
                  </a:moveTo>
                  <a:cubicBezTo>
                    <a:pt x="16" y="56"/>
                    <a:pt x="15" y="55"/>
                    <a:pt x="14" y="55"/>
                  </a:cubicBezTo>
                  <a:cubicBezTo>
                    <a:pt x="14" y="55"/>
                    <a:pt x="13" y="56"/>
                    <a:pt x="13" y="57"/>
                  </a:cubicBezTo>
                  <a:cubicBezTo>
                    <a:pt x="13" y="58"/>
                    <a:pt x="14" y="59"/>
                    <a:pt x="14" y="59"/>
                  </a:cubicBezTo>
                  <a:cubicBezTo>
                    <a:pt x="15" y="59"/>
                    <a:pt x="16" y="58"/>
                    <a:pt x="16" y="57"/>
                  </a:cubicBezTo>
                  <a:close/>
                  <a:moveTo>
                    <a:pt x="45" y="57"/>
                  </a:moveTo>
                  <a:cubicBezTo>
                    <a:pt x="45" y="59"/>
                    <a:pt x="43" y="61"/>
                    <a:pt x="41" y="61"/>
                  </a:cubicBezTo>
                  <a:cubicBezTo>
                    <a:pt x="39" y="61"/>
                    <a:pt x="38" y="59"/>
                    <a:pt x="38" y="57"/>
                  </a:cubicBezTo>
                  <a:cubicBezTo>
                    <a:pt x="38" y="55"/>
                    <a:pt x="39" y="53"/>
                    <a:pt x="41" y="53"/>
                  </a:cubicBezTo>
                  <a:cubicBezTo>
                    <a:pt x="43" y="53"/>
                    <a:pt x="45" y="55"/>
                    <a:pt x="45" y="57"/>
                  </a:cubicBezTo>
                  <a:close/>
                  <a:moveTo>
                    <a:pt x="43" y="57"/>
                  </a:moveTo>
                  <a:cubicBezTo>
                    <a:pt x="43" y="56"/>
                    <a:pt x="42" y="55"/>
                    <a:pt x="41" y="55"/>
                  </a:cubicBezTo>
                  <a:cubicBezTo>
                    <a:pt x="40" y="55"/>
                    <a:pt x="40" y="56"/>
                    <a:pt x="40" y="57"/>
                  </a:cubicBezTo>
                  <a:cubicBezTo>
                    <a:pt x="40" y="58"/>
                    <a:pt x="40" y="59"/>
                    <a:pt x="41" y="59"/>
                  </a:cubicBezTo>
                  <a:cubicBezTo>
                    <a:pt x="42" y="59"/>
                    <a:pt x="43" y="58"/>
                    <a:pt x="43" y="57"/>
                  </a:cubicBezTo>
                  <a:close/>
                  <a:moveTo>
                    <a:pt x="12" y="37"/>
                  </a:moveTo>
                  <a:cubicBezTo>
                    <a:pt x="44" y="37"/>
                    <a:pt x="44" y="37"/>
                    <a:pt x="44" y="37"/>
                  </a:cubicBezTo>
                  <a:cubicBezTo>
                    <a:pt x="45" y="37"/>
                    <a:pt x="45" y="36"/>
                    <a:pt x="45" y="36"/>
                  </a:cubicBezTo>
                  <a:cubicBezTo>
                    <a:pt x="45" y="35"/>
                    <a:pt x="45" y="35"/>
                    <a:pt x="44" y="35"/>
                  </a:cubicBezTo>
                  <a:cubicBezTo>
                    <a:pt x="12" y="35"/>
                    <a:pt x="12" y="35"/>
                    <a:pt x="12" y="35"/>
                  </a:cubicBezTo>
                  <a:cubicBezTo>
                    <a:pt x="11" y="35"/>
                    <a:pt x="11" y="35"/>
                    <a:pt x="11" y="36"/>
                  </a:cubicBezTo>
                  <a:cubicBezTo>
                    <a:pt x="11" y="36"/>
                    <a:pt x="11" y="37"/>
                    <a:pt x="12" y="37"/>
                  </a:cubicBezTo>
                  <a:close/>
                  <a:moveTo>
                    <a:pt x="13" y="39"/>
                  </a:moveTo>
                  <a:cubicBezTo>
                    <a:pt x="13" y="39"/>
                    <a:pt x="12" y="40"/>
                    <a:pt x="12" y="40"/>
                  </a:cubicBezTo>
                  <a:cubicBezTo>
                    <a:pt x="12" y="41"/>
                    <a:pt x="13" y="41"/>
                    <a:pt x="13" y="41"/>
                  </a:cubicBezTo>
                  <a:cubicBezTo>
                    <a:pt x="43" y="41"/>
                    <a:pt x="43" y="41"/>
                    <a:pt x="43" y="41"/>
                  </a:cubicBezTo>
                  <a:cubicBezTo>
                    <a:pt x="44" y="41"/>
                    <a:pt x="44" y="41"/>
                    <a:pt x="44" y="40"/>
                  </a:cubicBezTo>
                  <a:cubicBezTo>
                    <a:pt x="44" y="40"/>
                    <a:pt x="44" y="39"/>
                    <a:pt x="43" y="39"/>
                  </a:cubicBezTo>
                  <a:lnTo>
                    <a:pt x="13" y="39"/>
                  </a:lnTo>
                  <a:close/>
                  <a:moveTo>
                    <a:pt x="37" y="31"/>
                  </a:moveTo>
                  <a:cubicBezTo>
                    <a:pt x="43" y="31"/>
                    <a:pt x="43" y="31"/>
                    <a:pt x="43" y="31"/>
                  </a:cubicBezTo>
                  <a:cubicBezTo>
                    <a:pt x="43" y="31"/>
                    <a:pt x="44" y="30"/>
                    <a:pt x="44" y="30"/>
                  </a:cubicBezTo>
                  <a:cubicBezTo>
                    <a:pt x="44" y="0"/>
                    <a:pt x="44" y="0"/>
                    <a:pt x="44" y="0"/>
                  </a:cubicBezTo>
                  <a:cubicBezTo>
                    <a:pt x="44" y="0"/>
                    <a:pt x="43" y="0"/>
                    <a:pt x="43" y="0"/>
                  </a:cubicBezTo>
                  <a:cubicBezTo>
                    <a:pt x="37" y="0"/>
                    <a:pt x="37" y="0"/>
                    <a:pt x="37" y="0"/>
                  </a:cubicBezTo>
                  <a:cubicBezTo>
                    <a:pt x="36" y="0"/>
                    <a:pt x="36" y="0"/>
                    <a:pt x="36" y="0"/>
                  </a:cubicBezTo>
                  <a:cubicBezTo>
                    <a:pt x="36" y="30"/>
                    <a:pt x="36" y="30"/>
                    <a:pt x="36" y="30"/>
                  </a:cubicBezTo>
                  <a:cubicBezTo>
                    <a:pt x="36" y="30"/>
                    <a:pt x="36" y="31"/>
                    <a:pt x="37" y="31"/>
                  </a:cubicBezTo>
                  <a:close/>
                  <a:moveTo>
                    <a:pt x="25" y="31"/>
                  </a:moveTo>
                  <a:cubicBezTo>
                    <a:pt x="31" y="31"/>
                    <a:pt x="31" y="31"/>
                    <a:pt x="31" y="31"/>
                  </a:cubicBezTo>
                  <a:cubicBezTo>
                    <a:pt x="32" y="31"/>
                    <a:pt x="32" y="30"/>
                    <a:pt x="32" y="30"/>
                  </a:cubicBezTo>
                  <a:cubicBezTo>
                    <a:pt x="32" y="8"/>
                    <a:pt x="32" y="8"/>
                    <a:pt x="32" y="8"/>
                  </a:cubicBezTo>
                  <a:cubicBezTo>
                    <a:pt x="32" y="8"/>
                    <a:pt x="32" y="8"/>
                    <a:pt x="31" y="8"/>
                  </a:cubicBezTo>
                  <a:cubicBezTo>
                    <a:pt x="25" y="8"/>
                    <a:pt x="25" y="8"/>
                    <a:pt x="25" y="8"/>
                  </a:cubicBezTo>
                  <a:cubicBezTo>
                    <a:pt x="25" y="8"/>
                    <a:pt x="24" y="8"/>
                    <a:pt x="24" y="8"/>
                  </a:cubicBezTo>
                  <a:cubicBezTo>
                    <a:pt x="24" y="30"/>
                    <a:pt x="24" y="30"/>
                    <a:pt x="24" y="30"/>
                  </a:cubicBezTo>
                  <a:cubicBezTo>
                    <a:pt x="24" y="30"/>
                    <a:pt x="25" y="31"/>
                    <a:pt x="25" y="31"/>
                  </a:cubicBezTo>
                  <a:close/>
                  <a:moveTo>
                    <a:pt x="13" y="31"/>
                  </a:moveTo>
                  <a:cubicBezTo>
                    <a:pt x="20" y="31"/>
                    <a:pt x="20" y="31"/>
                    <a:pt x="20" y="31"/>
                  </a:cubicBezTo>
                  <a:cubicBezTo>
                    <a:pt x="20" y="31"/>
                    <a:pt x="20" y="30"/>
                    <a:pt x="20" y="30"/>
                  </a:cubicBezTo>
                  <a:cubicBezTo>
                    <a:pt x="20" y="16"/>
                    <a:pt x="20" y="16"/>
                    <a:pt x="20" y="16"/>
                  </a:cubicBezTo>
                  <a:cubicBezTo>
                    <a:pt x="20" y="16"/>
                    <a:pt x="20" y="16"/>
                    <a:pt x="20" y="16"/>
                  </a:cubicBezTo>
                  <a:cubicBezTo>
                    <a:pt x="13" y="16"/>
                    <a:pt x="13" y="16"/>
                    <a:pt x="13" y="16"/>
                  </a:cubicBezTo>
                  <a:cubicBezTo>
                    <a:pt x="13" y="16"/>
                    <a:pt x="13" y="16"/>
                    <a:pt x="13" y="16"/>
                  </a:cubicBezTo>
                  <a:cubicBezTo>
                    <a:pt x="13" y="30"/>
                    <a:pt x="13" y="30"/>
                    <a:pt x="13" y="30"/>
                  </a:cubicBezTo>
                  <a:cubicBezTo>
                    <a:pt x="13" y="30"/>
                    <a:pt x="13" y="31"/>
                    <a:pt x="13" y="31"/>
                  </a:cubicBezTo>
                  <a:close/>
                </a:path>
              </a:pathLst>
            </a:custGeom>
            <a:grpFill/>
            <a:ln>
              <a:noFill/>
            </a:ln>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81" name="Freeform 32"/>
            <p:cNvSpPr>
              <a:spLocks noEditPoints="1"/>
            </p:cNvSpPr>
            <p:nvPr/>
          </p:nvSpPr>
          <p:spPr bwMode="auto">
            <a:xfrm>
              <a:off x="7709719" y="3927654"/>
              <a:ext cx="267607" cy="298800"/>
            </a:xfrm>
            <a:custGeom>
              <a:avLst/>
              <a:gdLst>
                <a:gd name="T0" fmla="*/ 55 w 69"/>
                <a:gd name="T1" fmla="*/ 0 h 77"/>
                <a:gd name="T2" fmla="*/ 45 w 69"/>
                <a:gd name="T3" fmla="*/ 5 h 77"/>
                <a:gd name="T4" fmla="*/ 31 w 69"/>
                <a:gd name="T5" fmla="*/ 7 h 77"/>
                <a:gd name="T6" fmla="*/ 24 w 69"/>
                <a:gd name="T7" fmla="*/ 7 h 77"/>
                <a:gd name="T8" fmla="*/ 10 w 69"/>
                <a:gd name="T9" fmla="*/ 5 h 77"/>
                <a:gd name="T10" fmla="*/ 0 w 69"/>
                <a:gd name="T11" fmla="*/ 69 h 77"/>
                <a:gd name="T12" fmla="*/ 69 w 69"/>
                <a:gd name="T13" fmla="*/ 14 h 77"/>
                <a:gd name="T14" fmla="*/ 10 w 69"/>
                <a:gd name="T15" fmla="*/ 13 h 77"/>
                <a:gd name="T16" fmla="*/ 24 w 69"/>
                <a:gd name="T17" fmla="*/ 10 h 77"/>
                <a:gd name="T18" fmla="*/ 31 w 69"/>
                <a:gd name="T19" fmla="*/ 10 h 77"/>
                <a:gd name="T20" fmla="*/ 45 w 69"/>
                <a:gd name="T21" fmla="*/ 13 h 77"/>
                <a:gd name="T22" fmla="*/ 55 w 69"/>
                <a:gd name="T23" fmla="*/ 17 h 77"/>
                <a:gd name="T24" fmla="*/ 66 w 69"/>
                <a:gd name="T25" fmla="*/ 14 h 77"/>
                <a:gd name="T26" fmla="*/ 7 w 69"/>
                <a:gd name="T27" fmla="*/ 10 h 77"/>
                <a:gd name="T28" fmla="*/ 61 w 69"/>
                <a:gd name="T29" fmla="*/ 74 h 77"/>
                <a:gd name="T30" fmla="*/ 34 w 69"/>
                <a:gd name="T31" fmla="*/ 39 h 77"/>
                <a:gd name="T32" fmla="*/ 34 w 69"/>
                <a:gd name="T33" fmla="*/ 39 h 77"/>
                <a:gd name="T34" fmla="*/ 33 w 69"/>
                <a:gd name="T35" fmla="*/ 36 h 77"/>
                <a:gd name="T36" fmla="*/ 44 w 69"/>
                <a:gd name="T37" fmla="*/ 33 h 77"/>
                <a:gd name="T38" fmla="*/ 45 w 69"/>
                <a:gd name="T39" fmla="*/ 36 h 77"/>
                <a:gd name="T40" fmla="*/ 54 w 69"/>
                <a:gd name="T41" fmla="*/ 39 h 77"/>
                <a:gd name="T42" fmla="*/ 54 w 69"/>
                <a:gd name="T43" fmla="*/ 39 h 77"/>
                <a:gd name="T44" fmla="*/ 53 w 69"/>
                <a:gd name="T45" fmla="*/ 36 h 77"/>
                <a:gd name="T46" fmla="*/ 14 w 69"/>
                <a:gd name="T47" fmla="*/ 43 h 77"/>
                <a:gd name="T48" fmla="*/ 15 w 69"/>
                <a:gd name="T49" fmla="*/ 46 h 77"/>
                <a:gd name="T50" fmla="*/ 24 w 69"/>
                <a:gd name="T51" fmla="*/ 49 h 77"/>
                <a:gd name="T52" fmla="*/ 24 w 69"/>
                <a:gd name="T53" fmla="*/ 49 h 77"/>
                <a:gd name="T54" fmla="*/ 23 w 69"/>
                <a:gd name="T55" fmla="*/ 46 h 77"/>
                <a:gd name="T56" fmla="*/ 34 w 69"/>
                <a:gd name="T57" fmla="*/ 43 h 77"/>
                <a:gd name="T58" fmla="*/ 35 w 69"/>
                <a:gd name="T59" fmla="*/ 46 h 77"/>
                <a:gd name="T60" fmla="*/ 44 w 69"/>
                <a:gd name="T61" fmla="*/ 49 h 77"/>
                <a:gd name="T62" fmla="*/ 44 w 69"/>
                <a:gd name="T63" fmla="*/ 49 h 77"/>
                <a:gd name="T64" fmla="*/ 43 w 69"/>
                <a:gd name="T65" fmla="*/ 46 h 77"/>
                <a:gd name="T66" fmla="*/ 54 w 69"/>
                <a:gd name="T67" fmla="*/ 43 h 77"/>
                <a:gd name="T68" fmla="*/ 55 w 69"/>
                <a:gd name="T69" fmla="*/ 46 h 77"/>
                <a:gd name="T70" fmla="*/ 14 w 69"/>
                <a:gd name="T71" fmla="*/ 59 h 77"/>
                <a:gd name="T72" fmla="*/ 14 w 69"/>
                <a:gd name="T73" fmla="*/ 59 h 77"/>
                <a:gd name="T74" fmla="*/ 13 w 69"/>
                <a:gd name="T75" fmla="*/ 56 h 77"/>
                <a:gd name="T76" fmla="*/ 24 w 69"/>
                <a:gd name="T77" fmla="*/ 53 h 77"/>
                <a:gd name="T78" fmla="*/ 25 w 69"/>
                <a:gd name="T79" fmla="*/ 56 h 77"/>
                <a:gd name="T80" fmla="*/ 34 w 69"/>
                <a:gd name="T81" fmla="*/ 59 h 77"/>
                <a:gd name="T82" fmla="*/ 34 w 69"/>
                <a:gd name="T83" fmla="*/ 59 h 77"/>
                <a:gd name="T84" fmla="*/ 33 w 69"/>
                <a:gd name="T85" fmla="*/ 56 h 77"/>
                <a:gd name="T86" fmla="*/ 44 w 69"/>
                <a:gd name="T87" fmla="*/ 53 h 77"/>
                <a:gd name="T88" fmla="*/ 45 w 69"/>
                <a:gd name="T89" fmla="*/ 56 h 77"/>
                <a:gd name="T90" fmla="*/ 54 w 69"/>
                <a:gd name="T91" fmla="*/ 59 h 77"/>
                <a:gd name="T92" fmla="*/ 54 w 69"/>
                <a:gd name="T93" fmla="*/ 59 h 77"/>
                <a:gd name="T94" fmla="*/ 53 w 69"/>
                <a:gd name="T95" fmla="*/ 56 h 77"/>
                <a:gd name="T96" fmla="*/ 14 w 69"/>
                <a:gd name="T97" fmla="*/ 63 h 77"/>
                <a:gd name="T98" fmla="*/ 15 w 69"/>
                <a:gd name="T99" fmla="*/ 65 h 77"/>
                <a:gd name="T100" fmla="*/ 24 w 69"/>
                <a:gd name="T101" fmla="*/ 68 h 77"/>
                <a:gd name="T102" fmla="*/ 24 w 69"/>
                <a:gd name="T103" fmla="*/ 68 h 77"/>
                <a:gd name="T104" fmla="*/ 23 w 69"/>
                <a:gd name="T105" fmla="*/ 6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77">
                  <a:moveTo>
                    <a:pt x="61" y="7"/>
                  </a:moveTo>
                  <a:cubicBezTo>
                    <a:pt x="59" y="7"/>
                    <a:pt x="59" y="7"/>
                    <a:pt x="59" y="7"/>
                  </a:cubicBezTo>
                  <a:cubicBezTo>
                    <a:pt x="59" y="5"/>
                    <a:pt x="59" y="5"/>
                    <a:pt x="59" y="5"/>
                  </a:cubicBezTo>
                  <a:cubicBezTo>
                    <a:pt x="59" y="2"/>
                    <a:pt x="57" y="0"/>
                    <a:pt x="55" y="0"/>
                  </a:cubicBezTo>
                  <a:cubicBezTo>
                    <a:pt x="53" y="0"/>
                    <a:pt x="51" y="2"/>
                    <a:pt x="51" y="5"/>
                  </a:cubicBezTo>
                  <a:cubicBezTo>
                    <a:pt x="51" y="7"/>
                    <a:pt x="51" y="7"/>
                    <a:pt x="51" y="7"/>
                  </a:cubicBezTo>
                  <a:cubicBezTo>
                    <a:pt x="45" y="7"/>
                    <a:pt x="45" y="7"/>
                    <a:pt x="45" y="7"/>
                  </a:cubicBezTo>
                  <a:cubicBezTo>
                    <a:pt x="45" y="5"/>
                    <a:pt x="45" y="5"/>
                    <a:pt x="45" y="5"/>
                  </a:cubicBezTo>
                  <a:cubicBezTo>
                    <a:pt x="45" y="2"/>
                    <a:pt x="43" y="0"/>
                    <a:pt x="41" y="0"/>
                  </a:cubicBezTo>
                  <a:cubicBezTo>
                    <a:pt x="39" y="0"/>
                    <a:pt x="37" y="2"/>
                    <a:pt x="37" y="5"/>
                  </a:cubicBezTo>
                  <a:cubicBezTo>
                    <a:pt x="37" y="7"/>
                    <a:pt x="37" y="7"/>
                    <a:pt x="37" y="7"/>
                  </a:cubicBezTo>
                  <a:cubicBezTo>
                    <a:pt x="31" y="7"/>
                    <a:pt x="31" y="7"/>
                    <a:pt x="31" y="7"/>
                  </a:cubicBezTo>
                  <a:cubicBezTo>
                    <a:pt x="31" y="5"/>
                    <a:pt x="31" y="5"/>
                    <a:pt x="31" y="5"/>
                  </a:cubicBezTo>
                  <a:cubicBezTo>
                    <a:pt x="31" y="2"/>
                    <a:pt x="29" y="0"/>
                    <a:pt x="27" y="0"/>
                  </a:cubicBezTo>
                  <a:cubicBezTo>
                    <a:pt x="25" y="0"/>
                    <a:pt x="24" y="2"/>
                    <a:pt x="24" y="5"/>
                  </a:cubicBezTo>
                  <a:cubicBezTo>
                    <a:pt x="24" y="7"/>
                    <a:pt x="24" y="7"/>
                    <a:pt x="24" y="7"/>
                  </a:cubicBezTo>
                  <a:cubicBezTo>
                    <a:pt x="17" y="7"/>
                    <a:pt x="17" y="7"/>
                    <a:pt x="17" y="7"/>
                  </a:cubicBezTo>
                  <a:cubicBezTo>
                    <a:pt x="17" y="5"/>
                    <a:pt x="17" y="5"/>
                    <a:pt x="17" y="5"/>
                  </a:cubicBezTo>
                  <a:cubicBezTo>
                    <a:pt x="17" y="2"/>
                    <a:pt x="16" y="0"/>
                    <a:pt x="14" y="0"/>
                  </a:cubicBezTo>
                  <a:cubicBezTo>
                    <a:pt x="11" y="0"/>
                    <a:pt x="10" y="2"/>
                    <a:pt x="10" y="5"/>
                  </a:cubicBezTo>
                  <a:cubicBezTo>
                    <a:pt x="10" y="7"/>
                    <a:pt x="10" y="7"/>
                    <a:pt x="10" y="7"/>
                  </a:cubicBezTo>
                  <a:cubicBezTo>
                    <a:pt x="7" y="7"/>
                    <a:pt x="7" y="7"/>
                    <a:pt x="7" y="7"/>
                  </a:cubicBezTo>
                  <a:cubicBezTo>
                    <a:pt x="3" y="7"/>
                    <a:pt x="0" y="10"/>
                    <a:pt x="0" y="14"/>
                  </a:cubicBezTo>
                  <a:cubicBezTo>
                    <a:pt x="0" y="69"/>
                    <a:pt x="0" y="69"/>
                    <a:pt x="0" y="69"/>
                  </a:cubicBezTo>
                  <a:cubicBezTo>
                    <a:pt x="0" y="74"/>
                    <a:pt x="3" y="77"/>
                    <a:pt x="7" y="77"/>
                  </a:cubicBezTo>
                  <a:cubicBezTo>
                    <a:pt x="61" y="77"/>
                    <a:pt x="61" y="77"/>
                    <a:pt x="61" y="77"/>
                  </a:cubicBezTo>
                  <a:cubicBezTo>
                    <a:pt x="65" y="77"/>
                    <a:pt x="69" y="74"/>
                    <a:pt x="69" y="69"/>
                  </a:cubicBezTo>
                  <a:cubicBezTo>
                    <a:pt x="69" y="14"/>
                    <a:pt x="69" y="14"/>
                    <a:pt x="69" y="14"/>
                  </a:cubicBezTo>
                  <a:cubicBezTo>
                    <a:pt x="69" y="10"/>
                    <a:pt x="65" y="7"/>
                    <a:pt x="61" y="7"/>
                  </a:cubicBezTo>
                  <a:close/>
                  <a:moveTo>
                    <a:pt x="7" y="10"/>
                  </a:moveTo>
                  <a:cubicBezTo>
                    <a:pt x="10" y="10"/>
                    <a:pt x="10" y="10"/>
                    <a:pt x="10" y="10"/>
                  </a:cubicBezTo>
                  <a:cubicBezTo>
                    <a:pt x="10" y="13"/>
                    <a:pt x="10" y="13"/>
                    <a:pt x="10" y="13"/>
                  </a:cubicBezTo>
                  <a:cubicBezTo>
                    <a:pt x="10" y="15"/>
                    <a:pt x="11" y="17"/>
                    <a:pt x="14" y="17"/>
                  </a:cubicBezTo>
                  <a:cubicBezTo>
                    <a:pt x="16" y="17"/>
                    <a:pt x="17" y="15"/>
                    <a:pt x="17" y="13"/>
                  </a:cubicBezTo>
                  <a:cubicBezTo>
                    <a:pt x="17" y="10"/>
                    <a:pt x="17" y="10"/>
                    <a:pt x="17" y="10"/>
                  </a:cubicBezTo>
                  <a:cubicBezTo>
                    <a:pt x="24" y="10"/>
                    <a:pt x="24" y="10"/>
                    <a:pt x="24" y="10"/>
                  </a:cubicBezTo>
                  <a:cubicBezTo>
                    <a:pt x="24" y="13"/>
                    <a:pt x="24" y="13"/>
                    <a:pt x="24" y="13"/>
                  </a:cubicBezTo>
                  <a:cubicBezTo>
                    <a:pt x="24" y="15"/>
                    <a:pt x="25" y="17"/>
                    <a:pt x="27" y="17"/>
                  </a:cubicBezTo>
                  <a:cubicBezTo>
                    <a:pt x="29" y="17"/>
                    <a:pt x="31" y="15"/>
                    <a:pt x="31" y="13"/>
                  </a:cubicBezTo>
                  <a:cubicBezTo>
                    <a:pt x="31" y="10"/>
                    <a:pt x="31" y="10"/>
                    <a:pt x="31" y="10"/>
                  </a:cubicBezTo>
                  <a:cubicBezTo>
                    <a:pt x="37" y="10"/>
                    <a:pt x="37" y="10"/>
                    <a:pt x="37" y="10"/>
                  </a:cubicBezTo>
                  <a:cubicBezTo>
                    <a:pt x="37" y="13"/>
                    <a:pt x="37" y="13"/>
                    <a:pt x="37" y="13"/>
                  </a:cubicBezTo>
                  <a:cubicBezTo>
                    <a:pt x="37" y="15"/>
                    <a:pt x="39" y="17"/>
                    <a:pt x="41" y="17"/>
                  </a:cubicBezTo>
                  <a:cubicBezTo>
                    <a:pt x="43" y="17"/>
                    <a:pt x="45" y="15"/>
                    <a:pt x="45" y="13"/>
                  </a:cubicBezTo>
                  <a:cubicBezTo>
                    <a:pt x="45" y="10"/>
                    <a:pt x="45" y="10"/>
                    <a:pt x="45" y="10"/>
                  </a:cubicBezTo>
                  <a:cubicBezTo>
                    <a:pt x="51" y="10"/>
                    <a:pt x="51" y="10"/>
                    <a:pt x="51" y="10"/>
                  </a:cubicBezTo>
                  <a:cubicBezTo>
                    <a:pt x="51" y="13"/>
                    <a:pt x="51" y="13"/>
                    <a:pt x="51" y="13"/>
                  </a:cubicBezTo>
                  <a:cubicBezTo>
                    <a:pt x="51" y="15"/>
                    <a:pt x="53" y="17"/>
                    <a:pt x="55" y="17"/>
                  </a:cubicBezTo>
                  <a:cubicBezTo>
                    <a:pt x="57" y="17"/>
                    <a:pt x="59" y="15"/>
                    <a:pt x="59" y="13"/>
                  </a:cubicBezTo>
                  <a:cubicBezTo>
                    <a:pt x="59" y="10"/>
                    <a:pt x="59" y="10"/>
                    <a:pt x="59" y="10"/>
                  </a:cubicBezTo>
                  <a:cubicBezTo>
                    <a:pt x="61" y="10"/>
                    <a:pt x="61" y="10"/>
                    <a:pt x="61" y="10"/>
                  </a:cubicBezTo>
                  <a:cubicBezTo>
                    <a:pt x="64" y="10"/>
                    <a:pt x="66" y="12"/>
                    <a:pt x="66" y="14"/>
                  </a:cubicBezTo>
                  <a:cubicBezTo>
                    <a:pt x="66" y="26"/>
                    <a:pt x="66" y="26"/>
                    <a:pt x="66" y="26"/>
                  </a:cubicBezTo>
                  <a:cubicBezTo>
                    <a:pt x="3" y="26"/>
                    <a:pt x="3" y="26"/>
                    <a:pt x="3" y="26"/>
                  </a:cubicBezTo>
                  <a:cubicBezTo>
                    <a:pt x="3" y="14"/>
                    <a:pt x="3" y="14"/>
                    <a:pt x="3" y="14"/>
                  </a:cubicBezTo>
                  <a:cubicBezTo>
                    <a:pt x="3" y="12"/>
                    <a:pt x="5" y="10"/>
                    <a:pt x="7" y="10"/>
                  </a:cubicBezTo>
                  <a:close/>
                  <a:moveTo>
                    <a:pt x="3" y="28"/>
                  </a:moveTo>
                  <a:cubicBezTo>
                    <a:pt x="66" y="28"/>
                    <a:pt x="66" y="28"/>
                    <a:pt x="66" y="28"/>
                  </a:cubicBezTo>
                  <a:cubicBezTo>
                    <a:pt x="66" y="69"/>
                    <a:pt x="66" y="69"/>
                    <a:pt x="66" y="69"/>
                  </a:cubicBezTo>
                  <a:cubicBezTo>
                    <a:pt x="66" y="72"/>
                    <a:pt x="64" y="74"/>
                    <a:pt x="61" y="74"/>
                  </a:cubicBezTo>
                  <a:cubicBezTo>
                    <a:pt x="7" y="74"/>
                    <a:pt x="7" y="74"/>
                    <a:pt x="7" y="74"/>
                  </a:cubicBezTo>
                  <a:cubicBezTo>
                    <a:pt x="5" y="74"/>
                    <a:pt x="3" y="72"/>
                    <a:pt x="3" y="69"/>
                  </a:cubicBezTo>
                  <a:lnTo>
                    <a:pt x="3" y="28"/>
                  </a:lnTo>
                  <a:close/>
                  <a:moveTo>
                    <a:pt x="34" y="39"/>
                  </a:moveTo>
                  <a:cubicBezTo>
                    <a:pt x="36" y="39"/>
                    <a:pt x="37" y="38"/>
                    <a:pt x="37" y="36"/>
                  </a:cubicBezTo>
                  <a:cubicBezTo>
                    <a:pt x="37" y="34"/>
                    <a:pt x="36" y="33"/>
                    <a:pt x="34" y="33"/>
                  </a:cubicBezTo>
                  <a:cubicBezTo>
                    <a:pt x="33" y="33"/>
                    <a:pt x="31" y="34"/>
                    <a:pt x="31" y="36"/>
                  </a:cubicBezTo>
                  <a:cubicBezTo>
                    <a:pt x="31" y="38"/>
                    <a:pt x="33" y="39"/>
                    <a:pt x="34" y="39"/>
                  </a:cubicBezTo>
                  <a:close/>
                  <a:moveTo>
                    <a:pt x="34" y="35"/>
                  </a:moveTo>
                  <a:cubicBezTo>
                    <a:pt x="35" y="35"/>
                    <a:pt x="35" y="36"/>
                    <a:pt x="35" y="36"/>
                  </a:cubicBezTo>
                  <a:cubicBezTo>
                    <a:pt x="35" y="36"/>
                    <a:pt x="35" y="37"/>
                    <a:pt x="34" y="37"/>
                  </a:cubicBezTo>
                  <a:cubicBezTo>
                    <a:pt x="34" y="37"/>
                    <a:pt x="33" y="36"/>
                    <a:pt x="33" y="36"/>
                  </a:cubicBezTo>
                  <a:cubicBezTo>
                    <a:pt x="33" y="36"/>
                    <a:pt x="34" y="35"/>
                    <a:pt x="34" y="35"/>
                  </a:cubicBezTo>
                  <a:close/>
                  <a:moveTo>
                    <a:pt x="44" y="39"/>
                  </a:moveTo>
                  <a:cubicBezTo>
                    <a:pt x="46" y="39"/>
                    <a:pt x="47" y="38"/>
                    <a:pt x="47" y="36"/>
                  </a:cubicBezTo>
                  <a:cubicBezTo>
                    <a:pt x="47" y="34"/>
                    <a:pt x="46" y="33"/>
                    <a:pt x="44" y="33"/>
                  </a:cubicBezTo>
                  <a:cubicBezTo>
                    <a:pt x="43" y="33"/>
                    <a:pt x="41" y="34"/>
                    <a:pt x="41" y="36"/>
                  </a:cubicBezTo>
                  <a:cubicBezTo>
                    <a:pt x="41" y="38"/>
                    <a:pt x="43" y="39"/>
                    <a:pt x="44" y="39"/>
                  </a:cubicBezTo>
                  <a:close/>
                  <a:moveTo>
                    <a:pt x="44" y="35"/>
                  </a:moveTo>
                  <a:cubicBezTo>
                    <a:pt x="45" y="35"/>
                    <a:pt x="45" y="36"/>
                    <a:pt x="45" y="36"/>
                  </a:cubicBezTo>
                  <a:cubicBezTo>
                    <a:pt x="45" y="36"/>
                    <a:pt x="45" y="37"/>
                    <a:pt x="44" y="37"/>
                  </a:cubicBezTo>
                  <a:cubicBezTo>
                    <a:pt x="44" y="37"/>
                    <a:pt x="43" y="36"/>
                    <a:pt x="43" y="36"/>
                  </a:cubicBezTo>
                  <a:cubicBezTo>
                    <a:pt x="43" y="36"/>
                    <a:pt x="44" y="35"/>
                    <a:pt x="44" y="35"/>
                  </a:cubicBezTo>
                  <a:close/>
                  <a:moveTo>
                    <a:pt x="54" y="39"/>
                  </a:moveTo>
                  <a:cubicBezTo>
                    <a:pt x="56" y="39"/>
                    <a:pt x="57" y="38"/>
                    <a:pt x="57" y="36"/>
                  </a:cubicBezTo>
                  <a:cubicBezTo>
                    <a:pt x="57" y="34"/>
                    <a:pt x="56" y="33"/>
                    <a:pt x="54" y="33"/>
                  </a:cubicBezTo>
                  <a:cubicBezTo>
                    <a:pt x="52" y="33"/>
                    <a:pt x="51" y="34"/>
                    <a:pt x="51" y="36"/>
                  </a:cubicBezTo>
                  <a:cubicBezTo>
                    <a:pt x="51" y="38"/>
                    <a:pt x="52" y="39"/>
                    <a:pt x="54" y="39"/>
                  </a:cubicBezTo>
                  <a:close/>
                  <a:moveTo>
                    <a:pt x="54" y="35"/>
                  </a:moveTo>
                  <a:cubicBezTo>
                    <a:pt x="55" y="35"/>
                    <a:pt x="55" y="36"/>
                    <a:pt x="55" y="36"/>
                  </a:cubicBezTo>
                  <a:cubicBezTo>
                    <a:pt x="55" y="36"/>
                    <a:pt x="55" y="37"/>
                    <a:pt x="54" y="37"/>
                  </a:cubicBezTo>
                  <a:cubicBezTo>
                    <a:pt x="54" y="37"/>
                    <a:pt x="53" y="36"/>
                    <a:pt x="53" y="36"/>
                  </a:cubicBezTo>
                  <a:cubicBezTo>
                    <a:pt x="53" y="36"/>
                    <a:pt x="54" y="35"/>
                    <a:pt x="54" y="35"/>
                  </a:cubicBezTo>
                  <a:close/>
                  <a:moveTo>
                    <a:pt x="14" y="49"/>
                  </a:moveTo>
                  <a:cubicBezTo>
                    <a:pt x="16" y="49"/>
                    <a:pt x="17" y="47"/>
                    <a:pt x="17" y="46"/>
                  </a:cubicBezTo>
                  <a:cubicBezTo>
                    <a:pt x="17" y="44"/>
                    <a:pt x="16" y="43"/>
                    <a:pt x="14" y="43"/>
                  </a:cubicBezTo>
                  <a:cubicBezTo>
                    <a:pt x="13" y="43"/>
                    <a:pt x="11" y="44"/>
                    <a:pt x="11" y="46"/>
                  </a:cubicBezTo>
                  <a:cubicBezTo>
                    <a:pt x="11" y="47"/>
                    <a:pt x="13" y="49"/>
                    <a:pt x="14" y="49"/>
                  </a:cubicBezTo>
                  <a:close/>
                  <a:moveTo>
                    <a:pt x="14" y="45"/>
                  </a:moveTo>
                  <a:cubicBezTo>
                    <a:pt x="15" y="45"/>
                    <a:pt x="15" y="45"/>
                    <a:pt x="15" y="46"/>
                  </a:cubicBezTo>
                  <a:cubicBezTo>
                    <a:pt x="15" y="46"/>
                    <a:pt x="15" y="47"/>
                    <a:pt x="14" y="47"/>
                  </a:cubicBezTo>
                  <a:cubicBezTo>
                    <a:pt x="14" y="47"/>
                    <a:pt x="13" y="46"/>
                    <a:pt x="13" y="46"/>
                  </a:cubicBezTo>
                  <a:cubicBezTo>
                    <a:pt x="13" y="45"/>
                    <a:pt x="14" y="45"/>
                    <a:pt x="14" y="45"/>
                  </a:cubicBezTo>
                  <a:close/>
                  <a:moveTo>
                    <a:pt x="24" y="49"/>
                  </a:moveTo>
                  <a:cubicBezTo>
                    <a:pt x="26" y="49"/>
                    <a:pt x="27" y="47"/>
                    <a:pt x="27" y="46"/>
                  </a:cubicBezTo>
                  <a:cubicBezTo>
                    <a:pt x="27" y="44"/>
                    <a:pt x="26" y="43"/>
                    <a:pt x="24" y="43"/>
                  </a:cubicBezTo>
                  <a:cubicBezTo>
                    <a:pt x="23" y="43"/>
                    <a:pt x="21" y="44"/>
                    <a:pt x="21" y="46"/>
                  </a:cubicBezTo>
                  <a:cubicBezTo>
                    <a:pt x="21" y="47"/>
                    <a:pt x="23" y="49"/>
                    <a:pt x="24" y="49"/>
                  </a:cubicBezTo>
                  <a:close/>
                  <a:moveTo>
                    <a:pt x="24" y="45"/>
                  </a:moveTo>
                  <a:cubicBezTo>
                    <a:pt x="25" y="45"/>
                    <a:pt x="25" y="45"/>
                    <a:pt x="25" y="46"/>
                  </a:cubicBezTo>
                  <a:cubicBezTo>
                    <a:pt x="25" y="46"/>
                    <a:pt x="25" y="47"/>
                    <a:pt x="24" y="47"/>
                  </a:cubicBezTo>
                  <a:cubicBezTo>
                    <a:pt x="24" y="47"/>
                    <a:pt x="23" y="46"/>
                    <a:pt x="23" y="46"/>
                  </a:cubicBezTo>
                  <a:cubicBezTo>
                    <a:pt x="23" y="45"/>
                    <a:pt x="24" y="45"/>
                    <a:pt x="24" y="45"/>
                  </a:cubicBezTo>
                  <a:close/>
                  <a:moveTo>
                    <a:pt x="34" y="49"/>
                  </a:moveTo>
                  <a:cubicBezTo>
                    <a:pt x="36" y="49"/>
                    <a:pt x="37" y="47"/>
                    <a:pt x="37" y="46"/>
                  </a:cubicBezTo>
                  <a:cubicBezTo>
                    <a:pt x="37" y="44"/>
                    <a:pt x="36" y="43"/>
                    <a:pt x="34" y="43"/>
                  </a:cubicBezTo>
                  <a:cubicBezTo>
                    <a:pt x="33" y="43"/>
                    <a:pt x="31" y="44"/>
                    <a:pt x="31" y="46"/>
                  </a:cubicBezTo>
                  <a:cubicBezTo>
                    <a:pt x="31" y="47"/>
                    <a:pt x="33" y="49"/>
                    <a:pt x="34" y="49"/>
                  </a:cubicBezTo>
                  <a:close/>
                  <a:moveTo>
                    <a:pt x="34" y="45"/>
                  </a:moveTo>
                  <a:cubicBezTo>
                    <a:pt x="35" y="45"/>
                    <a:pt x="35" y="45"/>
                    <a:pt x="35" y="46"/>
                  </a:cubicBezTo>
                  <a:cubicBezTo>
                    <a:pt x="35" y="46"/>
                    <a:pt x="35" y="47"/>
                    <a:pt x="34" y="47"/>
                  </a:cubicBezTo>
                  <a:cubicBezTo>
                    <a:pt x="34" y="47"/>
                    <a:pt x="33" y="46"/>
                    <a:pt x="33" y="46"/>
                  </a:cubicBezTo>
                  <a:cubicBezTo>
                    <a:pt x="33" y="45"/>
                    <a:pt x="34" y="45"/>
                    <a:pt x="34" y="45"/>
                  </a:cubicBezTo>
                  <a:close/>
                  <a:moveTo>
                    <a:pt x="44" y="49"/>
                  </a:moveTo>
                  <a:cubicBezTo>
                    <a:pt x="46" y="49"/>
                    <a:pt x="47" y="47"/>
                    <a:pt x="47" y="46"/>
                  </a:cubicBezTo>
                  <a:cubicBezTo>
                    <a:pt x="47" y="44"/>
                    <a:pt x="46" y="43"/>
                    <a:pt x="44" y="43"/>
                  </a:cubicBezTo>
                  <a:cubicBezTo>
                    <a:pt x="43" y="43"/>
                    <a:pt x="41" y="44"/>
                    <a:pt x="41" y="46"/>
                  </a:cubicBezTo>
                  <a:cubicBezTo>
                    <a:pt x="41" y="47"/>
                    <a:pt x="43" y="49"/>
                    <a:pt x="44" y="49"/>
                  </a:cubicBezTo>
                  <a:close/>
                  <a:moveTo>
                    <a:pt x="44" y="45"/>
                  </a:moveTo>
                  <a:cubicBezTo>
                    <a:pt x="45" y="45"/>
                    <a:pt x="45" y="45"/>
                    <a:pt x="45" y="46"/>
                  </a:cubicBezTo>
                  <a:cubicBezTo>
                    <a:pt x="45" y="46"/>
                    <a:pt x="45" y="47"/>
                    <a:pt x="44" y="47"/>
                  </a:cubicBezTo>
                  <a:cubicBezTo>
                    <a:pt x="44" y="47"/>
                    <a:pt x="43" y="46"/>
                    <a:pt x="43" y="46"/>
                  </a:cubicBezTo>
                  <a:cubicBezTo>
                    <a:pt x="43" y="45"/>
                    <a:pt x="44" y="45"/>
                    <a:pt x="44" y="45"/>
                  </a:cubicBezTo>
                  <a:close/>
                  <a:moveTo>
                    <a:pt x="54" y="49"/>
                  </a:moveTo>
                  <a:cubicBezTo>
                    <a:pt x="56" y="49"/>
                    <a:pt x="57" y="47"/>
                    <a:pt x="57" y="46"/>
                  </a:cubicBezTo>
                  <a:cubicBezTo>
                    <a:pt x="57" y="44"/>
                    <a:pt x="56" y="43"/>
                    <a:pt x="54" y="43"/>
                  </a:cubicBezTo>
                  <a:cubicBezTo>
                    <a:pt x="52" y="43"/>
                    <a:pt x="51" y="44"/>
                    <a:pt x="51" y="46"/>
                  </a:cubicBezTo>
                  <a:cubicBezTo>
                    <a:pt x="51" y="47"/>
                    <a:pt x="52" y="49"/>
                    <a:pt x="54" y="49"/>
                  </a:cubicBezTo>
                  <a:close/>
                  <a:moveTo>
                    <a:pt x="54" y="45"/>
                  </a:moveTo>
                  <a:cubicBezTo>
                    <a:pt x="55" y="45"/>
                    <a:pt x="55" y="45"/>
                    <a:pt x="55" y="46"/>
                  </a:cubicBezTo>
                  <a:cubicBezTo>
                    <a:pt x="55" y="46"/>
                    <a:pt x="55" y="47"/>
                    <a:pt x="54" y="47"/>
                  </a:cubicBezTo>
                  <a:cubicBezTo>
                    <a:pt x="54" y="47"/>
                    <a:pt x="53" y="46"/>
                    <a:pt x="53" y="46"/>
                  </a:cubicBezTo>
                  <a:cubicBezTo>
                    <a:pt x="53" y="45"/>
                    <a:pt x="54" y="45"/>
                    <a:pt x="54" y="45"/>
                  </a:cubicBezTo>
                  <a:close/>
                  <a:moveTo>
                    <a:pt x="14" y="59"/>
                  </a:moveTo>
                  <a:cubicBezTo>
                    <a:pt x="16" y="59"/>
                    <a:pt x="17" y="57"/>
                    <a:pt x="17" y="56"/>
                  </a:cubicBezTo>
                  <a:cubicBezTo>
                    <a:pt x="17" y="54"/>
                    <a:pt x="16" y="53"/>
                    <a:pt x="14" y="53"/>
                  </a:cubicBezTo>
                  <a:cubicBezTo>
                    <a:pt x="13" y="53"/>
                    <a:pt x="11" y="54"/>
                    <a:pt x="11" y="56"/>
                  </a:cubicBezTo>
                  <a:cubicBezTo>
                    <a:pt x="11" y="57"/>
                    <a:pt x="13" y="59"/>
                    <a:pt x="14" y="59"/>
                  </a:cubicBezTo>
                  <a:close/>
                  <a:moveTo>
                    <a:pt x="14" y="55"/>
                  </a:moveTo>
                  <a:cubicBezTo>
                    <a:pt x="15" y="55"/>
                    <a:pt x="15" y="55"/>
                    <a:pt x="15" y="56"/>
                  </a:cubicBezTo>
                  <a:cubicBezTo>
                    <a:pt x="15" y="56"/>
                    <a:pt x="15" y="57"/>
                    <a:pt x="14" y="57"/>
                  </a:cubicBezTo>
                  <a:cubicBezTo>
                    <a:pt x="14" y="57"/>
                    <a:pt x="13" y="56"/>
                    <a:pt x="13" y="56"/>
                  </a:cubicBezTo>
                  <a:cubicBezTo>
                    <a:pt x="13" y="55"/>
                    <a:pt x="14" y="55"/>
                    <a:pt x="14" y="55"/>
                  </a:cubicBezTo>
                  <a:close/>
                  <a:moveTo>
                    <a:pt x="24" y="59"/>
                  </a:moveTo>
                  <a:cubicBezTo>
                    <a:pt x="26" y="59"/>
                    <a:pt x="27" y="57"/>
                    <a:pt x="27" y="56"/>
                  </a:cubicBezTo>
                  <a:cubicBezTo>
                    <a:pt x="27" y="54"/>
                    <a:pt x="26" y="53"/>
                    <a:pt x="24" y="53"/>
                  </a:cubicBezTo>
                  <a:cubicBezTo>
                    <a:pt x="23" y="53"/>
                    <a:pt x="21" y="54"/>
                    <a:pt x="21" y="56"/>
                  </a:cubicBezTo>
                  <a:cubicBezTo>
                    <a:pt x="21" y="57"/>
                    <a:pt x="23" y="59"/>
                    <a:pt x="24" y="59"/>
                  </a:cubicBezTo>
                  <a:close/>
                  <a:moveTo>
                    <a:pt x="24" y="55"/>
                  </a:moveTo>
                  <a:cubicBezTo>
                    <a:pt x="25" y="55"/>
                    <a:pt x="25" y="55"/>
                    <a:pt x="25" y="56"/>
                  </a:cubicBezTo>
                  <a:cubicBezTo>
                    <a:pt x="25" y="56"/>
                    <a:pt x="25" y="57"/>
                    <a:pt x="24" y="57"/>
                  </a:cubicBezTo>
                  <a:cubicBezTo>
                    <a:pt x="24" y="57"/>
                    <a:pt x="23" y="56"/>
                    <a:pt x="23" y="56"/>
                  </a:cubicBezTo>
                  <a:cubicBezTo>
                    <a:pt x="23" y="55"/>
                    <a:pt x="24" y="55"/>
                    <a:pt x="24" y="55"/>
                  </a:cubicBezTo>
                  <a:close/>
                  <a:moveTo>
                    <a:pt x="34" y="59"/>
                  </a:moveTo>
                  <a:cubicBezTo>
                    <a:pt x="36" y="59"/>
                    <a:pt x="37" y="57"/>
                    <a:pt x="37" y="56"/>
                  </a:cubicBezTo>
                  <a:cubicBezTo>
                    <a:pt x="37" y="54"/>
                    <a:pt x="36" y="53"/>
                    <a:pt x="34" y="53"/>
                  </a:cubicBezTo>
                  <a:cubicBezTo>
                    <a:pt x="33" y="53"/>
                    <a:pt x="31" y="54"/>
                    <a:pt x="31" y="56"/>
                  </a:cubicBezTo>
                  <a:cubicBezTo>
                    <a:pt x="31" y="57"/>
                    <a:pt x="33" y="59"/>
                    <a:pt x="34" y="59"/>
                  </a:cubicBezTo>
                  <a:close/>
                  <a:moveTo>
                    <a:pt x="34" y="55"/>
                  </a:moveTo>
                  <a:cubicBezTo>
                    <a:pt x="35" y="55"/>
                    <a:pt x="35" y="55"/>
                    <a:pt x="35" y="56"/>
                  </a:cubicBezTo>
                  <a:cubicBezTo>
                    <a:pt x="35" y="56"/>
                    <a:pt x="35" y="57"/>
                    <a:pt x="34" y="57"/>
                  </a:cubicBezTo>
                  <a:cubicBezTo>
                    <a:pt x="34" y="57"/>
                    <a:pt x="33" y="56"/>
                    <a:pt x="33" y="56"/>
                  </a:cubicBezTo>
                  <a:cubicBezTo>
                    <a:pt x="33" y="55"/>
                    <a:pt x="34" y="55"/>
                    <a:pt x="34" y="55"/>
                  </a:cubicBezTo>
                  <a:close/>
                  <a:moveTo>
                    <a:pt x="44" y="59"/>
                  </a:moveTo>
                  <a:cubicBezTo>
                    <a:pt x="46" y="59"/>
                    <a:pt x="47" y="57"/>
                    <a:pt x="47" y="56"/>
                  </a:cubicBezTo>
                  <a:cubicBezTo>
                    <a:pt x="47" y="54"/>
                    <a:pt x="46" y="53"/>
                    <a:pt x="44" y="53"/>
                  </a:cubicBezTo>
                  <a:cubicBezTo>
                    <a:pt x="43" y="53"/>
                    <a:pt x="41" y="54"/>
                    <a:pt x="41" y="56"/>
                  </a:cubicBezTo>
                  <a:cubicBezTo>
                    <a:pt x="41" y="57"/>
                    <a:pt x="43" y="59"/>
                    <a:pt x="44" y="59"/>
                  </a:cubicBezTo>
                  <a:close/>
                  <a:moveTo>
                    <a:pt x="44" y="55"/>
                  </a:moveTo>
                  <a:cubicBezTo>
                    <a:pt x="45" y="55"/>
                    <a:pt x="45" y="55"/>
                    <a:pt x="45" y="56"/>
                  </a:cubicBezTo>
                  <a:cubicBezTo>
                    <a:pt x="45" y="56"/>
                    <a:pt x="45" y="57"/>
                    <a:pt x="44" y="57"/>
                  </a:cubicBezTo>
                  <a:cubicBezTo>
                    <a:pt x="44" y="57"/>
                    <a:pt x="43" y="56"/>
                    <a:pt x="43" y="56"/>
                  </a:cubicBezTo>
                  <a:cubicBezTo>
                    <a:pt x="43" y="55"/>
                    <a:pt x="44" y="55"/>
                    <a:pt x="44" y="55"/>
                  </a:cubicBezTo>
                  <a:close/>
                  <a:moveTo>
                    <a:pt x="54" y="59"/>
                  </a:moveTo>
                  <a:cubicBezTo>
                    <a:pt x="56" y="59"/>
                    <a:pt x="57" y="57"/>
                    <a:pt x="57" y="56"/>
                  </a:cubicBezTo>
                  <a:cubicBezTo>
                    <a:pt x="57" y="54"/>
                    <a:pt x="56" y="53"/>
                    <a:pt x="54" y="53"/>
                  </a:cubicBezTo>
                  <a:cubicBezTo>
                    <a:pt x="52" y="53"/>
                    <a:pt x="51" y="54"/>
                    <a:pt x="51" y="56"/>
                  </a:cubicBezTo>
                  <a:cubicBezTo>
                    <a:pt x="51" y="57"/>
                    <a:pt x="52" y="59"/>
                    <a:pt x="54" y="59"/>
                  </a:cubicBezTo>
                  <a:close/>
                  <a:moveTo>
                    <a:pt x="54" y="55"/>
                  </a:moveTo>
                  <a:cubicBezTo>
                    <a:pt x="55" y="55"/>
                    <a:pt x="55" y="55"/>
                    <a:pt x="55" y="56"/>
                  </a:cubicBezTo>
                  <a:cubicBezTo>
                    <a:pt x="55" y="56"/>
                    <a:pt x="55" y="57"/>
                    <a:pt x="54" y="57"/>
                  </a:cubicBezTo>
                  <a:cubicBezTo>
                    <a:pt x="54" y="57"/>
                    <a:pt x="53" y="56"/>
                    <a:pt x="53" y="56"/>
                  </a:cubicBezTo>
                  <a:cubicBezTo>
                    <a:pt x="53" y="55"/>
                    <a:pt x="54" y="55"/>
                    <a:pt x="54" y="55"/>
                  </a:cubicBezTo>
                  <a:close/>
                  <a:moveTo>
                    <a:pt x="14" y="68"/>
                  </a:moveTo>
                  <a:cubicBezTo>
                    <a:pt x="16" y="68"/>
                    <a:pt x="17" y="67"/>
                    <a:pt x="17" y="65"/>
                  </a:cubicBezTo>
                  <a:cubicBezTo>
                    <a:pt x="17" y="64"/>
                    <a:pt x="16" y="63"/>
                    <a:pt x="14" y="63"/>
                  </a:cubicBezTo>
                  <a:cubicBezTo>
                    <a:pt x="13" y="63"/>
                    <a:pt x="11" y="64"/>
                    <a:pt x="11" y="65"/>
                  </a:cubicBezTo>
                  <a:cubicBezTo>
                    <a:pt x="11" y="67"/>
                    <a:pt x="13" y="68"/>
                    <a:pt x="14" y="68"/>
                  </a:cubicBezTo>
                  <a:close/>
                  <a:moveTo>
                    <a:pt x="14" y="65"/>
                  </a:moveTo>
                  <a:cubicBezTo>
                    <a:pt x="15" y="65"/>
                    <a:pt x="15" y="65"/>
                    <a:pt x="15" y="65"/>
                  </a:cubicBezTo>
                  <a:cubicBezTo>
                    <a:pt x="15" y="66"/>
                    <a:pt x="15" y="66"/>
                    <a:pt x="14" y="66"/>
                  </a:cubicBezTo>
                  <a:cubicBezTo>
                    <a:pt x="14" y="66"/>
                    <a:pt x="13" y="66"/>
                    <a:pt x="13" y="65"/>
                  </a:cubicBezTo>
                  <a:cubicBezTo>
                    <a:pt x="13" y="65"/>
                    <a:pt x="14" y="65"/>
                    <a:pt x="14" y="65"/>
                  </a:cubicBezTo>
                  <a:close/>
                  <a:moveTo>
                    <a:pt x="24" y="68"/>
                  </a:moveTo>
                  <a:cubicBezTo>
                    <a:pt x="26" y="68"/>
                    <a:pt x="27" y="67"/>
                    <a:pt x="27" y="65"/>
                  </a:cubicBezTo>
                  <a:cubicBezTo>
                    <a:pt x="27" y="64"/>
                    <a:pt x="26" y="63"/>
                    <a:pt x="24" y="63"/>
                  </a:cubicBezTo>
                  <a:cubicBezTo>
                    <a:pt x="23" y="63"/>
                    <a:pt x="21" y="64"/>
                    <a:pt x="21" y="65"/>
                  </a:cubicBezTo>
                  <a:cubicBezTo>
                    <a:pt x="21" y="67"/>
                    <a:pt x="23" y="68"/>
                    <a:pt x="24" y="68"/>
                  </a:cubicBezTo>
                  <a:close/>
                  <a:moveTo>
                    <a:pt x="24" y="65"/>
                  </a:moveTo>
                  <a:cubicBezTo>
                    <a:pt x="25" y="65"/>
                    <a:pt x="25" y="65"/>
                    <a:pt x="25" y="65"/>
                  </a:cubicBezTo>
                  <a:cubicBezTo>
                    <a:pt x="25" y="66"/>
                    <a:pt x="25" y="66"/>
                    <a:pt x="24" y="66"/>
                  </a:cubicBezTo>
                  <a:cubicBezTo>
                    <a:pt x="24" y="66"/>
                    <a:pt x="23" y="66"/>
                    <a:pt x="23" y="65"/>
                  </a:cubicBezTo>
                  <a:cubicBezTo>
                    <a:pt x="23" y="65"/>
                    <a:pt x="24" y="65"/>
                    <a:pt x="24" y="65"/>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82" name="Freeform 60"/>
            <p:cNvSpPr>
              <a:spLocks noEditPoints="1"/>
            </p:cNvSpPr>
            <p:nvPr/>
          </p:nvSpPr>
          <p:spPr bwMode="auto">
            <a:xfrm>
              <a:off x="5007514" y="1797752"/>
              <a:ext cx="299924" cy="195603"/>
            </a:xfrm>
            <a:custGeom>
              <a:avLst/>
              <a:gdLst>
                <a:gd name="T0" fmla="*/ 28 w 77"/>
                <a:gd name="T1" fmla="*/ 2 h 48"/>
                <a:gd name="T2" fmla="*/ 10 w 77"/>
                <a:gd name="T3" fmla="*/ 9 h 48"/>
                <a:gd name="T4" fmla="*/ 0 w 77"/>
                <a:gd name="T5" fmla="*/ 34 h 48"/>
                <a:gd name="T6" fmla="*/ 9 w 77"/>
                <a:gd name="T7" fmla="*/ 42 h 48"/>
                <a:gd name="T8" fmla="*/ 10 w 77"/>
                <a:gd name="T9" fmla="*/ 44 h 48"/>
                <a:gd name="T10" fmla="*/ 11 w 77"/>
                <a:gd name="T11" fmla="*/ 46 h 48"/>
                <a:gd name="T12" fmla="*/ 13 w 77"/>
                <a:gd name="T13" fmla="*/ 47 h 48"/>
                <a:gd name="T14" fmla="*/ 15 w 77"/>
                <a:gd name="T15" fmla="*/ 48 h 48"/>
                <a:gd name="T16" fmla="*/ 19 w 77"/>
                <a:gd name="T17" fmla="*/ 48 h 48"/>
                <a:gd name="T18" fmla="*/ 21 w 77"/>
                <a:gd name="T19" fmla="*/ 47 h 48"/>
                <a:gd name="T20" fmla="*/ 23 w 77"/>
                <a:gd name="T21" fmla="*/ 46 h 48"/>
                <a:gd name="T22" fmla="*/ 25 w 77"/>
                <a:gd name="T23" fmla="*/ 43 h 48"/>
                <a:gd name="T24" fmla="*/ 49 w 77"/>
                <a:gd name="T25" fmla="*/ 42 h 48"/>
                <a:gd name="T26" fmla="*/ 50 w 77"/>
                <a:gd name="T27" fmla="*/ 44 h 48"/>
                <a:gd name="T28" fmla="*/ 52 w 77"/>
                <a:gd name="T29" fmla="*/ 46 h 48"/>
                <a:gd name="T30" fmla="*/ 54 w 77"/>
                <a:gd name="T31" fmla="*/ 47 h 48"/>
                <a:gd name="T32" fmla="*/ 56 w 77"/>
                <a:gd name="T33" fmla="*/ 48 h 48"/>
                <a:gd name="T34" fmla="*/ 60 w 77"/>
                <a:gd name="T35" fmla="*/ 48 h 48"/>
                <a:gd name="T36" fmla="*/ 62 w 77"/>
                <a:gd name="T37" fmla="*/ 47 h 48"/>
                <a:gd name="T38" fmla="*/ 64 w 77"/>
                <a:gd name="T39" fmla="*/ 46 h 48"/>
                <a:gd name="T40" fmla="*/ 65 w 77"/>
                <a:gd name="T41" fmla="*/ 43 h 48"/>
                <a:gd name="T42" fmla="*/ 75 w 77"/>
                <a:gd name="T43" fmla="*/ 42 h 48"/>
                <a:gd name="T44" fmla="*/ 77 w 77"/>
                <a:gd name="T45" fmla="*/ 2 h 48"/>
                <a:gd name="T46" fmla="*/ 3 w 77"/>
                <a:gd name="T47" fmla="*/ 39 h 48"/>
                <a:gd name="T48" fmla="*/ 10 w 77"/>
                <a:gd name="T49" fmla="*/ 35 h 48"/>
                <a:gd name="T50" fmla="*/ 21 w 77"/>
                <a:gd name="T51" fmla="*/ 42 h 48"/>
                <a:gd name="T52" fmla="*/ 19 w 77"/>
                <a:gd name="T53" fmla="*/ 43 h 48"/>
                <a:gd name="T54" fmla="*/ 15 w 77"/>
                <a:gd name="T55" fmla="*/ 44 h 48"/>
                <a:gd name="T56" fmla="*/ 13 w 77"/>
                <a:gd name="T57" fmla="*/ 42 h 48"/>
                <a:gd name="T58" fmla="*/ 12 w 77"/>
                <a:gd name="T59" fmla="*/ 40 h 48"/>
                <a:gd name="T60" fmla="*/ 14 w 77"/>
                <a:gd name="T61" fmla="*/ 36 h 48"/>
                <a:gd name="T62" fmla="*/ 17 w 77"/>
                <a:gd name="T63" fmla="*/ 35 h 48"/>
                <a:gd name="T64" fmla="*/ 20 w 77"/>
                <a:gd name="T65" fmla="*/ 36 h 48"/>
                <a:gd name="T66" fmla="*/ 21 w 77"/>
                <a:gd name="T67" fmla="*/ 40 h 48"/>
                <a:gd name="T68" fmla="*/ 17 w 77"/>
                <a:gd name="T69" fmla="*/ 31 h 48"/>
                <a:gd name="T70" fmla="*/ 3 w 77"/>
                <a:gd name="T71" fmla="*/ 32 h 48"/>
                <a:gd name="T72" fmla="*/ 11 w 77"/>
                <a:gd name="T73" fmla="*/ 12 h 48"/>
                <a:gd name="T74" fmla="*/ 29 w 77"/>
                <a:gd name="T75" fmla="*/ 12 h 48"/>
                <a:gd name="T76" fmla="*/ 22 w 77"/>
                <a:gd name="T77" fmla="*/ 33 h 48"/>
                <a:gd name="T78" fmla="*/ 24 w 77"/>
                <a:gd name="T79" fmla="*/ 35 h 48"/>
                <a:gd name="T80" fmla="*/ 50 w 77"/>
                <a:gd name="T81" fmla="*/ 35 h 48"/>
                <a:gd name="T82" fmla="*/ 61 w 77"/>
                <a:gd name="T83" fmla="*/ 42 h 48"/>
                <a:gd name="T84" fmla="*/ 60 w 77"/>
                <a:gd name="T85" fmla="*/ 43 h 48"/>
                <a:gd name="T86" fmla="*/ 56 w 77"/>
                <a:gd name="T87" fmla="*/ 44 h 48"/>
                <a:gd name="T88" fmla="*/ 54 w 77"/>
                <a:gd name="T89" fmla="*/ 42 h 48"/>
                <a:gd name="T90" fmla="*/ 53 w 77"/>
                <a:gd name="T91" fmla="*/ 40 h 48"/>
                <a:gd name="T92" fmla="*/ 55 w 77"/>
                <a:gd name="T93" fmla="*/ 36 h 48"/>
                <a:gd name="T94" fmla="*/ 58 w 77"/>
                <a:gd name="T95" fmla="*/ 35 h 48"/>
                <a:gd name="T96" fmla="*/ 60 w 77"/>
                <a:gd name="T97" fmla="*/ 36 h 48"/>
                <a:gd name="T98" fmla="*/ 62 w 77"/>
                <a:gd name="T99" fmla="*/ 40 h 48"/>
                <a:gd name="T100" fmla="*/ 66 w 77"/>
                <a:gd name="T101" fmla="*/ 39 h 48"/>
                <a:gd name="T102" fmla="*/ 74 w 77"/>
                <a:gd name="T103" fmla="*/ 39 h 48"/>
                <a:gd name="T104" fmla="*/ 12 w 77"/>
                <a:gd name="T105" fmla="*/ 14 h 48"/>
                <a:gd name="T106" fmla="*/ 7 w 77"/>
                <a:gd name="T107" fmla="*/ 25 h 48"/>
                <a:gd name="T108" fmla="*/ 27 w 77"/>
                <a:gd name="T109" fmla="*/ 14 h 48"/>
                <a:gd name="T110" fmla="*/ 8 w 77"/>
                <a:gd name="T111" fmla="*/ 23 h 48"/>
                <a:gd name="T112" fmla="*/ 25 w 77"/>
                <a:gd name="T113" fmla="*/ 23 h 48"/>
                <a:gd name="T114" fmla="*/ 14 w 77"/>
                <a:gd name="T115" fmla="*/ 29 h 48"/>
                <a:gd name="T116" fmla="*/ 17 w 77"/>
                <a:gd name="T117"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 h="48">
                  <a:moveTo>
                    <a:pt x="75" y="0"/>
                  </a:moveTo>
                  <a:cubicBezTo>
                    <a:pt x="30" y="0"/>
                    <a:pt x="30" y="0"/>
                    <a:pt x="30" y="0"/>
                  </a:cubicBezTo>
                  <a:cubicBezTo>
                    <a:pt x="29" y="0"/>
                    <a:pt x="28" y="1"/>
                    <a:pt x="28" y="2"/>
                  </a:cubicBezTo>
                  <a:cubicBezTo>
                    <a:pt x="28" y="8"/>
                    <a:pt x="28" y="8"/>
                    <a:pt x="28" y="8"/>
                  </a:cubicBezTo>
                  <a:cubicBezTo>
                    <a:pt x="11" y="8"/>
                    <a:pt x="11" y="8"/>
                    <a:pt x="11" y="8"/>
                  </a:cubicBezTo>
                  <a:cubicBezTo>
                    <a:pt x="11" y="8"/>
                    <a:pt x="10" y="8"/>
                    <a:pt x="10" y="9"/>
                  </a:cubicBezTo>
                  <a:cubicBezTo>
                    <a:pt x="0" y="22"/>
                    <a:pt x="0" y="22"/>
                    <a:pt x="0" y="22"/>
                  </a:cubicBezTo>
                  <a:cubicBezTo>
                    <a:pt x="0" y="22"/>
                    <a:pt x="0" y="22"/>
                    <a:pt x="0" y="23"/>
                  </a:cubicBezTo>
                  <a:cubicBezTo>
                    <a:pt x="0" y="34"/>
                    <a:pt x="0" y="34"/>
                    <a:pt x="0" y="34"/>
                  </a:cubicBezTo>
                  <a:cubicBezTo>
                    <a:pt x="0" y="40"/>
                    <a:pt x="0" y="40"/>
                    <a:pt x="0" y="40"/>
                  </a:cubicBezTo>
                  <a:cubicBezTo>
                    <a:pt x="0" y="41"/>
                    <a:pt x="1" y="42"/>
                    <a:pt x="2" y="42"/>
                  </a:cubicBezTo>
                  <a:cubicBezTo>
                    <a:pt x="9" y="42"/>
                    <a:pt x="9" y="42"/>
                    <a:pt x="9" y="42"/>
                  </a:cubicBezTo>
                  <a:cubicBezTo>
                    <a:pt x="9" y="42"/>
                    <a:pt x="9" y="43"/>
                    <a:pt x="9" y="43"/>
                  </a:cubicBezTo>
                  <a:cubicBezTo>
                    <a:pt x="9" y="43"/>
                    <a:pt x="9" y="43"/>
                    <a:pt x="9" y="43"/>
                  </a:cubicBezTo>
                  <a:cubicBezTo>
                    <a:pt x="9" y="44"/>
                    <a:pt x="10" y="44"/>
                    <a:pt x="10" y="44"/>
                  </a:cubicBezTo>
                  <a:cubicBezTo>
                    <a:pt x="10" y="45"/>
                    <a:pt x="10" y="45"/>
                    <a:pt x="10" y="45"/>
                  </a:cubicBezTo>
                  <a:cubicBezTo>
                    <a:pt x="10" y="45"/>
                    <a:pt x="11" y="45"/>
                    <a:pt x="11" y="46"/>
                  </a:cubicBezTo>
                  <a:cubicBezTo>
                    <a:pt x="11" y="46"/>
                    <a:pt x="11" y="46"/>
                    <a:pt x="11" y="46"/>
                  </a:cubicBezTo>
                  <a:cubicBezTo>
                    <a:pt x="11" y="46"/>
                    <a:pt x="12" y="46"/>
                    <a:pt x="12" y="47"/>
                  </a:cubicBezTo>
                  <a:cubicBezTo>
                    <a:pt x="12" y="47"/>
                    <a:pt x="12" y="47"/>
                    <a:pt x="12" y="47"/>
                  </a:cubicBezTo>
                  <a:cubicBezTo>
                    <a:pt x="13" y="47"/>
                    <a:pt x="13" y="47"/>
                    <a:pt x="13" y="47"/>
                  </a:cubicBezTo>
                  <a:cubicBezTo>
                    <a:pt x="13" y="48"/>
                    <a:pt x="14" y="48"/>
                    <a:pt x="14" y="48"/>
                  </a:cubicBezTo>
                  <a:cubicBezTo>
                    <a:pt x="14" y="48"/>
                    <a:pt x="14" y="48"/>
                    <a:pt x="15" y="48"/>
                  </a:cubicBezTo>
                  <a:cubicBezTo>
                    <a:pt x="15" y="48"/>
                    <a:pt x="15" y="48"/>
                    <a:pt x="15" y="48"/>
                  </a:cubicBezTo>
                  <a:cubicBezTo>
                    <a:pt x="16" y="48"/>
                    <a:pt x="16" y="48"/>
                    <a:pt x="17" y="48"/>
                  </a:cubicBezTo>
                  <a:cubicBezTo>
                    <a:pt x="17" y="48"/>
                    <a:pt x="18" y="48"/>
                    <a:pt x="19" y="48"/>
                  </a:cubicBezTo>
                  <a:cubicBezTo>
                    <a:pt x="19" y="48"/>
                    <a:pt x="19" y="48"/>
                    <a:pt x="19" y="48"/>
                  </a:cubicBezTo>
                  <a:cubicBezTo>
                    <a:pt x="19" y="48"/>
                    <a:pt x="20" y="48"/>
                    <a:pt x="20" y="48"/>
                  </a:cubicBezTo>
                  <a:cubicBezTo>
                    <a:pt x="20" y="48"/>
                    <a:pt x="20" y="48"/>
                    <a:pt x="21" y="47"/>
                  </a:cubicBezTo>
                  <a:cubicBezTo>
                    <a:pt x="21" y="47"/>
                    <a:pt x="21" y="47"/>
                    <a:pt x="21" y="47"/>
                  </a:cubicBezTo>
                  <a:cubicBezTo>
                    <a:pt x="22" y="47"/>
                    <a:pt x="22" y="47"/>
                    <a:pt x="22" y="47"/>
                  </a:cubicBezTo>
                  <a:cubicBezTo>
                    <a:pt x="22" y="46"/>
                    <a:pt x="22" y="46"/>
                    <a:pt x="23" y="46"/>
                  </a:cubicBezTo>
                  <a:cubicBezTo>
                    <a:pt x="23" y="46"/>
                    <a:pt x="23" y="46"/>
                    <a:pt x="23" y="46"/>
                  </a:cubicBezTo>
                  <a:cubicBezTo>
                    <a:pt x="23" y="45"/>
                    <a:pt x="24" y="45"/>
                    <a:pt x="24" y="45"/>
                  </a:cubicBezTo>
                  <a:cubicBezTo>
                    <a:pt x="24" y="45"/>
                    <a:pt x="24" y="45"/>
                    <a:pt x="24" y="44"/>
                  </a:cubicBezTo>
                  <a:cubicBezTo>
                    <a:pt x="24" y="44"/>
                    <a:pt x="25" y="44"/>
                    <a:pt x="25" y="43"/>
                  </a:cubicBezTo>
                  <a:cubicBezTo>
                    <a:pt x="25" y="43"/>
                    <a:pt x="25" y="43"/>
                    <a:pt x="25" y="43"/>
                  </a:cubicBezTo>
                  <a:cubicBezTo>
                    <a:pt x="25" y="43"/>
                    <a:pt x="25" y="42"/>
                    <a:pt x="25" y="42"/>
                  </a:cubicBezTo>
                  <a:cubicBezTo>
                    <a:pt x="49" y="42"/>
                    <a:pt x="49" y="42"/>
                    <a:pt x="49" y="42"/>
                  </a:cubicBezTo>
                  <a:cubicBezTo>
                    <a:pt x="49" y="42"/>
                    <a:pt x="49" y="43"/>
                    <a:pt x="50" y="43"/>
                  </a:cubicBezTo>
                  <a:cubicBezTo>
                    <a:pt x="50" y="43"/>
                    <a:pt x="50" y="43"/>
                    <a:pt x="50" y="43"/>
                  </a:cubicBezTo>
                  <a:cubicBezTo>
                    <a:pt x="50" y="44"/>
                    <a:pt x="50" y="44"/>
                    <a:pt x="50" y="44"/>
                  </a:cubicBezTo>
                  <a:cubicBezTo>
                    <a:pt x="51" y="45"/>
                    <a:pt x="51" y="45"/>
                    <a:pt x="51" y="45"/>
                  </a:cubicBezTo>
                  <a:cubicBezTo>
                    <a:pt x="51" y="45"/>
                    <a:pt x="51" y="45"/>
                    <a:pt x="51" y="46"/>
                  </a:cubicBezTo>
                  <a:cubicBezTo>
                    <a:pt x="52" y="46"/>
                    <a:pt x="52" y="46"/>
                    <a:pt x="52" y="46"/>
                  </a:cubicBezTo>
                  <a:cubicBezTo>
                    <a:pt x="52" y="46"/>
                    <a:pt x="52" y="46"/>
                    <a:pt x="53" y="47"/>
                  </a:cubicBezTo>
                  <a:cubicBezTo>
                    <a:pt x="53" y="47"/>
                    <a:pt x="53" y="47"/>
                    <a:pt x="53" y="47"/>
                  </a:cubicBezTo>
                  <a:cubicBezTo>
                    <a:pt x="53" y="47"/>
                    <a:pt x="54" y="47"/>
                    <a:pt x="54" y="47"/>
                  </a:cubicBezTo>
                  <a:cubicBezTo>
                    <a:pt x="54" y="48"/>
                    <a:pt x="54" y="48"/>
                    <a:pt x="54" y="48"/>
                  </a:cubicBezTo>
                  <a:cubicBezTo>
                    <a:pt x="55" y="48"/>
                    <a:pt x="55" y="48"/>
                    <a:pt x="55" y="48"/>
                  </a:cubicBezTo>
                  <a:cubicBezTo>
                    <a:pt x="56" y="48"/>
                    <a:pt x="56" y="48"/>
                    <a:pt x="56" y="48"/>
                  </a:cubicBezTo>
                  <a:cubicBezTo>
                    <a:pt x="56" y="48"/>
                    <a:pt x="57" y="48"/>
                    <a:pt x="58" y="48"/>
                  </a:cubicBezTo>
                  <a:cubicBezTo>
                    <a:pt x="58" y="48"/>
                    <a:pt x="59" y="48"/>
                    <a:pt x="59" y="48"/>
                  </a:cubicBezTo>
                  <a:cubicBezTo>
                    <a:pt x="59" y="48"/>
                    <a:pt x="59" y="48"/>
                    <a:pt x="60" y="48"/>
                  </a:cubicBezTo>
                  <a:cubicBezTo>
                    <a:pt x="60" y="48"/>
                    <a:pt x="60" y="48"/>
                    <a:pt x="61" y="48"/>
                  </a:cubicBezTo>
                  <a:cubicBezTo>
                    <a:pt x="61" y="48"/>
                    <a:pt x="61" y="48"/>
                    <a:pt x="61" y="47"/>
                  </a:cubicBezTo>
                  <a:cubicBezTo>
                    <a:pt x="61" y="47"/>
                    <a:pt x="62" y="47"/>
                    <a:pt x="62" y="47"/>
                  </a:cubicBezTo>
                  <a:cubicBezTo>
                    <a:pt x="62" y="47"/>
                    <a:pt x="62" y="47"/>
                    <a:pt x="63" y="47"/>
                  </a:cubicBezTo>
                  <a:cubicBezTo>
                    <a:pt x="63" y="46"/>
                    <a:pt x="63" y="46"/>
                    <a:pt x="63" y="46"/>
                  </a:cubicBezTo>
                  <a:cubicBezTo>
                    <a:pt x="63" y="46"/>
                    <a:pt x="64" y="46"/>
                    <a:pt x="64" y="46"/>
                  </a:cubicBezTo>
                  <a:cubicBezTo>
                    <a:pt x="64" y="45"/>
                    <a:pt x="64" y="45"/>
                    <a:pt x="64" y="45"/>
                  </a:cubicBezTo>
                  <a:cubicBezTo>
                    <a:pt x="64" y="45"/>
                    <a:pt x="65" y="45"/>
                    <a:pt x="65" y="44"/>
                  </a:cubicBezTo>
                  <a:cubicBezTo>
                    <a:pt x="65" y="44"/>
                    <a:pt x="65" y="44"/>
                    <a:pt x="65" y="43"/>
                  </a:cubicBezTo>
                  <a:cubicBezTo>
                    <a:pt x="65" y="43"/>
                    <a:pt x="65" y="43"/>
                    <a:pt x="65" y="43"/>
                  </a:cubicBezTo>
                  <a:cubicBezTo>
                    <a:pt x="66" y="43"/>
                    <a:pt x="66" y="42"/>
                    <a:pt x="66" y="42"/>
                  </a:cubicBezTo>
                  <a:cubicBezTo>
                    <a:pt x="75" y="42"/>
                    <a:pt x="75" y="42"/>
                    <a:pt x="75" y="42"/>
                  </a:cubicBezTo>
                  <a:cubicBezTo>
                    <a:pt x="76" y="42"/>
                    <a:pt x="77" y="41"/>
                    <a:pt x="77" y="40"/>
                  </a:cubicBezTo>
                  <a:cubicBezTo>
                    <a:pt x="77" y="34"/>
                    <a:pt x="77" y="34"/>
                    <a:pt x="77" y="34"/>
                  </a:cubicBezTo>
                  <a:cubicBezTo>
                    <a:pt x="77" y="2"/>
                    <a:pt x="77" y="2"/>
                    <a:pt x="77" y="2"/>
                  </a:cubicBezTo>
                  <a:cubicBezTo>
                    <a:pt x="77" y="1"/>
                    <a:pt x="76" y="0"/>
                    <a:pt x="75" y="0"/>
                  </a:cubicBezTo>
                  <a:close/>
                  <a:moveTo>
                    <a:pt x="8" y="39"/>
                  </a:moveTo>
                  <a:cubicBezTo>
                    <a:pt x="3" y="39"/>
                    <a:pt x="3" y="39"/>
                    <a:pt x="3" y="39"/>
                  </a:cubicBezTo>
                  <a:cubicBezTo>
                    <a:pt x="3" y="35"/>
                    <a:pt x="3" y="35"/>
                    <a:pt x="3" y="35"/>
                  </a:cubicBezTo>
                  <a:cubicBezTo>
                    <a:pt x="4" y="35"/>
                    <a:pt x="4" y="35"/>
                    <a:pt x="4" y="35"/>
                  </a:cubicBezTo>
                  <a:cubicBezTo>
                    <a:pt x="10" y="35"/>
                    <a:pt x="10" y="35"/>
                    <a:pt x="10" y="35"/>
                  </a:cubicBezTo>
                  <a:cubicBezTo>
                    <a:pt x="9" y="36"/>
                    <a:pt x="9" y="37"/>
                    <a:pt x="8" y="39"/>
                  </a:cubicBezTo>
                  <a:close/>
                  <a:moveTo>
                    <a:pt x="21" y="41"/>
                  </a:moveTo>
                  <a:cubicBezTo>
                    <a:pt x="21" y="41"/>
                    <a:pt x="21" y="42"/>
                    <a:pt x="21" y="42"/>
                  </a:cubicBezTo>
                  <a:cubicBezTo>
                    <a:pt x="21" y="42"/>
                    <a:pt x="21" y="42"/>
                    <a:pt x="21" y="42"/>
                  </a:cubicBezTo>
                  <a:cubicBezTo>
                    <a:pt x="20" y="43"/>
                    <a:pt x="20" y="43"/>
                    <a:pt x="20" y="43"/>
                  </a:cubicBezTo>
                  <a:cubicBezTo>
                    <a:pt x="20" y="43"/>
                    <a:pt x="19" y="43"/>
                    <a:pt x="19" y="43"/>
                  </a:cubicBezTo>
                  <a:cubicBezTo>
                    <a:pt x="19" y="44"/>
                    <a:pt x="19" y="44"/>
                    <a:pt x="19" y="44"/>
                  </a:cubicBezTo>
                  <a:cubicBezTo>
                    <a:pt x="18" y="44"/>
                    <a:pt x="17" y="44"/>
                    <a:pt x="17" y="44"/>
                  </a:cubicBezTo>
                  <a:cubicBezTo>
                    <a:pt x="16" y="44"/>
                    <a:pt x="16" y="44"/>
                    <a:pt x="15" y="44"/>
                  </a:cubicBezTo>
                  <a:cubicBezTo>
                    <a:pt x="15" y="44"/>
                    <a:pt x="15" y="44"/>
                    <a:pt x="15" y="43"/>
                  </a:cubicBezTo>
                  <a:cubicBezTo>
                    <a:pt x="14" y="43"/>
                    <a:pt x="14" y="43"/>
                    <a:pt x="14" y="43"/>
                  </a:cubicBezTo>
                  <a:cubicBezTo>
                    <a:pt x="14" y="43"/>
                    <a:pt x="13" y="43"/>
                    <a:pt x="13" y="42"/>
                  </a:cubicBezTo>
                  <a:cubicBezTo>
                    <a:pt x="13" y="42"/>
                    <a:pt x="13" y="42"/>
                    <a:pt x="13" y="42"/>
                  </a:cubicBezTo>
                  <a:cubicBezTo>
                    <a:pt x="13" y="42"/>
                    <a:pt x="13" y="41"/>
                    <a:pt x="13" y="41"/>
                  </a:cubicBezTo>
                  <a:cubicBezTo>
                    <a:pt x="13" y="40"/>
                    <a:pt x="12" y="40"/>
                    <a:pt x="12" y="40"/>
                  </a:cubicBezTo>
                  <a:cubicBezTo>
                    <a:pt x="12" y="39"/>
                    <a:pt x="13" y="38"/>
                    <a:pt x="13" y="37"/>
                  </a:cubicBezTo>
                  <a:cubicBezTo>
                    <a:pt x="13" y="37"/>
                    <a:pt x="13" y="37"/>
                    <a:pt x="13" y="37"/>
                  </a:cubicBezTo>
                  <a:cubicBezTo>
                    <a:pt x="13" y="37"/>
                    <a:pt x="14" y="37"/>
                    <a:pt x="14" y="36"/>
                  </a:cubicBezTo>
                  <a:cubicBezTo>
                    <a:pt x="14" y="36"/>
                    <a:pt x="14" y="36"/>
                    <a:pt x="15" y="36"/>
                  </a:cubicBezTo>
                  <a:cubicBezTo>
                    <a:pt x="15" y="36"/>
                    <a:pt x="15" y="36"/>
                    <a:pt x="15" y="36"/>
                  </a:cubicBezTo>
                  <a:cubicBezTo>
                    <a:pt x="16" y="35"/>
                    <a:pt x="16" y="35"/>
                    <a:pt x="17" y="35"/>
                  </a:cubicBezTo>
                  <a:cubicBezTo>
                    <a:pt x="17" y="35"/>
                    <a:pt x="18" y="35"/>
                    <a:pt x="19" y="36"/>
                  </a:cubicBezTo>
                  <a:cubicBezTo>
                    <a:pt x="19" y="36"/>
                    <a:pt x="19" y="36"/>
                    <a:pt x="19" y="36"/>
                  </a:cubicBezTo>
                  <a:cubicBezTo>
                    <a:pt x="19" y="36"/>
                    <a:pt x="20" y="36"/>
                    <a:pt x="20" y="36"/>
                  </a:cubicBezTo>
                  <a:cubicBezTo>
                    <a:pt x="20" y="37"/>
                    <a:pt x="20" y="37"/>
                    <a:pt x="21" y="37"/>
                  </a:cubicBezTo>
                  <a:cubicBezTo>
                    <a:pt x="21" y="37"/>
                    <a:pt x="21" y="37"/>
                    <a:pt x="21" y="37"/>
                  </a:cubicBezTo>
                  <a:cubicBezTo>
                    <a:pt x="21" y="38"/>
                    <a:pt x="21" y="39"/>
                    <a:pt x="21" y="40"/>
                  </a:cubicBezTo>
                  <a:cubicBezTo>
                    <a:pt x="21" y="40"/>
                    <a:pt x="21" y="40"/>
                    <a:pt x="21" y="41"/>
                  </a:cubicBezTo>
                  <a:close/>
                  <a:moveTo>
                    <a:pt x="22" y="33"/>
                  </a:moveTo>
                  <a:cubicBezTo>
                    <a:pt x="21" y="32"/>
                    <a:pt x="19" y="31"/>
                    <a:pt x="17" y="31"/>
                  </a:cubicBezTo>
                  <a:cubicBezTo>
                    <a:pt x="15" y="31"/>
                    <a:pt x="13" y="32"/>
                    <a:pt x="12" y="33"/>
                  </a:cubicBezTo>
                  <a:cubicBezTo>
                    <a:pt x="4" y="33"/>
                    <a:pt x="4" y="33"/>
                    <a:pt x="4" y="33"/>
                  </a:cubicBezTo>
                  <a:cubicBezTo>
                    <a:pt x="3" y="33"/>
                    <a:pt x="3" y="33"/>
                    <a:pt x="3" y="32"/>
                  </a:cubicBezTo>
                  <a:cubicBezTo>
                    <a:pt x="3" y="25"/>
                    <a:pt x="3" y="25"/>
                    <a:pt x="3" y="25"/>
                  </a:cubicBezTo>
                  <a:cubicBezTo>
                    <a:pt x="3" y="24"/>
                    <a:pt x="3" y="23"/>
                    <a:pt x="4" y="22"/>
                  </a:cubicBezTo>
                  <a:cubicBezTo>
                    <a:pt x="11" y="12"/>
                    <a:pt x="11" y="12"/>
                    <a:pt x="11" y="12"/>
                  </a:cubicBezTo>
                  <a:cubicBezTo>
                    <a:pt x="12" y="11"/>
                    <a:pt x="13" y="11"/>
                    <a:pt x="13" y="11"/>
                  </a:cubicBezTo>
                  <a:cubicBezTo>
                    <a:pt x="28" y="11"/>
                    <a:pt x="28" y="11"/>
                    <a:pt x="28" y="11"/>
                  </a:cubicBezTo>
                  <a:cubicBezTo>
                    <a:pt x="28" y="11"/>
                    <a:pt x="29" y="11"/>
                    <a:pt x="29" y="12"/>
                  </a:cubicBezTo>
                  <a:cubicBezTo>
                    <a:pt x="29" y="32"/>
                    <a:pt x="29" y="32"/>
                    <a:pt x="29" y="32"/>
                  </a:cubicBezTo>
                  <a:cubicBezTo>
                    <a:pt x="29" y="33"/>
                    <a:pt x="28" y="33"/>
                    <a:pt x="28" y="33"/>
                  </a:cubicBezTo>
                  <a:lnTo>
                    <a:pt x="22" y="33"/>
                  </a:lnTo>
                  <a:close/>
                  <a:moveTo>
                    <a:pt x="49" y="39"/>
                  </a:moveTo>
                  <a:cubicBezTo>
                    <a:pt x="25" y="39"/>
                    <a:pt x="25" y="39"/>
                    <a:pt x="25" y="39"/>
                  </a:cubicBezTo>
                  <a:cubicBezTo>
                    <a:pt x="25" y="37"/>
                    <a:pt x="25" y="36"/>
                    <a:pt x="24" y="35"/>
                  </a:cubicBezTo>
                  <a:cubicBezTo>
                    <a:pt x="28" y="35"/>
                    <a:pt x="28" y="35"/>
                    <a:pt x="28" y="35"/>
                  </a:cubicBezTo>
                  <a:cubicBezTo>
                    <a:pt x="30" y="35"/>
                    <a:pt x="30" y="35"/>
                    <a:pt x="30" y="35"/>
                  </a:cubicBezTo>
                  <a:cubicBezTo>
                    <a:pt x="50" y="35"/>
                    <a:pt x="50" y="35"/>
                    <a:pt x="50" y="35"/>
                  </a:cubicBezTo>
                  <a:cubicBezTo>
                    <a:pt x="50" y="36"/>
                    <a:pt x="49" y="37"/>
                    <a:pt x="49" y="39"/>
                  </a:cubicBezTo>
                  <a:close/>
                  <a:moveTo>
                    <a:pt x="62" y="41"/>
                  </a:moveTo>
                  <a:cubicBezTo>
                    <a:pt x="62" y="41"/>
                    <a:pt x="62" y="42"/>
                    <a:pt x="61" y="42"/>
                  </a:cubicBezTo>
                  <a:cubicBezTo>
                    <a:pt x="61" y="42"/>
                    <a:pt x="61" y="42"/>
                    <a:pt x="61" y="42"/>
                  </a:cubicBezTo>
                  <a:cubicBezTo>
                    <a:pt x="61" y="43"/>
                    <a:pt x="61" y="43"/>
                    <a:pt x="60" y="43"/>
                  </a:cubicBezTo>
                  <a:cubicBezTo>
                    <a:pt x="60" y="43"/>
                    <a:pt x="60" y="43"/>
                    <a:pt x="60" y="43"/>
                  </a:cubicBezTo>
                  <a:cubicBezTo>
                    <a:pt x="60" y="44"/>
                    <a:pt x="59" y="44"/>
                    <a:pt x="59" y="44"/>
                  </a:cubicBezTo>
                  <a:cubicBezTo>
                    <a:pt x="59" y="44"/>
                    <a:pt x="58" y="44"/>
                    <a:pt x="58" y="44"/>
                  </a:cubicBezTo>
                  <a:cubicBezTo>
                    <a:pt x="57" y="44"/>
                    <a:pt x="56" y="44"/>
                    <a:pt x="56" y="44"/>
                  </a:cubicBezTo>
                  <a:cubicBezTo>
                    <a:pt x="56" y="44"/>
                    <a:pt x="55" y="44"/>
                    <a:pt x="55" y="43"/>
                  </a:cubicBezTo>
                  <a:cubicBezTo>
                    <a:pt x="55" y="43"/>
                    <a:pt x="55" y="43"/>
                    <a:pt x="55" y="43"/>
                  </a:cubicBezTo>
                  <a:cubicBezTo>
                    <a:pt x="54" y="43"/>
                    <a:pt x="54" y="43"/>
                    <a:pt x="54" y="42"/>
                  </a:cubicBezTo>
                  <a:cubicBezTo>
                    <a:pt x="54" y="42"/>
                    <a:pt x="54" y="42"/>
                    <a:pt x="54" y="42"/>
                  </a:cubicBezTo>
                  <a:cubicBezTo>
                    <a:pt x="54" y="42"/>
                    <a:pt x="53" y="41"/>
                    <a:pt x="53" y="41"/>
                  </a:cubicBezTo>
                  <a:cubicBezTo>
                    <a:pt x="53" y="40"/>
                    <a:pt x="53" y="40"/>
                    <a:pt x="53" y="40"/>
                  </a:cubicBezTo>
                  <a:cubicBezTo>
                    <a:pt x="53" y="39"/>
                    <a:pt x="53" y="38"/>
                    <a:pt x="54" y="37"/>
                  </a:cubicBezTo>
                  <a:cubicBezTo>
                    <a:pt x="54" y="37"/>
                    <a:pt x="54" y="37"/>
                    <a:pt x="54" y="37"/>
                  </a:cubicBezTo>
                  <a:cubicBezTo>
                    <a:pt x="54" y="37"/>
                    <a:pt x="54" y="37"/>
                    <a:pt x="55" y="36"/>
                  </a:cubicBezTo>
                  <a:cubicBezTo>
                    <a:pt x="55" y="36"/>
                    <a:pt x="55" y="36"/>
                    <a:pt x="55" y="36"/>
                  </a:cubicBezTo>
                  <a:cubicBezTo>
                    <a:pt x="55" y="36"/>
                    <a:pt x="56" y="36"/>
                    <a:pt x="56" y="36"/>
                  </a:cubicBezTo>
                  <a:cubicBezTo>
                    <a:pt x="56" y="35"/>
                    <a:pt x="57" y="35"/>
                    <a:pt x="58" y="35"/>
                  </a:cubicBezTo>
                  <a:cubicBezTo>
                    <a:pt x="58" y="35"/>
                    <a:pt x="59" y="35"/>
                    <a:pt x="59" y="36"/>
                  </a:cubicBezTo>
                  <a:cubicBezTo>
                    <a:pt x="59" y="36"/>
                    <a:pt x="60" y="36"/>
                    <a:pt x="60" y="36"/>
                  </a:cubicBezTo>
                  <a:cubicBezTo>
                    <a:pt x="60" y="36"/>
                    <a:pt x="60" y="36"/>
                    <a:pt x="60" y="36"/>
                  </a:cubicBezTo>
                  <a:cubicBezTo>
                    <a:pt x="61" y="37"/>
                    <a:pt x="61" y="37"/>
                    <a:pt x="61" y="37"/>
                  </a:cubicBezTo>
                  <a:cubicBezTo>
                    <a:pt x="61" y="37"/>
                    <a:pt x="61" y="37"/>
                    <a:pt x="61" y="37"/>
                  </a:cubicBezTo>
                  <a:cubicBezTo>
                    <a:pt x="62" y="38"/>
                    <a:pt x="62" y="39"/>
                    <a:pt x="62" y="40"/>
                  </a:cubicBezTo>
                  <a:cubicBezTo>
                    <a:pt x="62" y="40"/>
                    <a:pt x="62" y="40"/>
                    <a:pt x="62" y="41"/>
                  </a:cubicBezTo>
                  <a:close/>
                  <a:moveTo>
                    <a:pt x="74" y="39"/>
                  </a:moveTo>
                  <a:cubicBezTo>
                    <a:pt x="66" y="39"/>
                    <a:pt x="66" y="39"/>
                    <a:pt x="66" y="39"/>
                  </a:cubicBezTo>
                  <a:cubicBezTo>
                    <a:pt x="66" y="37"/>
                    <a:pt x="65" y="36"/>
                    <a:pt x="65" y="35"/>
                  </a:cubicBezTo>
                  <a:cubicBezTo>
                    <a:pt x="74" y="35"/>
                    <a:pt x="74" y="35"/>
                    <a:pt x="74" y="35"/>
                  </a:cubicBezTo>
                  <a:lnTo>
                    <a:pt x="74" y="39"/>
                  </a:lnTo>
                  <a:close/>
                  <a:moveTo>
                    <a:pt x="26" y="13"/>
                  </a:moveTo>
                  <a:cubicBezTo>
                    <a:pt x="13" y="13"/>
                    <a:pt x="13" y="13"/>
                    <a:pt x="13" y="13"/>
                  </a:cubicBezTo>
                  <a:cubicBezTo>
                    <a:pt x="12" y="13"/>
                    <a:pt x="12" y="14"/>
                    <a:pt x="12" y="14"/>
                  </a:cubicBezTo>
                  <a:cubicBezTo>
                    <a:pt x="6" y="23"/>
                    <a:pt x="6" y="23"/>
                    <a:pt x="6" y="23"/>
                  </a:cubicBezTo>
                  <a:cubicBezTo>
                    <a:pt x="5" y="24"/>
                    <a:pt x="5" y="24"/>
                    <a:pt x="6" y="24"/>
                  </a:cubicBezTo>
                  <a:cubicBezTo>
                    <a:pt x="6" y="25"/>
                    <a:pt x="6" y="25"/>
                    <a:pt x="7" y="25"/>
                  </a:cubicBezTo>
                  <a:cubicBezTo>
                    <a:pt x="26" y="25"/>
                    <a:pt x="26" y="25"/>
                    <a:pt x="26" y="25"/>
                  </a:cubicBezTo>
                  <a:cubicBezTo>
                    <a:pt x="26" y="25"/>
                    <a:pt x="27" y="25"/>
                    <a:pt x="27" y="24"/>
                  </a:cubicBezTo>
                  <a:cubicBezTo>
                    <a:pt x="27" y="14"/>
                    <a:pt x="27" y="14"/>
                    <a:pt x="27" y="14"/>
                  </a:cubicBezTo>
                  <a:cubicBezTo>
                    <a:pt x="27" y="14"/>
                    <a:pt x="26" y="13"/>
                    <a:pt x="26" y="13"/>
                  </a:cubicBezTo>
                  <a:close/>
                  <a:moveTo>
                    <a:pt x="25" y="23"/>
                  </a:moveTo>
                  <a:cubicBezTo>
                    <a:pt x="8" y="23"/>
                    <a:pt x="8" y="23"/>
                    <a:pt x="8" y="23"/>
                  </a:cubicBezTo>
                  <a:cubicBezTo>
                    <a:pt x="13" y="15"/>
                    <a:pt x="13" y="15"/>
                    <a:pt x="13" y="15"/>
                  </a:cubicBezTo>
                  <a:cubicBezTo>
                    <a:pt x="25" y="15"/>
                    <a:pt x="25" y="15"/>
                    <a:pt x="25" y="15"/>
                  </a:cubicBezTo>
                  <a:lnTo>
                    <a:pt x="25" y="23"/>
                  </a:lnTo>
                  <a:close/>
                  <a:moveTo>
                    <a:pt x="18" y="28"/>
                  </a:moveTo>
                  <a:cubicBezTo>
                    <a:pt x="18" y="28"/>
                    <a:pt x="18" y="29"/>
                    <a:pt x="17" y="29"/>
                  </a:cubicBezTo>
                  <a:cubicBezTo>
                    <a:pt x="14" y="29"/>
                    <a:pt x="14" y="29"/>
                    <a:pt x="14" y="29"/>
                  </a:cubicBezTo>
                  <a:cubicBezTo>
                    <a:pt x="13" y="29"/>
                    <a:pt x="13" y="28"/>
                    <a:pt x="13" y="28"/>
                  </a:cubicBezTo>
                  <a:cubicBezTo>
                    <a:pt x="13" y="27"/>
                    <a:pt x="13" y="27"/>
                    <a:pt x="14" y="27"/>
                  </a:cubicBezTo>
                  <a:cubicBezTo>
                    <a:pt x="17" y="27"/>
                    <a:pt x="17" y="27"/>
                    <a:pt x="17" y="27"/>
                  </a:cubicBezTo>
                  <a:cubicBezTo>
                    <a:pt x="18" y="27"/>
                    <a:pt x="18" y="27"/>
                    <a:pt x="18" y="28"/>
                  </a:cubicBezTo>
                  <a:close/>
                </a:path>
              </a:pathLst>
            </a:custGeom>
            <a:grpFill/>
            <a:ln>
              <a:noFill/>
            </a:ln>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83" name="Freeform 60"/>
            <p:cNvSpPr>
              <a:spLocks noEditPoints="1"/>
            </p:cNvSpPr>
            <p:nvPr/>
          </p:nvSpPr>
          <p:spPr bwMode="auto">
            <a:xfrm>
              <a:off x="3668030" y="4983937"/>
              <a:ext cx="299924" cy="195603"/>
            </a:xfrm>
            <a:custGeom>
              <a:avLst/>
              <a:gdLst>
                <a:gd name="T0" fmla="*/ 28 w 77"/>
                <a:gd name="T1" fmla="*/ 2 h 48"/>
                <a:gd name="T2" fmla="*/ 10 w 77"/>
                <a:gd name="T3" fmla="*/ 9 h 48"/>
                <a:gd name="T4" fmla="*/ 0 w 77"/>
                <a:gd name="T5" fmla="*/ 34 h 48"/>
                <a:gd name="T6" fmla="*/ 9 w 77"/>
                <a:gd name="T7" fmla="*/ 42 h 48"/>
                <a:gd name="T8" fmla="*/ 10 w 77"/>
                <a:gd name="T9" fmla="*/ 44 h 48"/>
                <a:gd name="T10" fmla="*/ 11 w 77"/>
                <a:gd name="T11" fmla="*/ 46 h 48"/>
                <a:gd name="T12" fmla="*/ 13 w 77"/>
                <a:gd name="T13" fmla="*/ 47 h 48"/>
                <a:gd name="T14" fmla="*/ 15 w 77"/>
                <a:gd name="T15" fmla="*/ 48 h 48"/>
                <a:gd name="T16" fmla="*/ 19 w 77"/>
                <a:gd name="T17" fmla="*/ 48 h 48"/>
                <a:gd name="T18" fmla="*/ 21 w 77"/>
                <a:gd name="T19" fmla="*/ 47 h 48"/>
                <a:gd name="T20" fmla="*/ 23 w 77"/>
                <a:gd name="T21" fmla="*/ 46 h 48"/>
                <a:gd name="T22" fmla="*/ 25 w 77"/>
                <a:gd name="T23" fmla="*/ 43 h 48"/>
                <a:gd name="T24" fmla="*/ 49 w 77"/>
                <a:gd name="T25" fmla="*/ 42 h 48"/>
                <a:gd name="T26" fmla="*/ 50 w 77"/>
                <a:gd name="T27" fmla="*/ 44 h 48"/>
                <a:gd name="T28" fmla="*/ 52 w 77"/>
                <a:gd name="T29" fmla="*/ 46 h 48"/>
                <a:gd name="T30" fmla="*/ 54 w 77"/>
                <a:gd name="T31" fmla="*/ 47 h 48"/>
                <a:gd name="T32" fmla="*/ 56 w 77"/>
                <a:gd name="T33" fmla="*/ 48 h 48"/>
                <a:gd name="T34" fmla="*/ 60 w 77"/>
                <a:gd name="T35" fmla="*/ 48 h 48"/>
                <a:gd name="T36" fmla="*/ 62 w 77"/>
                <a:gd name="T37" fmla="*/ 47 h 48"/>
                <a:gd name="T38" fmla="*/ 64 w 77"/>
                <a:gd name="T39" fmla="*/ 46 h 48"/>
                <a:gd name="T40" fmla="*/ 65 w 77"/>
                <a:gd name="T41" fmla="*/ 43 h 48"/>
                <a:gd name="T42" fmla="*/ 75 w 77"/>
                <a:gd name="T43" fmla="*/ 42 h 48"/>
                <a:gd name="T44" fmla="*/ 77 w 77"/>
                <a:gd name="T45" fmla="*/ 2 h 48"/>
                <a:gd name="T46" fmla="*/ 3 w 77"/>
                <a:gd name="T47" fmla="*/ 39 h 48"/>
                <a:gd name="T48" fmla="*/ 10 w 77"/>
                <a:gd name="T49" fmla="*/ 35 h 48"/>
                <a:gd name="T50" fmla="*/ 21 w 77"/>
                <a:gd name="T51" fmla="*/ 42 h 48"/>
                <a:gd name="T52" fmla="*/ 19 w 77"/>
                <a:gd name="T53" fmla="*/ 43 h 48"/>
                <a:gd name="T54" fmla="*/ 15 w 77"/>
                <a:gd name="T55" fmla="*/ 44 h 48"/>
                <a:gd name="T56" fmla="*/ 13 w 77"/>
                <a:gd name="T57" fmla="*/ 42 h 48"/>
                <a:gd name="T58" fmla="*/ 12 w 77"/>
                <a:gd name="T59" fmla="*/ 40 h 48"/>
                <a:gd name="T60" fmla="*/ 14 w 77"/>
                <a:gd name="T61" fmla="*/ 36 h 48"/>
                <a:gd name="T62" fmla="*/ 17 w 77"/>
                <a:gd name="T63" fmla="*/ 35 h 48"/>
                <a:gd name="T64" fmla="*/ 20 w 77"/>
                <a:gd name="T65" fmla="*/ 36 h 48"/>
                <a:gd name="T66" fmla="*/ 21 w 77"/>
                <a:gd name="T67" fmla="*/ 40 h 48"/>
                <a:gd name="T68" fmla="*/ 17 w 77"/>
                <a:gd name="T69" fmla="*/ 31 h 48"/>
                <a:gd name="T70" fmla="*/ 3 w 77"/>
                <a:gd name="T71" fmla="*/ 32 h 48"/>
                <a:gd name="T72" fmla="*/ 11 w 77"/>
                <a:gd name="T73" fmla="*/ 12 h 48"/>
                <a:gd name="T74" fmla="*/ 29 w 77"/>
                <a:gd name="T75" fmla="*/ 12 h 48"/>
                <a:gd name="T76" fmla="*/ 22 w 77"/>
                <a:gd name="T77" fmla="*/ 33 h 48"/>
                <a:gd name="T78" fmla="*/ 24 w 77"/>
                <a:gd name="T79" fmla="*/ 35 h 48"/>
                <a:gd name="T80" fmla="*/ 50 w 77"/>
                <a:gd name="T81" fmla="*/ 35 h 48"/>
                <a:gd name="T82" fmla="*/ 61 w 77"/>
                <a:gd name="T83" fmla="*/ 42 h 48"/>
                <a:gd name="T84" fmla="*/ 60 w 77"/>
                <a:gd name="T85" fmla="*/ 43 h 48"/>
                <a:gd name="T86" fmla="*/ 56 w 77"/>
                <a:gd name="T87" fmla="*/ 44 h 48"/>
                <a:gd name="T88" fmla="*/ 54 w 77"/>
                <a:gd name="T89" fmla="*/ 42 h 48"/>
                <a:gd name="T90" fmla="*/ 53 w 77"/>
                <a:gd name="T91" fmla="*/ 40 h 48"/>
                <a:gd name="T92" fmla="*/ 55 w 77"/>
                <a:gd name="T93" fmla="*/ 36 h 48"/>
                <a:gd name="T94" fmla="*/ 58 w 77"/>
                <a:gd name="T95" fmla="*/ 35 h 48"/>
                <a:gd name="T96" fmla="*/ 60 w 77"/>
                <a:gd name="T97" fmla="*/ 36 h 48"/>
                <a:gd name="T98" fmla="*/ 62 w 77"/>
                <a:gd name="T99" fmla="*/ 40 h 48"/>
                <a:gd name="T100" fmla="*/ 66 w 77"/>
                <a:gd name="T101" fmla="*/ 39 h 48"/>
                <a:gd name="T102" fmla="*/ 74 w 77"/>
                <a:gd name="T103" fmla="*/ 39 h 48"/>
                <a:gd name="T104" fmla="*/ 12 w 77"/>
                <a:gd name="T105" fmla="*/ 14 h 48"/>
                <a:gd name="T106" fmla="*/ 7 w 77"/>
                <a:gd name="T107" fmla="*/ 25 h 48"/>
                <a:gd name="T108" fmla="*/ 27 w 77"/>
                <a:gd name="T109" fmla="*/ 14 h 48"/>
                <a:gd name="T110" fmla="*/ 8 w 77"/>
                <a:gd name="T111" fmla="*/ 23 h 48"/>
                <a:gd name="T112" fmla="*/ 25 w 77"/>
                <a:gd name="T113" fmla="*/ 23 h 48"/>
                <a:gd name="T114" fmla="*/ 14 w 77"/>
                <a:gd name="T115" fmla="*/ 29 h 48"/>
                <a:gd name="T116" fmla="*/ 17 w 77"/>
                <a:gd name="T117"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 h="48">
                  <a:moveTo>
                    <a:pt x="75" y="0"/>
                  </a:moveTo>
                  <a:cubicBezTo>
                    <a:pt x="30" y="0"/>
                    <a:pt x="30" y="0"/>
                    <a:pt x="30" y="0"/>
                  </a:cubicBezTo>
                  <a:cubicBezTo>
                    <a:pt x="29" y="0"/>
                    <a:pt x="28" y="1"/>
                    <a:pt x="28" y="2"/>
                  </a:cubicBezTo>
                  <a:cubicBezTo>
                    <a:pt x="28" y="8"/>
                    <a:pt x="28" y="8"/>
                    <a:pt x="28" y="8"/>
                  </a:cubicBezTo>
                  <a:cubicBezTo>
                    <a:pt x="11" y="8"/>
                    <a:pt x="11" y="8"/>
                    <a:pt x="11" y="8"/>
                  </a:cubicBezTo>
                  <a:cubicBezTo>
                    <a:pt x="11" y="8"/>
                    <a:pt x="10" y="8"/>
                    <a:pt x="10" y="9"/>
                  </a:cubicBezTo>
                  <a:cubicBezTo>
                    <a:pt x="0" y="22"/>
                    <a:pt x="0" y="22"/>
                    <a:pt x="0" y="22"/>
                  </a:cubicBezTo>
                  <a:cubicBezTo>
                    <a:pt x="0" y="22"/>
                    <a:pt x="0" y="22"/>
                    <a:pt x="0" y="23"/>
                  </a:cubicBezTo>
                  <a:cubicBezTo>
                    <a:pt x="0" y="34"/>
                    <a:pt x="0" y="34"/>
                    <a:pt x="0" y="34"/>
                  </a:cubicBezTo>
                  <a:cubicBezTo>
                    <a:pt x="0" y="40"/>
                    <a:pt x="0" y="40"/>
                    <a:pt x="0" y="40"/>
                  </a:cubicBezTo>
                  <a:cubicBezTo>
                    <a:pt x="0" y="41"/>
                    <a:pt x="1" y="42"/>
                    <a:pt x="2" y="42"/>
                  </a:cubicBezTo>
                  <a:cubicBezTo>
                    <a:pt x="9" y="42"/>
                    <a:pt x="9" y="42"/>
                    <a:pt x="9" y="42"/>
                  </a:cubicBezTo>
                  <a:cubicBezTo>
                    <a:pt x="9" y="42"/>
                    <a:pt x="9" y="43"/>
                    <a:pt x="9" y="43"/>
                  </a:cubicBezTo>
                  <a:cubicBezTo>
                    <a:pt x="9" y="43"/>
                    <a:pt x="9" y="43"/>
                    <a:pt x="9" y="43"/>
                  </a:cubicBezTo>
                  <a:cubicBezTo>
                    <a:pt x="9" y="44"/>
                    <a:pt x="10" y="44"/>
                    <a:pt x="10" y="44"/>
                  </a:cubicBezTo>
                  <a:cubicBezTo>
                    <a:pt x="10" y="45"/>
                    <a:pt x="10" y="45"/>
                    <a:pt x="10" y="45"/>
                  </a:cubicBezTo>
                  <a:cubicBezTo>
                    <a:pt x="10" y="45"/>
                    <a:pt x="11" y="45"/>
                    <a:pt x="11" y="46"/>
                  </a:cubicBezTo>
                  <a:cubicBezTo>
                    <a:pt x="11" y="46"/>
                    <a:pt x="11" y="46"/>
                    <a:pt x="11" y="46"/>
                  </a:cubicBezTo>
                  <a:cubicBezTo>
                    <a:pt x="11" y="46"/>
                    <a:pt x="12" y="46"/>
                    <a:pt x="12" y="47"/>
                  </a:cubicBezTo>
                  <a:cubicBezTo>
                    <a:pt x="12" y="47"/>
                    <a:pt x="12" y="47"/>
                    <a:pt x="12" y="47"/>
                  </a:cubicBezTo>
                  <a:cubicBezTo>
                    <a:pt x="13" y="47"/>
                    <a:pt x="13" y="47"/>
                    <a:pt x="13" y="47"/>
                  </a:cubicBezTo>
                  <a:cubicBezTo>
                    <a:pt x="13" y="48"/>
                    <a:pt x="14" y="48"/>
                    <a:pt x="14" y="48"/>
                  </a:cubicBezTo>
                  <a:cubicBezTo>
                    <a:pt x="14" y="48"/>
                    <a:pt x="14" y="48"/>
                    <a:pt x="15" y="48"/>
                  </a:cubicBezTo>
                  <a:cubicBezTo>
                    <a:pt x="15" y="48"/>
                    <a:pt x="15" y="48"/>
                    <a:pt x="15" y="48"/>
                  </a:cubicBezTo>
                  <a:cubicBezTo>
                    <a:pt x="16" y="48"/>
                    <a:pt x="16" y="48"/>
                    <a:pt x="17" y="48"/>
                  </a:cubicBezTo>
                  <a:cubicBezTo>
                    <a:pt x="17" y="48"/>
                    <a:pt x="18" y="48"/>
                    <a:pt x="19" y="48"/>
                  </a:cubicBezTo>
                  <a:cubicBezTo>
                    <a:pt x="19" y="48"/>
                    <a:pt x="19" y="48"/>
                    <a:pt x="19" y="48"/>
                  </a:cubicBezTo>
                  <a:cubicBezTo>
                    <a:pt x="19" y="48"/>
                    <a:pt x="20" y="48"/>
                    <a:pt x="20" y="48"/>
                  </a:cubicBezTo>
                  <a:cubicBezTo>
                    <a:pt x="20" y="48"/>
                    <a:pt x="20" y="48"/>
                    <a:pt x="21" y="47"/>
                  </a:cubicBezTo>
                  <a:cubicBezTo>
                    <a:pt x="21" y="47"/>
                    <a:pt x="21" y="47"/>
                    <a:pt x="21" y="47"/>
                  </a:cubicBezTo>
                  <a:cubicBezTo>
                    <a:pt x="22" y="47"/>
                    <a:pt x="22" y="47"/>
                    <a:pt x="22" y="47"/>
                  </a:cubicBezTo>
                  <a:cubicBezTo>
                    <a:pt x="22" y="46"/>
                    <a:pt x="22" y="46"/>
                    <a:pt x="23" y="46"/>
                  </a:cubicBezTo>
                  <a:cubicBezTo>
                    <a:pt x="23" y="46"/>
                    <a:pt x="23" y="46"/>
                    <a:pt x="23" y="46"/>
                  </a:cubicBezTo>
                  <a:cubicBezTo>
                    <a:pt x="23" y="45"/>
                    <a:pt x="24" y="45"/>
                    <a:pt x="24" y="45"/>
                  </a:cubicBezTo>
                  <a:cubicBezTo>
                    <a:pt x="24" y="45"/>
                    <a:pt x="24" y="45"/>
                    <a:pt x="24" y="44"/>
                  </a:cubicBezTo>
                  <a:cubicBezTo>
                    <a:pt x="24" y="44"/>
                    <a:pt x="25" y="44"/>
                    <a:pt x="25" y="43"/>
                  </a:cubicBezTo>
                  <a:cubicBezTo>
                    <a:pt x="25" y="43"/>
                    <a:pt x="25" y="43"/>
                    <a:pt x="25" y="43"/>
                  </a:cubicBezTo>
                  <a:cubicBezTo>
                    <a:pt x="25" y="43"/>
                    <a:pt x="25" y="42"/>
                    <a:pt x="25" y="42"/>
                  </a:cubicBezTo>
                  <a:cubicBezTo>
                    <a:pt x="49" y="42"/>
                    <a:pt x="49" y="42"/>
                    <a:pt x="49" y="42"/>
                  </a:cubicBezTo>
                  <a:cubicBezTo>
                    <a:pt x="49" y="42"/>
                    <a:pt x="49" y="43"/>
                    <a:pt x="50" y="43"/>
                  </a:cubicBezTo>
                  <a:cubicBezTo>
                    <a:pt x="50" y="43"/>
                    <a:pt x="50" y="43"/>
                    <a:pt x="50" y="43"/>
                  </a:cubicBezTo>
                  <a:cubicBezTo>
                    <a:pt x="50" y="44"/>
                    <a:pt x="50" y="44"/>
                    <a:pt x="50" y="44"/>
                  </a:cubicBezTo>
                  <a:cubicBezTo>
                    <a:pt x="51" y="45"/>
                    <a:pt x="51" y="45"/>
                    <a:pt x="51" y="45"/>
                  </a:cubicBezTo>
                  <a:cubicBezTo>
                    <a:pt x="51" y="45"/>
                    <a:pt x="51" y="45"/>
                    <a:pt x="51" y="46"/>
                  </a:cubicBezTo>
                  <a:cubicBezTo>
                    <a:pt x="52" y="46"/>
                    <a:pt x="52" y="46"/>
                    <a:pt x="52" y="46"/>
                  </a:cubicBezTo>
                  <a:cubicBezTo>
                    <a:pt x="52" y="46"/>
                    <a:pt x="52" y="46"/>
                    <a:pt x="53" y="47"/>
                  </a:cubicBezTo>
                  <a:cubicBezTo>
                    <a:pt x="53" y="47"/>
                    <a:pt x="53" y="47"/>
                    <a:pt x="53" y="47"/>
                  </a:cubicBezTo>
                  <a:cubicBezTo>
                    <a:pt x="53" y="47"/>
                    <a:pt x="54" y="47"/>
                    <a:pt x="54" y="47"/>
                  </a:cubicBezTo>
                  <a:cubicBezTo>
                    <a:pt x="54" y="48"/>
                    <a:pt x="54" y="48"/>
                    <a:pt x="54" y="48"/>
                  </a:cubicBezTo>
                  <a:cubicBezTo>
                    <a:pt x="55" y="48"/>
                    <a:pt x="55" y="48"/>
                    <a:pt x="55" y="48"/>
                  </a:cubicBezTo>
                  <a:cubicBezTo>
                    <a:pt x="56" y="48"/>
                    <a:pt x="56" y="48"/>
                    <a:pt x="56" y="48"/>
                  </a:cubicBezTo>
                  <a:cubicBezTo>
                    <a:pt x="56" y="48"/>
                    <a:pt x="57" y="48"/>
                    <a:pt x="58" y="48"/>
                  </a:cubicBezTo>
                  <a:cubicBezTo>
                    <a:pt x="58" y="48"/>
                    <a:pt x="59" y="48"/>
                    <a:pt x="59" y="48"/>
                  </a:cubicBezTo>
                  <a:cubicBezTo>
                    <a:pt x="59" y="48"/>
                    <a:pt x="59" y="48"/>
                    <a:pt x="60" y="48"/>
                  </a:cubicBezTo>
                  <a:cubicBezTo>
                    <a:pt x="60" y="48"/>
                    <a:pt x="60" y="48"/>
                    <a:pt x="61" y="48"/>
                  </a:cubicBezTo>
                  <a:cubicBezTo>
                    <a:pt x="61" y="48"/>
                    <a:pt x="61" y="48"/>
                    <a:pt x="61" y="47"/>
                  </a:cubicBezTo>
                  <a:cubicBezTo>
                    <a:pt x="61" y="47"/>
                    <a:pt x="62" y="47"/>
                    <a:pt x="62" y="47"/>
                  </a:cubicBezTo>
                  <a:cubicBezTo>
                    <a:pt x="62" y="47"/>
                    <a:pt x="62" y="47"/>
                    <a:pt x="63" y="47"/>
                  </a:cubicBezTo>
                  <a:cubicBezTo>
                    <a:pt x="63" y="46"/>
                    <a:pt x="63" y="46"/>
                    <a:pt x="63" y="46"/>
                  </a:cubicBezTo>
                  <a:cubicBezTo>
                    <a:pt x="63" y="46"/>
                    <a:pt x="64" y="46"/>
                    <a:pt x="64" y="46"/>
                  </a:cubicBezTo>
                  <a:cubicBezTo>
                    <a:pt x="64" y="45"/>
                    <a:pt x="64" y="45"/>
                    <a:pt x="64" y="45"/>
                  </a:cubicBezTo>
                  <a:cubicBezTo>
                    <a:pt x="64" y="45"/>
                    <a:pt x="65" y="45"/>
                    <a:pt x="65" y="44"/>
                  </a:cubicBezTo>
                  <a:cubicBezTo>
                    <a:pt x="65" y="44"/>
                    <a:pt x="65" y="44"/>
                    <a:pt x="65" y="43"/>
                  </a:cubicBezTo>
                  <a:cubicBezTo>
                    <a:pt x="65" y="43"/>
                    <a:pt x="65" y="43"/>
                    <a:pt x="65" y="43"/>
                  </a:cubicBezTo>
                  <a:cubicBezTo>
                    <a:pt x="66" y="43"/>
                    <a:pt x="66" y="42"/>
                    <a:pt x="66" y="42"/>
                  </a:cubicBezTo>
                  <a:cubicBezTo>
                    <a:pt x="75" y="42"/>
                    <a:pt x="75" y="42"/>
                    <a:pt x="75" y="42"/>
                  </a:cubicBezTo>
                  <a:cubicBezTo>
                    <a:pt x="76" y="42"/>
                    <a:pt x="77" y="41"/>
                    <a:pt x="77" y="40"/>
                  </a:cubicBezTo>
                  <a:cubicBezTo>
                    <a:pt x="77" y="34"/>
                    <a:pt x="77" y="34"/>
                    <a:pt x="77" y="34"/>
                  </a:cubicBezTo>
                  <a:cubicBezTo>
                    <a:pt x="77" y="2"/>
                    <a:pt x="77" y="2"/>
                    <a:pt x="77" y="2"/>
                  </a:cubicBezTo>
                  <a:cubicBezTo>
                    <a:pt x="77" y="1"/>
                    <a:pt x="76" y="0"/>
                    <a:pt x="75" y="0"/>
                  </a:cubicBezTo>
                  <a:close/>
                  <a:moveTo>
                    <a:pt x="8" y="39"/>
                  </a:moveTo>
                  <a:cubicBezTo>
                    <a:pt x="3" y="39"/>
                    <a:pt x="3" y="39"/>
                    <a:pt x="3" y="39"/>
                  </a:cubicBezTo>
                  <a:cubicBezTo>
                    <a:pt x="3" y="35"/>
                    <a:pt x="3" y="35"/>
                    <a:pt x="3" y="35"/>
                  </a:cubicBezTo>
                  <a:cubicBezTo>
                    <a:pt x="4" y="35"/>
                    <a:pt x="4" y="35"/>
                    <a:pt x="4" y="35"/>
                  </a:cubicBezTo>
                  <a:cubicBezTo>
                    <a:pt x="10" y="35"/>
                    <a:pt x="10" y="35"/>
                    <a:pt x="10" y="35"/>
                  </a:cubicBezTo>
                  <a:cubicBezTo>
                    <a:pt x="9" y="36"/>
                    <a:pt x="9" y="37"/>
                    <a:pt x="8" y="39"/>
                  </a:cubicBezTo>
                  <a:close/>
                  <a:moveTo>
                    <a:pt x="21" y="41"/>
                  </a:moveTo>
                  <a:cubicBezTo>
                    <a:pt x="21" y="41"/>
                    <a:pt x="21" y="42"/>
                    <a:pt x="21" y="42"/>
                  </a:cubicBezTo>
                  <a:cubicBezTo>
                    <a:pt x="21" y="42"/>
                    <a:pt x="21" y="42"/>
                    <a:pt x="21" y="42"/>
                  </a:cubicBezTo>
                  <a:cubicBezTo>
                    <a:pt x="20" y="43"/>
                    <a:pt x="20" y="43"/>
                    <a:pt x="20" y="43"/>
                  </a:cubicBezTo>
                  <a:cubicBezTo>
                    <a:pt x="20" y="43"/>
                    <a:pt x="19" y="43"/>
                    <a:pt x="19" y="43"/>
                  </a:cubicBezTo>
                  <a:cubicBezTo>
                    <a:pt x="19" y="44"/>
                    <a:pt x="19" y="44"/>
                    <a:pt x="19" y="44"/>
                  </a:cubicBezTo>
                  <a:cubicBezTo>
                    <a:pt x="18" y="44"/>
                    <a:pt x="17" y="44"/>
                    <a:pt x="17" y="44"/>
                  </a:cubicBezTo>
                  <a:cubicBezTo>
                    <a:pt x="16" y="44"/>
                    <a:pt x="16" y="44"/>
                    <a:pt x="15" y="44"/>
                  </a:cubicBezTo>
                  <a:cubicBezTo>
                    <a:pt x="15" y="44"/>
                    <a:pt x="15" y="44"/>
                    <a:pt x="15" y="43"/>
                  </a:cubicBezTo>
                  <a:cubicBezTo>
                    <a:pt x="14" y="43"/>
                    <a:pt x="14" y="43"/>
                    <a:pt x="14" y="43"/>
                  </a:cubicBezTo>
                  <a:cubicBezTo>
                    <a:pt x="14" y="43"/>
                    <a:pt x="13" y="43"/>
                    <a:pt x="13" y="42"/>
                  </a:cubicBezTo>
                  <a:cubicBezTo>
                    <a:pt x="13" y="42"/>
                    <a:pt x="13" y="42"/>
                    <a:pt x="13" y="42"/>
                  </a:cubicBezTo>
                  <a:cubicBezTo>
                    <a:pt x="13" y="42"/>
                    <a:pt x="13" y="41"/>
                    <a:pt x="13" y="41"/>
                  </a:cubicBezTo>
                  <a:cubicBezTo>
                    <a:pt x="13" y="40"/>
                    <a:pt x="12" y="40"/>
                    <a:pt x="12" y="40"/>
                  </a:cubicBezTo>
                  <a:cubicBezTo>
                    <a:pt x="12" y="39"/>
                    <a:pt x="13" y="38"/>
                    <a:pt x="13" y="37"/>
                  </a:cubicBezTo>
                  <a:cubicBezTo>
                    <a:pt x="13" y="37"/>
                    <a:pt x="13" y="37"/>
                    <a:pt x="13" y="37"/>
                  </a:cubicBezTo>
                  <a:cubicBezTo>
                    <a:pt x="13" y="37"/>
                    <a:pt x="14" y="37"/>
                    <a:pt x="14" y="36"/>
                  </a:cubicBezTo>
                  <a:cubicBezTo>
                    <a:pt x="14" y="36"/>
                    <a:pt x="14" y="36"/>
                    <a:pt x="15" y="36"/>
                  </a:cubicBezTo>
                  <a:cubicBezTo>
                    <a:pt x="15" y="36"/>
                    <a:pt x="15" y="36"/>
                    <a:pt x="15" y="36"/>
                  </a:cubicBezTo>
                  <a:cubicBezTo>
                    <a:pt x="16" y="35"/>
                    <a:pt x="16" y="35"/>
                    <a:pt x="17" y="35"/>
                  </a:cubicBezTo>
                  <a:cubicBezTo>
                    <a:pt x="17" y="35"/>
                    <a:pt x="18" y="35"/>
                    <a:pt x="19" y="36"/>
                  </a:cubicBezTo>
                  <a:cubicBezTo>
                    <a:pt x="19" y="36"/>
                    <a:pt x="19" y="36"/>
                    <a:pt x="19" y="36"/>
                  </a:cubicBezTo>
                  <a:cubicBezTo>
                    <a:pt x="19" y="36"/>
                    <a:pt x="20" y="36"/>
                    <a:pt x="20" y="36"/>
                  </a:cubicBezTo>
                  <a:cubicBezTo>
                    <a:pt x="20" y="37"/>
                    <a:pt x="20" y="37"/>
                    <a:pt x="21" y="37"/>
                  </a:cubicBezTo>
                  <a:cubicBezTo>
                    <a:pt x="21" y="37"/>
                    <a:pt x="21" y="37"/>
                    <a:pt x="21" y="37"/>
                  </a:cubicBezTo>
                  <a:cubicBezTo>
                    <a:pt x="21" y="38"/>
                    <a:pt x="21" y="39"/>
                    <a:pt x="21" y="40"/>
                  </a:cubicBezTo>
                  <a:cubicBezTo>
                    <a:pt x="21" y="40"/>
                    <a:pt x="21" y="40"/>
                    <a:pt x="21" y="41"/>
                  </a:cubicBezTo>
                  <a:close/>
                  <a:moveTo>
                    <a:pt x="22" y="33"/>
                  </a:moveTo>
                  <a:cubicBezTo>
                    <a:pt x="21" y="32"/>
                    <a:pt x="19" y="31"/>
                    <a:pt x="17" y="31"/>
                  </a:cubicBezTo>
                  <a:cubicBezTo>
                    <a:pt x="15" y="31"/>
                    <a:pt x="13" y="32"/>
                    <a:pt x="12" y="33"/>
                  </a:cubicBezTo>
                  <a:cubicBezTo>
                    <a:pt x="4" y="33"/>
                    <a:pt x="4" y="33"/>
                    <a:pt x="4" y="33"/>
                  </a:cubicBezTo>
                  <a:cubicBezTo>
                    <a:pt x="3" y="33"/>
                    <a:pt x="3" y="33"/>
                    <a:pt x="3" y="32"/>
                  </a:cubicBezTo>
                  <a:cubicBezTo>
                    <a:pt x="3" y="25"/>
                    <a:pt x="3" y="25"/>
                    <a:pt x="3" y="25"/>
                  </a:cubicBezTo>
                  <a:cubicBezTo>
                    <a:pt x="3" y="24"/>
                    <a:pt x="3" y="23"/>
                    <a:pt x="4" y="22"/>
                  </a:cubicBezTo>
                  <a:cubicBezTo>
                    <a:pt x="11" y="12"/>
                    <a:pt x="11" y="12"/>
                    <a:pt x="11" y="12"/>
                  </a:cubicBezTo>
                  <a:cubicBezTo>
                    <a:pt x="12" y="11"/>
                    <a:pt x="13" y="11"/>
                    <a:pt x="13" y="11"/>
                  </a:cubicBezTo>
                  <a:cubicBezTo>
                    <a:pt x="28" y="11"/>
                    <a:pt x="28" y="11"/>
                    <a:pt x="28" y="11"/>
                  </a:cubicBezTo>
                  <a:cubicBezTo>
                    <a:pt x="28" y="11"/>
                    <a:pt x="29" y="11"/>
                    <a:pt x="29" y="12"/>
                  </a:cubicBezTo>
                  <a:cubicBezTo>
                    <a:pt x="29" y="32"/>
                    <a:pt x="29" y="32"/>
                    <a:pt x="29" y="32"/>
                  </a:cubicBezTo>
                  <a:cubicBezTo>
                    <a:pt x="29" y="33"/>
                    <a:pt x="28" y="33"/>
                    <a:pt x="28" y="33"/>
                  </a:cubicBezTo>
                  <a:lnTo>
                    <a:pt x="22" y="33"/>
                  </a:lnTo>
                  <a:close/>
                  <a:moveTo>
                    <a:pt x="49" y="39"/>
                  </a:moveTo>
                  <a:cubicBezTo>
                    <a:pt x="25" y="39"/>
                    <a:pt x="25" y="39"/>
                    <a:pt x="25" y="39"/>
                  </a:cubicBezTo>
                  <a:cubicBezTo>
                    <a:pt x="25" y="37"/>
                    <a:pt x="25" y="36"/>
                    <a:pt x="24" y="35"/>
                  </a:cubicBezTo>
                  <a:cubicBezTo>
                    <a:pt x="28" y="35"/>
                    <a:pt x="28" y="35"/>
                    <a:pt x="28" y="35"/>
                  </a:cubicBezTo>
                  <a:cubicBezTo>
                    <a:pt x="30" y="35"/>
                    <a:pt x="30" y="35"/>
                    <a:pt x="30" y="35"/>
                  </a:cubicBezTo>
                  <a:cubicBezTo>
                    <a:pt x="50" y="35"/>
                    <a:pt x="50" y="35"/>
                    <a:pt x="50" y="35"/>
                  </a:cubicBezTo>
                  <a:cubicBezTo>
                    <a:pt x="50" y="36"/>
                    <a:pt x="49" y="37"/>
                    <a:pt x="49" y="39"/>
                  </a:cubicBezTo>
                  <a:close/>
                  <a:moveTo>
                    <a:pt x="62" y="41"/>
                  </a:moveTo>
                  <a:cubicBezTo>
                    <a:pt x="62" y="41"/>
                    <a:pt x="62" y="42"/>
                    <a:pt x="61" y="42"/>
                  </a:cubicBezTo>
                  <a:cubicBezTo>
                    <a:pt x="61" y="42"/>
                    <a:pt x="61" y="42"/>
                    <a:pt x="61" y="42"/>
                  </a:cubicBezTo>
                  <a:cubicBezTo>
                    <a:pt x="61" y="43"/>
                    <a:pt x="61" y="43"/>
                    <a:pt x="60" y="43"/>
                  </a:cubicBezTo>
                  <a:cubicBezTo>
                    <a:pt x="60" y="43"/>
                    <a:pt x="60" y="43"/>
                    <a:pt x="60" y="43"/>
                  </a:cubicBezTo>
                  <a:cubicBezTo>
                    <a:pt x="60" y="44"/>
                    <a:pt x="59" y="44"/>
                    <a:pt x="59" y="44"/>
                  </a:cubicBezTo>
                  <a:cubicBezTo>
                    <a:pt x="59" y="44"/>
                    <a:pt x="58" y="44"/>
                    <a:pt x="58" y="44"/>
                  </a:cubicBezTo>
                  <a:cubicBezTo>
                    <a:pt x="57" y="44"/>
                    <a:pt x="56" y="44"/>
                    <a:pt x="56" y="44"/>
                  </a:cubicBezTo>
                  <a:cubicBezTo>
                    <a:pt x="56" y="44"/>
                    <a:pt x="55" y="44"/>
                    <a:pt x="55" y="43"/>
                  </a:cubicBezTo>
                  <a:cubicBezTo>
                    <a:pt x="55" y="43"/>
                    <a:pt x="55" y="43"/>
                    <a:pt x="55" y="43"/>
                  </a:cubicBezTo>
                  <a:cubicBezTo>
                    <a:pt x="54" y="43"/>
                    <a:pt x="54" y="43"/>
                    <a:pt x="54" y="42"/>
                  </a:cubicBezTo>
                  <a:cubicBezTo>
                    <a:pt x="54" y="42"/>
                    <a:pt x="54" y="42"/>
                    <a:pt x="54" y="42"/>
                  </a:cubicBezTo>
                  <a:cubicBezTo>
                    <a:pt x="54" y="42"/>
                    <a:pt x="53" y="41"/>
                    <a:pt x="53" y="41"/>
                  </a:cubicBezTo>
                  <a:cubicBezTo>
                    <a:pt x="53" y="40"/>
                    <a:pt x="53" y="40"/>
                    <a:pt x="53" y="40"/>
                  </a:cubicBezTo>
                  <a:cubicBezTo>
                    <a:pt x="53" y="39"/>
                    <a:pt x="53" y="38"/>
                    <a:pt x="54" y="37"/>
                  </a:cubicBezTo>
                  <a:cubicBezTo>
                    <a:pt x="54" y="37"/>
                    <a:pt x="54" y="37"/>
                    <a:pt x="54" y="37"/>
                  </a:cubicBezTo>
                  <a:cubicBezTo>
                    <a:pt x="54" y="37"/>
                    <a:pt x="54" y="37"/>
                    <a:pt x="55" y="36"/>
                  </a:cubicBezTo>
                  <a:cubicBezTo>
                    <a:pt x="55" y="36"/>
                    <a:pt x="55" y="36"/>
                    <a:pt x="55" y="36"/>
                  </a:cubicBezTo>
                  <a:cubicBezTo>
                    <a:pt x="55" y="36"/>
                    <a:pt x="56" y="36"/>
                    <a:pt x="56" y="36"/>
                  </a:cubicBezTo>
                  <a:cubicBezTo>
                    <a:pt x="56" y="35"/>
                    <a:pt x="57" y="35"/>
                    <a:pt x="58" y="35"/>
                  </a:cubicBezTo>
                  <a:cubicBezTo>
                    <a:pt x="58" y="35"/>
                    <a:pt x="59" y="35"/>
                    <a:pt x="59" y="36"/>
                  </a:cubicBezTo>
                  <a:cubicBezTo>
                    <a:pt x="59" y="36"/>
                    <a:pt x="60" y="36"/>
                    <a:pt x="60" y="36"/>
                  </a:cubicBezTo>
                  <a:cubicBezTo>
                    <a:pt x="60" y="36"/>
                    <a:pt x="60" y="36"/>
                    <a:pt x="60" y="36"/>
                  </a:cubicBezTo>
                  <a:cubicBezTo>
                    <a:pt x="61" y="37"/>
                    <a:pt x="61" y="37"/>
                    <a:pt x="61" y="37"/>
                  </a:cubicBezTo>
                  <a:cubicBezTo>
                    <a:pt x="61" y="37"/>
                    <a:pt x="61" y="37"/>
                    <a:pt x="61" y="37"/>
                  </a:cubicBezTo>
                  <a:cubicBezTo>
                    <a:pt x="62" y="38"/>
                    <a:pt x="62" y="39"/>
                    <a:pt x="62" y="40"/>
                  </a:cubicBezTo>
                  <a:cubicBezTo>
                    <a:pt x="62" y="40"/>
                    <a:pt x="62" y="40"/>
                    <a:pt x="62" y="41"/>
                  </a:cubicBezTo>
                  <a:close/>
                  <a:moveTo>
                    <a:pt x="74" y="39"/>
                  </a:moveTo>
                  <a:cubicBezTo>
                    <a:pt x="66" y="39"/>
                    <a:pt x="66" y="39"/>
                    <a:pt x="66" y="39"/>
                  </a:cubicBezTo>
                  <a:cubicBezTo>
                    <a:pt x="66" y="37"/>
                    <a:pt x="65" y="36"/>
                    <a:pt x="65" y="35"/>
                  </a:cubicBezTo>
                  <a:cubicBezTo>
                    <a:pt x="74" y="35"/>
                    <a:pt x="74" y="35"/>
                    <a:pt x="74" y="35"/>
                  </a:cubicBezTo>
                  <a:lnTo>
                    <a:pt x="74" y="39"/>
                  </a:lnTo>
                  <a:close/>
                  <a:moveTo>
                    <a:pt x="26" y="13"/>
                  </a:moveTo>
                  <a:cubicBezTo>
                    <a:pt x="13" y="13"/>
                    <a:pt x="13" y="13"/>
                    <a:pt x="13" y="13"/>
                  </a:cubicBezTo>
                  <a:cubicBezTo>
                    <a:pt x="12" y="13"/>
                    <a:pt x="12" y="14"/>
                    <a:pt x="12" y="14"/>
                  </a:cubicBezTo>
                  <a:cubicBezTo>
                    <a:pt x="6" y="23"/>
                    <a:pt x="6" y="23"/>
                    <a:pt x="6" y="23"/>
                  </a:cubicBezTo>
                  <a:cubicBezTo>
                    <a:pt x="5" y="24"/>
                    <a:pt x="5" y="24"/>
                    <a:pt x="6" y="24"/>
                  </a:cubicBezTo>
                  <a:cubicBezTo>
                    <a:pt x="6" y="25"/>
                    <a:pt x="6" y="25"/>
                    <a:pt x="7" y="25"/>
                  </a:cubicBezTo>
                  <a:cubicBezTo>
                    <a:pt x="26" y="25"/>
                    <a:pt x="26" y="25"/>
                    <a:pt x="26" y="25"/>
                  </a:cubicBezTo>
                  <a:cubicBezTo>
                    <a:pt x="26" y="25"/>
                    <a:pt x="27" y="25"/>
                    <a:pt x="27" y="24"/>
                  </a:cubicBezTo>
                  <a:cubicBezTo>
                    <a:pt x="27" y="14"/>
                    <a:pt x="27" y="14"/>
                    <a:pt x="27" y="14"/>
                  </a:cubicBezTo>
                  <a:cubicBezTo>
                    <a:pt x="27" y="14"/>
                    <a:pt x="26" y="13"/>
                    <a:pt x="26" y="13"/>
                  </a:cubicBezTo>
                  <a:close/>
                  <a:moveTo>
                    <a:pt x="25" y="23"/>
                  </a:moveTo>
                  <a:cubicBezTo>
                    <a:pt x="8" y="23"/>
                    <a:pt x="8" y="23"/>
                    <a:pt x="8" y="23"/>
                  </a:cubicBezTo>
                  <a:cubicBezTo>
                    <a:pt x="13" y="15"/>
                    <a:pt x="13" y="15"/>
                    <a:pt x="13" y="15"/>
                  </a:cubicBezTo>
                  <a:cubicBezTo>
                    <a:pt x="25" y="15"/>
                    <a:pt x="25" y="15"/>
                    <a:pt x="25" y="15"/>
                  </a:cubicBezTo>
                  <a:lnTo>
                    <a:pt x="25" y="23"/>
                  </a:lnTo>
                  <a:close/>
                  <a:moveTo>
                    <a:pt x="18" y="28"/>
                  </a:moveTo>
                  <a:cubicBezTo>
                    <a:pt x="18" y="28"/>
                    <a:pt x="18" y="29"/>
                    <a:pt x="17" y="29"/>
                  </a:cubicBezTo>
                  <a:cubicBezTo>
                    <a:pt x="14" y="29"/>
                    <a:pt x="14" y="29"/>
                    <a:pt x="14" y="29"/>
                  </a:cubicBezTo>
                  <a:cubicBezTo>
                    <a:pt x="13" y="29"/>
                    <a:pt x="13" y="28"/>
                    <a:pt x="13" y="28"/>
                  </a:cubicBezTo>
                  <a:cubicBezTo>
                    <a:pt x="13" y="27"/>
                    <a:pt x="13" y="27"/>
                    <a:pt x="14" y="27"/>
                  </a:cubicBezTo>
                  <a:cubicBezTo>
                    <a:pt x="17" y="27"/>
                    <a:pt x="17" y="27"/>
                    <a:pt x="17" y="27"/>
                  </a:cubicBezTo>
                  <a:cubicBezTo>
                    <a:pt x="18" y="27"/>
                    <a:pt x="18" y="27"/>
                    <a:pt x="18" y="28"/>
                  </a:cubicBezTo>
                  <a:close/>
                </a:path>
              </a:pathLst>
            </a:custGeom>
            <a:grpFill/>
            <a:ln>
              <a:noFill/>
            </a:ln>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84" name="Freeform 64"/>
            <p:cNvSpPr>
              <a:spLocks noEditPoints="1"/>
            </p:cNvSpPr>
            <p:nvPr/>
          </p:nvSpPr>
          <p:spPr bwMode="auto">
            <a:xfrm>
              <a:off x="4446233" y="1761946"/>
              <a:ext cx="284921" cy="192035"/>
            </a:xfrm>
            <a:custGeom>
              <a:avLst/>
              <a:gdLst>
                <a:gd name="T0" fmla="*/ 58 w 58"/>
                <a:gd name="T1" fmla="*/ 18 h 38"/>
                <a:gd name="T2" fmla="*/ 31 w 58"/>
                <a:gd name="T3" fmla="*/ 0 h 38"/>
                <a:gd name="T4" fmla="*/ 1 w 58"/>
                <a:gd name="T5" fmla="*/ 18 h 38"/>
                <a:gd name="T6" fmla="*/ 0 w 58"/>
                <a:gd name="T7" fmla="*/ 20 h 38"/>
                <a:gd name="T8" fmla="*/ 31 w 58"/>
                <a:gd name="T9" fmla="*/ 38 h 38"/>
                <a:gd name="T10" fmla="*/ 58 w 58"/>
                <a:gd name="T11" fmla="*/ 20 h 38"/>
                <a:gd name="T12" fmla="*/ 58 w 58"/>
                <a:gd name="T13" fmla="*/ 18 h 38"/>
                <a:gd name="T14" fmla="*/ 18 w 58"/>
                <a:gd name="T15" fmla="*/ 19 h 38"/>
                <a:gd name="T16" fmla="*/ 16 w 58"/>
                <a:gd name="T17" fmla="*/ 19 h 38"/>
                <a:gd name="T18" fmla="*/ 28 w 58"/>
                <a:gd name="T19" fmla="*/ 34 h 38"/>
                <a:gd name="T20" fmla="*/ 4 w 58"/>
                <a:gd name="T21" fmla="*/ 19 h 38"/>
                <a:gd name="T22" fmla="*/ 27 w 58"/>
                <a:gd name="T23" fmla="*/ 4 h 38"/>
                <a:gd name="T24" fmla="*/ 19 w 58"/>
                <a:gd name="T25" fmla="*/ 9 h 38"/>
                <a:gd name="T26" fmla="*/ 21 w 58"/>
                <a:gd name="T27" fmla="*/ 10 h 38"/>
                <a:gd name="T28" fmla="*/ 31 w 58"/>
                <a:gd name="T29" fmla="*/ 5 h 38"/>
                <a:gd name="T30" fmla="*/ 45 w 58"/>
                <a:gd name="T31" fmla="*/ 19 h 38"/>
                <a:gd name="T32" fmla="*/ 31 w 58"/>
                <a:gd name="T33" fmla="*/ 33 h 38"/>
                <a:gd name="T34" fmla="*/ 18 w 58"/>
                <a:gd name="T35" fmla="*/ 19 h 38"/>
                <a:gd name="T36" fmla="*/ 36 w 58"/>
                <a:gd name="T37" fmla="*/ 34 h 38"/>
                <a:gd name="T38" fmla="*/ 47 w 58"/>
                <a:gd name="T39" fmla="*/ 19 h 38"/>
                <a:gd name="T40" fmla="*/ 38 w 58"/>
                <a:gd name="T41" fmla="*/ 4 h 38"/>
                <a:gd name="T42" fmla="*/ 55 w 58"/>
                <a:gd name="T43" fmla="*/ 19 h 38"/>
                <a:gd name="T44" fmla="*/ 36 w 58"/>
                <a:gd name="T45" fmla="*/ 34 h 38"/>
                <a:gd name="T46" fmla="*/ 40 w 58"/>
                <a:gd name="T47" fmla="*/ 19 h 38"/>
                <a:gd name="T48" fmla="*/ 31 w 58"/>
                <a:gd name="T49" fmla="*/ 28 h 38"/>
                <a:gd name="T50" fmla="*/ 23 w 58"/>
                <a:gd name="T51" fmla="*/ 19 h 38"/>
                <a:gd name="T52" fmla="*/ 31 w 58"/>
                <a:gd name="T53" fmla="*/ 19 h 38"/>
                <a:gd name="T54" fmla="*/ 24 w 58"/>
                <a:gd name="T55" fmla="*/ 14 h 38"/>
                <a:gd name="T56" fmla="*/ 31 w 58"/>
                <a:gd name="T57" fmla="*/ 10 h 38"/>
                <a:gd name="T58" fmla="*/ 40 w 58"/>
                <a:gd name="T59"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 h="38">
                  <a:moveTo>
                    <a:pt x="58" y="18"/>
                  </a:moveTo>
                  <a:cubicBezTo>
                    <a:pt x="57" y="18"/>
                    <a:pt x="47" y="0"/>
                    <a:pt x="31" y="0"/>
                  </a:cubicBezTo>
                  <a:cubicBezTo>
                    <a:pt x="15" y="0"/>
                    <a:pt x="1" y="17"/>
                    <a:pt x="1" y="18"/>
                  </a:cubicBezTo>
                  <a:cubicBezTo>
                    <a:pt x="0" y="19"/>
                    <a:pt x="0" y="19"/>
                    <a:pt x="0" y="20"/>
                  </a:cubicBezTo>
                  <a:cubicBezTo>
                    <a:pt x="1" y="21"/>
                    <a:pt x="13" y="38"/>
                    <a:pt x="31" y="38"/>
                  </a:cubicBezTo>
                  <a:cubicBezTo>
                    <a:pt x="49" y="38"/>
                    <a:pt x="57" y="20"/>
                    <a:pt x="58" y="20"/>
                  </a:cubicBezTo>
                  <a:cubicBezTo>
                    <a:pt x="58" y="19"/>
                    <a:pt x="58" y="19"/>
                    <a:pt x="58" y="18"/>
                  </a:cubicBezTo>
                  <a:close/>
                  <a:moveTo>
                    <a:pt x="18" y="19"/>
                  </a:moveTo>
                  <a:cubicBezTo>
                    <a:pt x="16" y="19"/>
                    <a:pt x="16" y="19"/>
                    <a:pt x="16" y="19"/>
                  </a:cubicBezTo>
                  <a:cubicBezTo>
                    <a:pt x="16" y="27"/>
                    <a:pt x="21" y="33"/>
                    <a:pt x="28" y="34"/>
                  </a:cubicBezTo>
                  <a:cubicBezTo>
                    <a:pt x="16" y="33"/>
                    <a:pt x="6" y="22"/>
                    <a:pt x="4" y="19"/>
                  </a:cubicBezTo>
                  <a:cubicBezTo>
                    <a:pt x="6" y="16"/>
                    <a:pt x="16" y="6"/>
                    <a:pt x="27" y="4"/>
                  </a:cubicBezTo>
                  <a:cubicBezTo>
                    <a:pt x="24" y="5"/>
                    <a:pt x="21" y="7"/>
                    <a:pt x="19" y="9"/>
                  </a:cubicBezTo>
                  <a:cubicBezTo>
                    <a:pt x="21" y="10"/>
                    <a:pt x="21" y="10"/>
                    <a:pt x="21" y="10"/>
                  </a:cubicBezTo>
                  <a:cubicBezTo>
                    <a:pt x="23" y="7"/>
                    <a:pt x="27" y="5"/>
                    <a:pt x="31" y="5"/>
                  </a:cubicBezTo>
                  <a:cubicBezTo>
                    <a:pt x="39" y="5"/>
                    <a:pt x="45" y="11"/>
                    <a:pt x="45" y="19"/>
                  </a:cubicBezTo>
                  <a:cubicBezTo>
                    <a:pt x="45" y="27"/>
                    <a:pt x="39" y="33"/>
                    <a:pt x="31" y="33"/>
                  </a:cubicBezTo>
                  <a:cubicBezTo>
                    <a:pt x="24" y="33"/>
                    <a:pt x="18" y="27"/>
                    <a:pt x="18" y="19"/>
                  </a:cubicBezTo>
                  <a:close/>
                  <a:moveTo>
                    <a:pt x="36" y="34"/>
                  </a:moveTo>
                  <a:cubicBezTo>
                    <a:pt x="42" y="32"/>
                    <a:pt x="47" y="26"/>
                    <a:pt x="47" y="19"/>
                  </a:cubicBezTo>
                  <a:cubicBezTo>
                    <a:pt x="47" y="12"/>
                    <a:pt x="43" y="7"/>
                    <a:pt x="38" y="4"/>
                  </a:cubicBezTo>
                  <a:cubicBezTo>
                    <a:pt x="47" y="8"/>
                    <a:pt x="53" y="17"/>
                    <a:pt x="55" y="19"/>
                  </a:cubicBezTo>
                  <a:cubicBezTo>
                    <a:pt x="53" y="22"/>
                    <a:pt x="47" y="32"/>
                    <a:pt x="36" y="34"/>
                  </a:cubicBezTo>
                  <a:close/>
                  <a:moveTo>
                    <a:pt x="40" y="19"/>
                  </a:moveTo>
                  <a:cubicBezTo>
                    <a:pt x="40" y="24"/>
                    <a:pt x="36" y="28"/>
                    <a:pt x="31" y="28"/>
                  </a:cubicBezTo>
                  <a:cubicBezTo>
                    <a:pt x="27" y="28"/>
                    <a:pt x="23" y="24"/>
                    <a:pt x="23" y="19"/>
                  </a:cubicBezTo>
                  <a:cubicBezTo>
                    <a:pt x="31" y="19"/>
                    <a:pt x="31" y="19"/>
                    <a:pt x="31" y="19"/>
                  </a:cubicBezTo>
                  <a:cubicBezTo>
                    <a:pt x="24" y="14"/>
                    <a:pt x="24" y="14"/>
                    <a:pt x="24" y="14"/>
                  </a:cubicBezTo>
                  <a:cubicBezTo>
                    <a:pt x="26" y="12"/>
                    <a:pt x="29" y="10"/>
                    <a:pt x="31" y="10"/>
                  </a:cubicBezTo>
                  <a:cubicBezTo>
                    <a:pt x="36" y="10"/>
                    <a:pt x="40" y="14"/>
                    <a:pt x="40" y="19"/>
                  </a:cubicBezTo>
                  <a:close/>
                </a:path>
              </a:pathLst>
            </a:custGeom>
            <a:grpFill/>
            <a:ln>
              <a:noFill/>
            </a:ln>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85" name="Freeform 20"/>
            <p:cNvSpPr>
              <a:spLocks noEditPoints="1"/>
            </p:cNvSpPr>
            <p:nvPr/>
          </p:nvSpPr>
          <p:spPr bwMode="auto">
            <a:xfrm>
              <a:off x="7966245" y="4370787"/>
              <a:ext cx="248280" cy="230333"/>
            </a:xfrm>
            <a:custGeom>
              <a:avLst/>
              <a:gdLst>
                <a:gd name="T0" fmla="*/ 55 w 70"/>
                <a:gd name="T1" fmla="*/ 45 h 65"/>
                <a:gd name="T2" fmla="*/ 55 w 70"/>
                <a:gd name="T3" fmla="*/ 35 h 65"/>
                <a:gd name="T4" fmla="*/ 29 w 70"/>
                <a:gd name="T5" fmla="*/ 25 h 65"/>
                <a:gd name="T6" fmla="*/ 40 w 70"/>
                <a:gd name="T7" fmla="*/ 50 h 65"/>
                <a:gd name="T8" fmla="*/ 49 w 70"/>
                <a:gd name="T9" fmla="*/ 51 h 65"/>
                <a:gd name="T10" fmla="*/ 64 w 70"/>
                <a:gd name="T11" fmla="*/ 65 h 65"/>
                <a:gd name="T12" fmla="*/ 48 w 70"/>
                <a:gd name="T13" fmla="*/ 44 h 65"/>
                <a:gd name="T14" fmla="*/ 28 w 70"/>
                <a:gd name="T15" fmla="*/ 35 h 65"/>
                <a:gd name="T16" fmla="*/ 48 w 70"/>
                <a:gd name="T17" fmla="*/ 27 h 65"/>
                <a:gd name="T18" fmla="*/ 50 w 70"/>
                <a:gd name="T19" fmla="*/ 47 h 65"/>
                <a:gd name="T20" fmla="*/ 51 w 70"/>
                <a:gd name="T21" fmla="*/ 45 h 65"/>
                <a:gd name="T22" fmla="*/ 66 w 70"/>
                <a:gd name="T23" fmla="*/ 61 h 65"/>
                <a:gd name="T24" fmla="*/ 52 w 70"/>
                <a:gd name="T25" fmla="*/ 50 h 65"/>
                <a:gd name="T26" fmla="*/ 53 w 70"/>
                <a:gd name="T27" fmla="*/ 49 h 65"/>
                <a:gd name="T28" fmla="*/ 55 w 70"/>
                <a:gd name="T29" fmla="*/ 48 h 65"/>
                <a:gd name="T30" fmla="*/ 66 w 70"/>
                <a:gd name="T31" fmla="*/ 61 h 65"/>
                <a:gd name="T32" fmla="*/ 34 w 70"/>
                <a:gd name="T33" fmla="*/ 42 h 65"/>
                <a:gd name="T34" fmla="*/ 32 w 70"/>
                <a:gd name="T35" fmla="*/ 43 h 65"/>
                <a:gd name="T36" fmla="*/ 34 w 70"/>
                <a:gd name="T37" fmla="*/ 28 h 65"/>
                <a:gd name="T38" fmla="*/ 39 w 70"/>
                <a:gd name="T39" fmla="*/ 60 h 65"/>
                <a:gd name="T40" fmla="*/ 33 w 70"/>
                <a:gd name="T41" fmla="*/ 60 h 65"/>
                <a:gd name="T42" fmla="*/ 31 w 70"/>
                <a:gd name="T43" fmla="*/ 60 h 65"/>
                <a:gd name="T44" fmla="*/ 28 w 70"/>
                <a:gd name="T45" fmla="*/ 47 h 65"/>
                <a:gd name="T46" fmla="*/ 18 w 70"/>
                <a:gd name="T47" fmla="*/ 33 h 65"/>
                <a:gd name="T48" fmla="*/ 18 w 70"/>
                <a:gd name="T49" fmla="*/ 31 h 65"/>
                <a:gd name="T50" fmla="*/ 31 w 70"/>
                <a:gd name="T51" fmla="*/ 21 h 65"/>
                <a:gd name="T52" fmla="*/ 45 w 70"/>
                <a:gd name="T53" fmla="*/ 19 h 65"/>
                <a:gd name="T54" fmla="*/ 47 w 70"/>
                <a:gd name="T55" fmla="*/ 19 h 65"/>
                <a:gd name="T56" fmla="*/ 56 w 70"/>
                <a:gd name="T57" fmla="*/ 33 h 65"/>
                <a:gd name="T58" fmla="*/ 55 w 70"/>
                <a:gd name="T59" fmla="*/ 43 h 65"/>
                <a:gd name="T60" fmla="*/ 60 w 70"/>
                <a:gd name="T61" fmla="*/ 45 h 65"/>
                <a:gd name="T62" fmla="*/ 32 w 70"/>
                <a:gd name="T63" fmla="*/ 0 h 65"/>
                <a:gd name="T64" fmla="*/ 51 w 70"/>
                <a:gd name="T65" fmla="*/ 57 h 65"/>
                <a:gd name="T66" fmla="*/ 60 w 70"/>
                <a:gd name="T67" fmla="*/ 24 h 65"/>
                <a:gd name="T68" fmla="*/ 60 w 70"/>
                <a:gd name="T69" fmla="*/ 24 h 65"/>
                <a:gd name="T70" fmla="*/ 33 w 70"/>
                <a:gd name="T71" fmla="*/ 15 h 65"/>
                <a:gd name="T72" fmla="*/ 31 w 70"/>
                <a:gd name="T73" fmla="*/ 15 h 65"/>
                <a:gd name="T74" fmla="*/ 25 w 70"/>
                <a:gd name="T75" fmla="*/ 4 h 65"/>
                <a:gd name="T76" fmla="*/ 25 w 70"/>
                <a:gd name="T77" fmla="*/ 4 h 65"/>
                <a:gd name="T78" fmla="*/ 3 w 70"/>
                <a:gd name="T79" fmla="*/ 31 h 65"/>
                <a:gd name="T80" fmla="*/ 17 w 70"/>
                <a:gd name="T81" fmla="*/ 44 h 65"/>
                <a:gd name="T82" fmla="*/ 4 w 70"/>
                <a:gd name="T83" fmla="*/ 39 h 65"/>
                <a:gd name="T84" fmla="*/ 4 w 70"/>
                <a:gd name="T85" fmla="*/ 3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 h="65">
                  <a:moveTo>
                    <a:pt x="68" y="55"/>
                  </a:moveTo>
                  <a:cubicBezTo>
                    <a:pt x="59" y="47"/>
                    <a:pt x="59" y="47"/>
                    <a:pt x="59" y="47"/>
                  </a:cubicBezTo>
                  <a:cubicBezTo>
                    <a:pt x="58" y="46"/>
                    <a:pt x="56" y="45"/>
                    <a:pt x="55" y="45"/>
                  </a:cubicBezTo>
                  <a:cubicBezTo>
                    <a:pt x="54" y="45"/>
                    <a:pt x="54" y="45"/>
                    <a:pt x="54" y="45"/>
                  </a:cubicBezTo>
                  <a:cubicBezTo>
                    <a:pt x="52" y="44"/>
                    <a:pt x="52" y="44"/>
                    <a:pt x="52" y="44"/>
                  </a:cubicBezTo>
                  <a:cubicBezTo>
                    <a:pt x="54" y="41"/>
                    <a:pt x="55" y="38"/>
                    <a:pt x="55" y="35"/>
                  </a:cubicBezTo>
                  <a:cubicBezTo>
                    <a:pt x="55" y="31"/>
                    <a:pt x="53" y="28"/>
                    <a:pt x="50" y="25"/>
                  </a:cubicBezTo>
                  <a:cubicBezTo>
                    <a:pt x="47" y="22"/>
                    <a:pt x="44" y="21"/>
                    <a:pt x="40" y="21"/>
                  </a:cubicBezTo>
                  <a:cubicBezTo>
                    <a:pt x="36" y="21"/>
                    <a:pt x="32" y="22"/>
                    <a:pt x="29" y="25"/>
                  </a:cubicBezTo>
                  <a:cubicBezTo>
                    <a:pt x="26" y="28"/>
                    <a:pt x="25" y="31"/>
                    <a:pt x="25" y="35"/>
                  </a:cubicBezTo>
                  <a:cubicBezTo>
                    <a:pt x="25" y="39"/>
                    <a:pt x="26" y="43"/>
                    <a:pt x="29" y="46"/>
                  </a:cubicBezTo>
                  <a:cubicBezTo>
                    <a:pt x="32" y="49"/>
                    <a:pt x="36" y="50"/>
                    <a:pt x="40" y="50"/>
                  </a:cubicBezTo>
                  <a:cubicBezTo>
                    <a:pt x="43" y="50"/>
                    <a:pt x="46" y="50"/>
                    <a:pt x="48" y="48"/>
                  </a:cubicBezTo>
                  <a:cubicBezTo>
                    <a:pt x="49" y="49"/>
                    <a:pt x="49" y="49"/>
                    <a:pt x="49" y="49"/>
                  </a:cubicBezTo>
                  <a:cubicBezTo>
                    <a:pt x="49" y="50"/>
                    <a:pt x="49" y="50"/>
                    <a:pt x="49" y="51"/>
                  </a:cubicBezTo>
                  <a:cubicBezTo>
                    <a:pt x="49" y="52"/>
                    <a:pt x="50" y="53"/>
                    <a:pt x="51" y="55"/>
                  </a:cubicBezTo>
                  <a:cubicBezTo>
                    <a:pt x="60" y="63"/>
                    <a:pt x="60" y="63"/>
                    <a:pt x="60" y="63"/>
                  </a:cubicBezTo>
                  <a:cubicBezTo>
                    <a:pt x="61" y="64"/>
                    <a:pt x="62" y="65"/>
                    <a:pt x="64" y="65"/>
                  </a:cubicBezTo>
                  <a:cubicBezTo>
                    <a:pt x="65" y="65"/>
                    <a:pt x="67" y="64"/>
                    <a:pt x="68" y="63"/>
                  </a:cubicBezTo>
                  <a:cubicBezTo>
                    <a:pt x="70" y="61"/>
                    <a:pt x="70" y="58"/>
                    <a:pt x="68" y="55"/>
                  </a:cubicBezTo>
                  <a:close/>
                  <a:moveTo>
                    <a:pt x="48" y="44"/>
                  </a:moveTo>
                  <a:cubicBezTo>
                    <a:pt x="46" y="46"/>
                    <a:pt x="43" y="47"/>
                    <a:pt x="40" y="47"/>
                  </a:cubicBezTo>
                  <a:cubicBezTo>
                    <a:pt x="37" y="47"/>
                    <a:pt x="34" y="46"/>
                    <a:pt x="31" y="44"/>
                  </a:cubicBezTo>
                  <a:cubicBezTo>
                    <a:pt x="29" y="42"/>
                    <a:pt x="28" y="39"/>
                    <a:pt x="28" y="35"/>
                  </a:cubicBezTo>
                  <a:cubicBezTo>
                    <a:pt x="28" y="32"/>
                    <a:pt x="29" y="29"/>
                    <a:pt x="31" y="27"/>
                  </a:cubicBezTo>
                  <a:cubicBezTo>
                    <a:pt x="34" y="25"/>
                    <a:pt x="37" y="24"/>
                    <a:pt x="40" y="24"/>
                  </a:cubicBezTo>
                  <a:cubicBezTo>
                    <a:pt x="43" y="24"/>
                    <a:pt x="46" y="25"/>
                    <a:pt x="48" y="27"/>
                  </a:cubicBezTo>
                  <a:cubicBezTo>
                    <a:pt x="53" y="32"/>
                    <a:pt x="53" y="39"/>
                    <a:pt x="48" y="44"/>
                  </a:cubicBezTo>
                  <a:close/>
                  <a:moveTo>
                    <a:pt x="51" y="47"/>
                  </a:moveTo>
                  <a:cubicBezTo>
                    <a:pt x="51" y="47"/>
                    <a:pt x="50" y="47"/>
                    <a:pt x="50" y="47"/>
                  </a:cubicBezTo>
                  <a:cubicBezTo>
                    <a:pt x="49" y="47"/>
                    <a:pt x="49" y="47"/>
                    <a:pt x="49" y="47"/>
                  </a:cubicBezTo>
                  <a:cubicBezTo>
                    <a:pt x="50" y="46"/>
                    <a:pt x="50" y="46"/>
                    <a:pt x="50" y="46"/>
                  </a:cubicBezTo>
                  <a:cubicBezTo>
                    <a:pt x="51" y="46"/>
                    <a:pt x="51" y="45"/>
                    <a:pt x="51" y="45"/>
                  </a:cubicBezTo>
                  <a:cubicBezTo>
                    <a:pt x="52" y="46"/>
                    <a:pt x="52" y="46"/>
                    <a:pt x="52" y="46"/>
                  </a:cubicBezTo>
                  <a:cubicBezTo>
                    <a:pt x="51" y="46"/>
                    <a:pt x="51" y="46"/>
                    <a:pt x="51" y="47"/>
                  </a:cubicBezTo>
                  <a:close/>
                  <a:moveTo>
                    <a:pt x="66" y="61"/>
                  </a:moveTo>
                  <a:cubicBezTo>
                    <a:pt x="65" y="62"/>
                    <a:pt x="63" y="62"/>
                    <a:pt x="62" y="61"/>
                  </a:cubicBezTo>
                  <a:cubicBezTo>
                    <a:pt x="53" y="52"/>
                    <a:pt x="53" y="52"/>
                    <a:pt x="53" y="52"/>
                  </a:cubicBezTo>
                  <a:cubicBezTo>
                    <a:pt x="53" y="52"/>
                    <a:pt x="52" y="51"/>
                    <a:pt x="52" y="50"/>
                  </a:cubicBezTo>
                  <a:cubicBezTo>
                    <a:pt x="52" y="50"/>
                    <a:pt x="52" y="50"/>
                    <a:pt x="52" y="50"/>
                  </a:cubicBezTo>
                  <a:cubicBezTo>
                    <a:pt x="52" y="50"/>
                    <a:pt x="52" y="49"/>
                    <a:pt x="52" y="49"/>
                  </a:cubicBezTo>
                  <a:cubicBezTo>
                    <a:pt x="53" y="49"/>
                    <a:pt x="53" y="49"/>
                    <a:pt x="53" y="49"/>
                  </a:cubicBezTo>
                  <a:cubicBezTo>
                    <a:pt x="53" y="48"/>
                    <a:pt x="53" y="48"/>
                    <a:pt x="54" y="48"/>
                  </a:cubicBezTo>
                  <a:cubicBezTo>
                    <a:pt x="54" y="48"/>
                    <a:pt x="54" y="48"/>
                    <a:pt x="54" y="48"/>
                  </a:cubicBezTo>
                  <a:cubicBezTo>
                    <a:pt x="54" y="48"/>
                    <a:pt x="54" y="48"/>
                    <a:pt x="55" y="48"/>
                  </a:cubicBezTo>
                  <a:cubicBezTo>
                    <a:pt x="55" y="48"/>
                    <a:pt x="56" y="48"/>
                    <a:pt x="57" y="49"/>
                  </a:cubicBezTo>
                  <a:cubicBezTo>
                    <a:pt x="65" y="58"/>
                    <a:pt x="65" y="58"/>
                    <a:pt x="65" y="58"/>
                  </a:cubicBezTo>
                  <a:cubicBezTo>
                    <a:pt x="66" y="59"/>
                    <a:pt x="67" y="60"/>
                    <a:pt x="66" y="61"/>
                  </a:cubicBezTo>
                  <a:close/>
                  <a:moveTo>
                    <a:pt x="34" y="29"/>
                  </a:moveTo>
                  <a:cubicBezTo>
                    <a:pt x="32" y="31"/>
                    <a:pt x="31" y="33"/>
                    <a:pt x="31" y="35"/>
                  </a:cubicBezTo>
                  <a:cubicBezTo>
                    <a:pt x="31" y="38"/>
                    <a:pt x="32" y="40"/>
                    <a:pt x="34" y="42"/>
                  </a:cubicBezTo>
                  <a:cubicBezTo>
                    <a:pt x="34" y="42"/>
                    <a:pt x="34" y="43"/>
                    <a:pt x="34" y="43"/>
                  </a:cubicBezTo>
                  <a:cubicBezTo>
                    <a:pt x="33" y="43"/>
                    <a:pt x="33" y="43"/>
                    <a:pt x="33" y="43"/>
                  </a:cubicBezTo>
                  <a:cubicBezTo>
                    <a:pt x="33" y="43"/>
                    <a:pt x="32" y="43"/>
                    <a:pt x="32" y="43"/>
                  </a:cubicBezTo>
                  <a:cubicBezTo>
                    <a:pt x="30" y="41"/>
                    <a:pt x="29" y="38"/>
                    <a:pt x="29" y="35"/>
                  </a:cubicBezTo>
                  <a:cubicBezTo>
                    <a:pt x="29" y="33"/>
                    <a:pt x="30" y="30"/>
                    <a:pt x="32" y="28"/>
                  </a:cubicBezTo>
                  <a:cubicBezTo>
                    <a:pt x="33" y="28"/>
                    <a:pt x="33" y="28"/>
                    <a:pt x="34" y="28"/>
                  </a:cubicBezTo>
                  <a:cubicBezTo>
                    <a:pt x="34" y="28"/>
                    <a:pt x="34" y="29"/>
                    <a:pt x="34" y="29"/>
                  </a:cubicBezTo>
                  <a:close/>
                  <a:moveTo>
                    <a:pt x="49" y="55"/>
                  </a:moveTo>
                  <a:cubicBezTo>
                    <a:pt x="46" y="57"/>
                    <a:pt x="43" y="59"/>
                    <a:pt x="39" y="60"/>
                  </a:cubicBezTo>
                  <a:cubicBezTo>
                    <a:pt x="41" y="58"/>
                    <a:pt x="43" y="55"/>
                    <a:pt x="45" y="52"/>
                  </a:cubicBezTo>
                  <a:cubicBezTo>
                    <a:pt x="44" y="52"/>
                    <a:pt x="43" y="52"/>
                    <a:pt x="42" y="52"/>
                  </a:cubicBezTo>
                  <a:cubicBezTo>
                    <a:pt x="40" y="57"/>
                    <a:pt x="37" y="60"/>
                    <a:pt x="33" y="60"/>
                  </a:cubicBezTo>
                  <a:cubicBezTo>
                    <a:pt x="33" y="51"/>
                    <a:pt x="33" y="51"/>
                    <a:pt x="33" y="51"/>
                  </a:cubicBezTo>
                  <a:cubicBezTo>
                    <a:pt x="32" y="51"/>
                    <a:pt x="32" y="50"/>
                    <a:pt x="31" y="50"/>
                  </a:cubicBezTo>
                  <a:cubicBezTo>
                    <a:pt x="31" y="60"/>
                    <a:pt x="31" y="60"/>
                    <a:pt x="31" y="60"/>
                  </a:cubicBezTo>
                  <a:cubicBezTo>
                    <a:pt x="26" y="60"/>
                    <a:pt x="22" y="54"/>
                    <a:pt x="20" y="47"/>
                  </a:cubicBezTo>
                  <a:cubicBezTo>
                    <a:pt x="22" y="47"/>
                    <a:pt x="25" y="48"/>
                    <a:pt x="28" y="48"/>
                  </a:cubicBezTo>
                  <a:cubicBezTo>
                    <a:pt x="28" y="48"/>
                    <a:pt x="28" y="48"/>
                    <a:pt x="28" y="47"/>
                  </a:cubicBezTo>
                  <a:cubicBezTo>
                    <a:pt x="27" y="47"/>
                    <a:pt x="27" y="46"/>
                    <a:pt x="26" y="46"/>
                  </a:cubicBezTo>
                  <a:cubicBezTo>
                    <a:pt x="24" y="45"/>
                    <a:pt x="21" y="45"/>
                    <a:pt x="19" y="44"/>
                  </a:cubicBezTo>
                  <a:cubicBezTo>
                    <a:pt x="18" y="41"/>
                    <a:pt x="18" y="37"/>
                    <a:pt x="18" y="33"/>
                  </a:cubicBezTo>
                  <a:cubicBezTo>
                    <a:pt x="23" y="33"/>
                    <a:pt x="23" y="33"/>
                    <a:pt x="23" y="33"/>
                  </a:cubicBezTo>
                  <a:cubicBezTo>
                    <a:pt x="23" y="32"/>
                    <a:pt x="23" y="31"/>
                    <a:pt x="24" y="31"/>
                  </a:cubicBezTo>
                  <a:cubicBezTo>
                    <a:pt x="18" y="31"/>
                    <a:pt x="18" y="31"/>
                    <a:pt x="18" y="31"/>
                  </a:cubicBezTo>
                  <a:cubicBezTo>
                    <a:pt x="18" y="26"/>
                    <a:pt x="18" y="22"/>
                    <a:pt x="19" y="19"/>
                  </a:cubicBezTo>
                  <a:cubicBezTo>
                    <a:pt x="23" y="18"/>
                    <a:pt x="27" y="17"/>
                    <a:pt x="31" y="17"/>
                  </a:cubicBezTo>
                  <a:cubicBezTo>
                    <a:pt x="31" y="21"/>
                    <a:pt x="31" y="21"/>
                    <a:pt x="31" y="21"/>
                  </a:cubicBezTo>
                  <a:cubicBezTo>
                    <a:pt x="32" y="21"/>
                    <a:pt x="32" y="20"/>
                    <a:pt x="33" y="20"/>
                  </a:cubicBezTo>
                  <a:cubicBezTo>
                    <a:pt x="33" y="17"/>
                    <a:pt x="33" y="17"/>
                    <a:pt x="33" y="17"/>
                  </a:cubicBezTo>
                  <a:cubicBezTo>
                    <a:pt x="37" y="17"/>
                    <a:pt x="41" y="18"/>
                    <a:pt x="45" y="19"/>
                  </a:cubicBezTo>
                  <a:cubicBezTo>
                    <a:pt x="45" y="19"/>
                    <a:pt x="45" y="19"/>
                    <a:pt x="45" y="20"/>
                  </a:cubicBezTo>
                  <a:cubicBezTo>
                    <a:pt x="46" y="20"/>
                    <a:pt x="47" y="20"/>
                    <a:pt x="48" y="21"/>
                  </a:cubicBezTo>
                  <a:cubicBezTo>
                    <a:pt x="47" y="20"/>
                    <a:pt x="47" y="20"/>
                    <a:pt x="47" y="19"/>
                  </a:cubicBezTo>
                  <a:cubicBezTo>
                    <a:pt x="55" y="22"/>
                    <a:pt x="60" y="26"/>
                    <a:pt x="61" y="31"/>
                  </a:cubicBezTo>
                  <a:cubicBezTo>
                    <a:pt x="56" y="31"/>
                    <a:pt x="56" y="31"/>
                    <a:pt x="56" y="31"/>
                  </a:cubicBezTo>
                  <a:cubicBezTo>
                    <a:pt x="56" y="31"/>
                    <a:pt x="56" y="32"/>
                    <a:pt x="56" y="33"/>
                  </a:cubicBezTo>
                  <a:cubicBezTo>
                    <a:pt x="61" y="33"/>
                    <a:pt x="61" y="33"/>
                    <a:pt x="61" y="33"/>
                  </a:cubicBezTo>
                  <a:cubicBezTo>
                    <a:pt x="61" y="35"/>
                    <a:pt x="59" y="38"/>
                    <a:pt x="56" y="40"/>
                  </a:cubicBezTo>
                  <a:cubicBezTo>
                    <a:pt x="56" y="41"/>
                    <a:pt x="55" y="42"/>
                    <a:pt x="55" y="43"/>
                  </a:cubicBezTo>
                  <a:cubicBezTo>
                    <a:pt x="57" y="41"/>
                    <a:pt x="59" y="40"/>
                    <a:pt x="60" y="39"/>
                  </a:cubicBezTo>
                  <a:cubicBezTo>
                    <a:pt x="60" y="40"/>
                    <a:pt x="59" y="42"/>
                    <a:pt x="58" y="44"/>
                  </a:cubicBezTo>
                  <a:cubicBezTo>
                    <a:pt x="59" y="44"/>
                    <a:pt x="60" y="45"/>
                    <a:pt x="60" y="45"/>
                  </a:cubicBezTo>
                  <a:cubicBezTo>
                    <a:pt x="61" y="46"/>
                    <a:pt x="61" y="46"/>
                    <a:pt x="61" y="46"/>
                  </a:cubicBezTo>
                  <a:cubicBezTo>
                    <a:pt x="63" y="41"/>
                    <a:pt x="64" y="37"/>
                    <a:pt x="64" y="32"/>
                  </a:cubicBezTo>
                  <a:cubicBezTo>
                    <a:pt x="64" y="14"/>
                    <a:pt x="50" y="0"/>
                    <a:pt x="32" y="0"/>
                  </a:cubicBezTo>
                  <a:cubicBezTo>
                    <a:pt x="15" y="0"/>
                    <a:pt x="0" y="14"/>
                    <a:pt x="0" y="32"/>
                  </a:cubicBezTo>
                  <a:cubicBezTo>
                    <a:pt x="0" y="49"/>
                    <a:pt x="15" y="63"/>
                    <a:pt x="32" y="63"/>
                  </a:cubicBezTo>
                  <a:cubicBezTo>
                    <a:pt x="39" y="63"/>
                    <a:pt x="46" y="61"/>
                    <a:pt x="51" y="57"/>
                  </a:cubicBezTo>
                  <a:cubicBezTo>
                    <a:pt x="50" y="56"/>
                    <a:pt x="50" y="56"/>
                    <a:pt x="50" y="56"/>
                  </a:cubicBezTo>
                  <a:cubicBezTo>
                    <a:pt x="49" y="56"/>
                    <a:pt x="49" y="55"/>
                    <a:pt x="49" y="55"/>
                  </a:cubicBezTo>
                  <a:close/>
                  <a:moveTo>
                    <a:pt x="60" y="24"/>
                  </a:moveTo>
                  <a:cubicBezTo>
                    <a:pt x="57" y="21"/>
                    <a:pt x="53" y="19"/>
                    <a:pt x="47" y="17"/>
                  </a:cubicBezTo>
                  <a:cubicBezTo>
                    <a:pt x="45" y="11"/>
                    <a:pt x="42" y="6"/>
                    <a:pt x="39" y="4"/>
                  </a:cubicBezTo>
                  <a:cubicBezTo>
                    <a:pt x="50" y="6"/>
                    <a:pt x="58" y="14"/>
                    <a:pt x="60" y="24"/>
                  </a:cubicBezTo>
                  <a:close/>
                  <a:moveTo>
                    <a:pt x="33" y="3"/>
                  </a:moveTo>
                  <a:cubicBezTo>
                    <a:pt x="38" y="3"/>
                    <a:pt x="42" y="9"/>
                    <a:pt x="44" y="16"/>
                  </a:cubicBezTo>
                  <a:cubicBezTo>
                    <a:pt x="41" y="16"/>
                    <a:pt x="37" y="15"/>
                    <a:pt x="33" y="15"/>
                  </a:cubicBezTo>
                  <a:lnTo>
                    <a:pt x="33" y="3"/>
                  </a:lnTo>
                  <a:close/>
                  <a:moveTo>
                    <a:pt x="31" y="3"/>
                  </a:moveTo>
                  <a:cubicBezTo>
                    <a:pt x="31" y="15"/>
                    <a:pt x="31" y="15"/>
                    <a:pt x="31" y="15"/>
                  </a:cubicBezTo>
                  <a:cubicBezTo>
                    <a:pt x="27" y="15"/>
                    <a:pt x="23" y="16"/>
                    <a:pt x="20" y="16"/>
                  </a:cubicBezTo>
                  <a:cubicBezTo>
                    <a:pt x="22" y="9"/>
                    <a:pt x="26" y="3"/>
                    <a:pt x="31" y="3"/>
                  </a:cubicBezTo>
                  <a:close/>
                  <a:moveTo>
                    <a:pt x="25" y="4"/>
                  </a:moveTo>
                  <a:cubicBezTo>
                    <a:pt x="22" y="6"/>
                    <a:pt x="19" y="11"/>
                    <a:pt x="18" y="17"/>
                  </a:cubicBezTo>
                  <a:cubicBezTo>
                    <a:pt x="12" y="19"/>
                    <a:pt x="7" y="21"/>
                    <a:pt x="4" y="24"/>
                  </a:cubicBezTo>
                  <a:cubicBezTo>
                    <a:pt x="7" y="14"/>
                    <a:pt x="15" y="6"/>
                    <a:pt x="25" y="4"/>
                  </a:cubicBezTo>
                  <a:close/>
                  <a:moveTo>
                    <a:pt x="17" y="19"/>
                  </a:moveTo>
                  <a:cubicBezTo>
                    <a:pt x="16" y="23"/>
                    <a:pt x="16" y="27"/>
                    <a:pt x="16" y="31"/>
                  </a:cubicBezTo>
                  <a:cubicBezTo>
                    <a:pt x="3" y="31"/>
                    <a:pt x="3" y="31"/>
                    <a:pt x="3" y="31"/>
                  </a:cubicBezTo>
                  <a:cubicBezTo>
                    <a:pt x="4" y="26"/>
                    <a:pt x="9" y="22"/>
                    <a:pt x="17" y="19"/>
                  </a:cubicBezTo>
                  <a:close/>
                  <a:moveTo>
                    <a:pt x="16" y="33"/>
                  </a:moveTo>
                  <a:cubicBezTo>
                    <a:pt x="16" y="37"/>
                    <a:pt x="16" y="40"/>
                    <a:pt x="17" y="44"/>
                  </a:cubicBezTo>
                  <a:cubicBezTo>
                    <a:pt x="9" y="41"/>
                    <a:pt x="4" y="37"/>
                    <a:pt x="3" y="33"/>
                  </a:cubicBezTo>
                  <a:lnTo>
                    <a:pt x="16" y="33"/>
                  </a:lnTo>
                  <a:close/>
                  <a:moveTo>
                    <a:pt x="4" y="39"/>
                  </a:moveTo>
                  <a:cubicBezTo>
                    <a:pt x="7" y="42"/>
                    <a:pt x="12" y="44"/>
                    <a:pt x="18" y="46"/>
                  </a:cubicBezTo>
                  <a:cubicBezTo>
                    <a:pt x="19" y="52"/>
                    <a:pt x="22" y="57"/>
                    <a:pt x="25" y="60"/>
                  </a:cubicBezTo>
                  <a:cubicBezTo>
                    <a:pt x="15" y="57"/>
                    <a:pt x="7" y="49"/>
                    <a:pt x="4" y="39"/>
                  </a:cubicBezTo>
                  <a:close/>
                </a:path>
              </a:pathLst>
            </a:custGeom>
            <a:grpFill/>
            <a:ln>
              <a:noFill/>
            </a:ln>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86" name="Freeform 35"/>
            <p:cNvSpPr>
              <a:spLocks noEditPoints="1"/>
            </p:cNvSpPr>
            <p:nvPr/>
          </p:nvSpPr>
          <p:spPr bwMode="auto">
            <a:xfrm>
              <a:off x="6856905" y="3611909"/>
              <a:ext cx="239130" cy="228536"/>
            </a:xfrm>
            <a:custGeom>
              <a:avLst/>
              <a:gdLst>
                <a:gd name="T0" fmla="*/ 44 w 67"/>
                <a:gd name="T1" fmla="*/ 21 h 64"/>
                <a:gd name="T2" fmla="*/ 25 w 67"/>
                <a:gd name="T3" fmla="*/ 19 h 64"/>
                <a:gd name="T4" fmla="*/ 24 w 67"/>
                <a:gd name="T5" fmla="*/ 21 h 64"/>
                <a:gd name="T6" fmla="*/ 16 w 67"/>
                <a:gd name="T7" fmla="*/ 30 h 64"/>
                <a:gd name="T8" fmla="*/ 26 w 67"/>
                <a:gd name="T9" fmla="*/ 36 h 64"/>
                <a:gd name="T10" fmla="*/ 32 w 67"/>
                <a:gd name="T11" fmla="*/ 42 h 64"/>
                <a:gd name="T12" fmla="*/ 26 w 67"/>
                <a:gd name="T13" fmla="*/ 48 h 64"/>
                <a:gd name="T14" fmla="*/ 42 w 67"/>
                <a:gd name="T15" fmla="*/ 48 h 64"/>
                <a:gd name="T16" fmla="*/ 36 w 67"/>
                <a:gd name="T17" fmla="*/ 42 h 64"/>
                <a:gd name="T18" fmla="*/ 42 w 67"/>
                <a:gd name="T19" fmla="*/ 36 h 64"/>
                <a:gd name="T20" fmla="*/ 51 w 67"/>
                <a:gd name="T21" fmla="*/ 30 h 64"/>
                <a:gd name="T22" fmla="*/ 19 w 67"/>
                <a:gd name="T23" fmla="*/ 30 h 64"/>
                <a:gd name="T24" fmla="*/ 24 w 67"/>
                <a:gd name="T25" fmla="*/ 31 h 64"/>
                <a:gd name="T26" fmla="*/ 48 w 67"/>
                <a:gd name="T27" fmla="*/ 30 h 64"/>
                <a:gd name="T28" fmla="*/ 44 w 67"/>
                <a:gd name="T29" fmla="*/ 31 h 64"/>
                <a:gd name="T30" fmla="*/ 48 w 67"/>
                <a:gd name="T31" fmla="*/ 30 h 64"/>
                <a:gd name="T32" fmla="*/ 61 w 67"/>
                <a:gd name="T33" fmla="*/ 20 h 64"/>
                <a:gd name="T34" fmla="*/ 51 w 67"/>
                <a:gd name="T35" fmla="*/ 9 h 64"/>
                <a:gd name="T36" fmla="*/ 43 w 67"/>
                <a:gd name="T37" fmla="*/ 0 h 64"/>
                <a:gd name="T38" fmla="*/ 30 w 67"/>
                <a:gd name="T39" fmla="*/ 2 h 64"/>
                <a:gd name="T40" fmla="*/ 19 w 67"/>
                <a:gd name="T41" fmla="*/ 6 h 64"/>
                <a:gd name="T42" fmla="*/ 7 w 67"/>
                <a:gd name="T43" fmla="*/ 13 h 64"/>
                <a:gd name="T44" fmla="*/ 4 w 67"/>
                <a:gd name="T45" fmla="*/ 26 h 64"/>
                <a:gd name="T46" fmla="*/ 7 w 67"/>
                <a:gd name="T47" fmla="*/ 41 h 64"/>
                <a:gd name="T48" fmla="*/ 13 w 67"/>
                <a:gd name="T49" fmla="*/ 55 h 64"/>
                <a:gd name="T50" fmla="*/ 24 w 67"/>
                <a:gd name="T51" fmla="*/ 64 h 64"/>
                <a:gd name="T52" fmla="*/ 34 w 67"/>
                <a:gd name="T53" fmla="*/ 61 h 64"/>
                <a:gd name="T54" fmla="*/ 44 w 67"/>
                <a:gd name="T55" fmla="*/ 64 h 64"/>
                <a:gd name="T56" fmla="*/ 54 w 67"/>
                <a:gd name="T57" fmla="*/ 55 h 64"/>
                <a:gd name="T58" fmla="*/ 61 w 67"/>
                <a:gd name="T59" fmla="*/ 41 h 64"/>
                <a:gd name="T60" fmla="*/ 63 w 67"/>
                <a:gd name="T61" fmla="*/ 26 h 64"/>
                <a:gd name="T62" fmla="*/ 58 w 67"/>
                <a:gd name="T63" fmla="*/ 19 h 64"/>
                <a:gd name="T64" fmla="*/ 54 w 67"/>
                <a:gd name="T65" fmla="*/ 13 h 64"/>
                <a:gd name="T66" fmla="*/ 46 w 67"/>
                <a:gd name="T67" fmla="*/ 7 h 64"/>
                <a:gd name="T68" fmla="*/ 39 w 67"/>
                <a:gd name="T69" fmla="*/ 5 h 64"/>
                <a:gd name="T70" fmla="*/ 29 w 67"/>
                <a:gd name="T71" fmla="*/ 5 h 64"/>
                <a:gd name="T72" fmla="*/ 22 w 67"/>
                <a:gd name="T73" fmla="*/ 7 h 64"/>
                <a:gd name="T74" fmla="*/ 18 w 67"/>
                <a:gd name="T75" fmla="*/ 12 h 64"/>
                <a:gd name="T76" fmla="*/ 9 w 67"/>
                <a:gd name="T77" fmla="*/ 14 h 64"/>
                <a:gd name="T78" fmla="*/ 6 w 67"/>
                <a:gd name="T79" fmla="*/ 28 h 64"/>
                <a:gd name="T80" fmla="*/ 9 w 67"/>
                <a:gd name="T81" fmla="*/ 40 h 64"/>
                <a:gd name="T82" fmla="*/ 9 w 67"/>
                <a:gd name="T83" fmla="*/ 50 h 64"/>
                <a:gd name="T84" fmla="*/ 18 w 67"/>
                <a:gd name="T85" fmla="*/ 53 h 64"/>
                <a:gd name="T86" fmla="*/ 24 w 67"/>
                <a:gd name="T87" fmla="*/ 61 h 64"/>
                <a:gd name="T88" fmla="*/ 33 w 67"/>
                <a:gd name="T89" fmla="*/ 58 h 64"/>
                <a:gd name="T90" fmla="*/ 43 w 67"/>
                <a:gd name="T91" fmla="*/ 61 h 64"/>
                <a:gd name="T92" fmla="*/ 48 w 67"/>
                <a:gd name="T93" fmla="*/ 53 h 64"/>
                <a:gd name="T94" fmla="*/ 10 w 67"/>
                <a:gd name="T95" fmla="*/ 32 h 64"/>
                <a:gd name="T96" fmla="*/ 34 w 67"/>
                <a:gd name="T97" fmla="*/ 56 h 64"/>
                <a:gd name="T98" fmla="*/ 49 w 67"/>
                <a:gd name="T99" fmla="*/ 53 h 64"/>
                <a:gd name="T100" fmla="*/ 58 w 67"/>
                <a:gd name="T101" fmla="*/ 50 h 64"/>
                <a:gd name="T102" fmla="*/ 60 w 67"/>
                <a:gd name="T103" fmla="*/ 32 h 64"/>
                <a:gd name="T104" fmla="*/ 64 w 67"/>
                <a:gd name="T105"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 h="64">
                  <a:moveTo>
                    <a:pt x="51" y="23"/>
                  </a:moveTo>
                  <a:cubicBezTo>
                    <a:pt x="51" y="22"/>
                    <a:pt x="51" y="21"/>
                    <a:pt x="50" y="21"/>
                  </a:cubicBezTo>
                  <a:cubicBezTo>
                    <a:pt x="44" y="21"/>
                    <a:pt x="44" y="21"/>
                    <a:pt x="44" y="21"/>
                  </a:cubicBezTo>
                  <a:cubicBezTo>
                    <a:pt x="44" y="20"/>
                    <a:pt x="44" y="20"/>
                    <a:pt x="44" y="20"/>
                  </a:cubicBezTo>
                  <a:cubicBezTo>
                    <a:pt x="44" y="20"/>
                    <a:pt x="44" y="19"/>
                    <a:pt x="43" y="19"/>
                  </a:cubicBezTo>
                  <a:cubicBezTo>
                    <a:pt x="25" y="19"/>
                    <a:pt x="25" y="19"/>
                    <a:pt x="25" y="19"/>
                  </a:cubicBezTo>
                  <a:cubicBezTo>
                    <a:pt x="24" y="19"/>
                    <a:pt x="24" y="19"/>
                    <a:pt x="24" y="19"/>
                  </a:cubicBezTo>
                  <a:cubicBezTo>
                    <a:pt x="24" y="20"/>
                    <a:pt x="24" y="20"/>
                    <a:pt x="24" y="20"/>
                  </a:cubicBezTo>
                  <a:cubicBezTo>
                    <a:pt x="24" y="21"/>
                    <a:pt x="24" y="21"/>
                    <a:pt x="24" y="21"/>
                  </a:cubicBezTo>
                  <a:cubicBezTo>
                    <a:pt x="18" y="21"/>
                    <a:pt x="18" y="21"/>
                    <a:pt x="18" y="21"/>
                  </a:cubicBezTo>
                  <a:cubicBezTo>
                    <a:pt x="17" y="21"/>
                    <a:pt x="16" y="22"/>
                    <a:pt x="16" y="23"/>
                  </a:cubicBezTo>
                  <a:cubicBezTo>
                    <a:pt x="16" y="30"/>
                    <a:pt x="16" y="30"/>
                    <a:pt x="16" y="30"/>
                  </a:cubicBezTo>
                  <a:cubicBezTo>
                    <a:pt x="16" y="33"/>
                    <a:pt x="20" y="35"/>
                    <a:pt x="22" y="37"/>
                  </a:cubicBezTo>
                  <a:cubicBezTo>
                    <a:pt x="23" y="37"/>
                    <a:pt x="23" y="37"/>
                    <a:pt x="23" y="37"/>
                  </a:cubicBezTo>
                  <a:cubicBezTo>
                    <a:pt x="24" y="37"/>
                    <a:pt x="25" y="37"/>
                    <a:pt x="26" y="36"/>
                  </a:cubicBezTo>
                  <a:cubicBezTo>
                    <a:pt x="27" y="37"/>
                    <a:pt x="28" y="38"/>
                    <a:pt x="30" y="39"/>
                  </a:cubicBezTo>
                  <a:cubicBezTo>
                    <a:pt x="30" y="39"/>
                    <a:pt x="31" y="39"/>
                    <a:pt x="31" y="40"/>
                  </a:cubicBezTo>
                  <a:cubicBezTo>
                    <a:pt x="31" y="40"/>
                    <a:pt x="32" y="41"/>
                    <a:pt x="32" y="42"/>
                  </a:cubicBezTo>
                  <a:cubicBezTo>
                    <a:pt x="32" y="45"/>
                    <a:pt x="30" y="46"/>
                    <a:pt x="30" y="46"/>
                  </a:cubicBezTo>
                  <a:cubicBezTo>
                    <a:pt x="30" y="46"/>
                    <a:pt x="28" y="47"/>
                    <a:pt x="26" y="47"/>
                  </a:cubicBezTo>
                  <a:cubicBezTo>
                    <a:pt x="26" y="47"/>
                    <a:pt x="26" y="48"/>
                    <a:pt x="26" y="48"/>
                  </a:cubicBezTo>
                  <a:cubicBezTo>
                    <a:pt x="26" y="49"/>
                    <a:pt x="26" y="49"/>
                    <a:pt x="27" y="49"/>
                  </a:cubicBezTo>
                  <a:cubicBezTo>
                    <a:pt x="41" y="49"/>
                    <a:pt x="41" y="49"/>
                    <a:pt x="41" y="49"/>
                  </a:cubicBezTo>
                  <a:cubicBezTo>
                    <a:pt x="42" y="49"/>
                    <a:pt x="42" y="49"/>
                    <a:pt x="42" y="48"/>
                  </a:cubicBezTo>
                  <a:cubicBezTo>
                    <a:pt x="42" y="48"/>
                    <a:pt x="42" y="47"/>
                    <a:pt x="42" y="47"/>
                  </a:cubicBezTo>
                  <a:cubicBezTo>
                    <a:pt x="40" y="47"/>
                    <a:pt x="38" y="46"/>
                    <a:pt x="38" y="46"/>
                  </a:cubicBezTo>
                  <a:cubicBezTo>
                    <a:pt x="37" y="46"/>
                    <a:pt x="36" y="45"/>
                    <a:pt x="36" y="42"/>
                  </a:cubicBezTo>
                  <a:cubicBezTo>
                    <a:pt x="36" y="41"/>
                    <a:pt x="37" y="40"/>
                    <a:pt x="37" y="39"/>
                  </a:cubicBezTo>
                  <a:cubicBezTo>
                    <a:pt x="37" y="39"/>
                    <a:pt x="38" y="39"/>
                    <a:pt x="38" y="39"/>
                  </a:cubicBezTo>
                  <a:cubicBezTo>
                    <a:pt x="40" y="38"/>
                    <a:pt x="41" y="37"/>
                    <a:pt x="42" y="36"/>
                  </a:cubicBezTo>
                  <a:cubicBezTo>
                    <a:pt x="43" y="37"/>
                    <a:pt x="44" y="37"/>
                    <a:pt x="44" y="37"/>
                  </a:cubicBezTo>
                  <a:cubicBezTo>
                    <a:pt x="45" y="37"/>
                    <a:pt x="45" y="37"/>
                    <a:pt x="46" y="37"/>
                  </a:cubicBezTo>
                  <a:cubicBezTo>
                    <a:pt x="48" y="35"/>
                    <a:pt x="51" y="33"/>
                    <a:pt x="51" y="30"/>
                  </a:cubicBezTo>
                  <a:lnTo>
                    <a:pt x="51" y="23"/>
                  </a:lnTo>
                  <a:close/>
                  <a:moveTo>
                    <a:pt x="23" y="34"/>
                  </a:moveTo>
                  <a:cubicBezTo>
                    <a:pt x="19" y="31"/>
                    <a:pt x="19" y="30"/>
                    <a:pt x="19" y="30"/>
                  </a:cubicBezTo>
                  <a:cubicBezTo>
                    <a:pt x="19" y="24"/>
                    <a:pt x="19" y="24"/>
                    <a:pt x="19" y="24"/>
                  </a:cubicBezTo>
                  <a:cubicBezTo>
                    <a:pt x="24" y="24"/>
                    <a:pt x="24" y="24"/>
                    <a:pt x="24" y="24"/>
                  </a:cubicBezTo>
                  <a:cubicBezTo>
                    <a:pt x="24" y="31"/>
                    <a:pt x="24" y="31"/>
                    <a:pt x="24" y="31"/>
                  </a:cubicBezTo>
                  <a:cubicBezTo>
                    <a:pt x="24" y="32"/>
                    <a:pt x="24" y="33"/>
                    <a:pt x="24" y="33"/>
                  </a:cubicBezTo>
                  <a:cubicBezTo>
                    <a:pt x="24" y="34"/>
                    <a:pt x="24" y="34"/>
                    <a:pt x="23" y="34"/>
                  </a:cubicBezTo>
                  <a:close/>
                  <a:moveTo>
                    <a:pt x="48" y="30"/>
                  </a:moveTo>
                  <a:cubicBezTo>
                    <a:pt x="48" y="30"/>
                    <a:pt x="48" y="31"/>
                    <a:pt x="44" y="34"/>
                  </a:cubicBezTo>
                  <a:cubicBezTo>
                    <a:pt x="44" y="34"/>
                    <a:pt x="44" y="34"/>
                    <a:pt x="44" y="33"/>
                  </a:cubicBezTo>
                  <a:cubicBezTo>
                    <a:pt x="44" y="33"/>
                    <a:pt x="44" y="32"/>
                    <a:pt x="44" y="31"/>
                  </a:cubicBezTo>
                  <a:cubicBezTo>
                    <a:pt x="44" y="24"/>
                    <a:pt x="44" y="24"/>
                    <a:pt x="44" y="24"/>
                  </a:cubicBezTo>
                  <a:cubicBezTo>
                    <a:pt x="48" y="24"/>
                    <a:pt x="48" y="24"/>
                    <a:pt x="48" y="24"/>
                  </a:cubicBezTo>
                  <a:lnTo>
                    <a:pt x="48" y="30"/>
                  </a:lnTo>
                  <a:close/>
                  <a:moveTo>
                    <a:pt x="63" y="26"/>
                  </a:moveTo>
                  <a:cubicBezTo>
                    <a:pt x="62" y="25"/>
                    <a:pt x="61" y="24"/>
                    <a:pt x="61" y="24"/>
                  </a:cubicBezTo>
                  <a:cubicBezTo>
                    <a:pt x="61" y="23"/>
                    <a:pt x="61" y="21"/>
                    <a:pt x="61" y="20"/>
                  </a:cubicBezTo>
                  <a:cubicBezTo>
                    <a:pt x="62" y="17"/>
                    <a:pt x="62" y="15"/>
                    <a:pt x="61" y="13"/>
                  </a:cubicBezTo>
                  <a:cubicBezTo>
                    <a:pt x="59" y="11"/>
                    <a:pt x="57" y="10"/>
                    <a:pt x="54" y="10"/>
                  </a:cubicBezTo>
                  <a:cubicBezTo>
                    <a:pt x="53" y="10"/>
                    <a:pt x="51" y="10"/>
                    <a:pt x="51" y="9"/>
                  </a:cubicBezTo>
                  <a:cubicBezTo>
                    <a:pt x="50" y="9"/>
                    <a:pt x="49" y="7"/>
                    <a:pt x="49" y="6"/>
                  </a:cubicBezTo>
                  <a:cubicBezTo>
                    <a:pt x="48" y="4"/>
                    <a:pt x="47" y="1"/>
                    <a:pt x="44" y="1"/>
                  </a:cubicBezTo>
                  <a:cubicBezTo>
                    <a:pt x="44" y="0"/>
                    <a:pt x="43" y="0"/>
                    <a:pt x="43" y="0"/>
                  </a:cubicBezTo>
                  <a:cubicBezTo>
                    <a:pt x="41" y="0"/>
                    <a:pt x="39" y="1"/>
                    <a:pt x="37" y="2"/>
                  </a:cubicBezTo>
                  <a:cubicBezTo>
                    <a:pt x="36" y="3"/>
                    <a:pt x="35" y="4"/>
                    <a:pt x="34" y="4"/>
                  </a:cubicBezTo>
                  <a:cubicBezTo>
                    <a:pt x="33" y="4"/>
                    <a:pt x="32" y="3"/>
                    <a:pt x="30" y="2"/>
                  </a:cubicBezTo>
                  <a:cubicBezTo>
                    <a:pt x="29" y="1"/>
                    <a:pt x="27" y="0"/>
                    <a:pt x="25" y="0"/>
                  </a:cubicBezTo>
                  <a:cubicBezTo>
                    <a:pt x="25" y="0"/>
                    <a:pt x="24" y="0"/>
                    <a:pt x="24" y="1"/>
                  </a:cubicBezTo>
                  <a:cubicBezTo>
                    <a:pt x="21" y="1"/>
                    <a:pt x="20" y="4"/>
                    <a:pt x="19" y="6"/>
                  </a:cubicBezTo>
                  <a:cubicBezTo>
                    <a:pt x="18" y="7"/>
                    <a:pt x="18" y="9"/>
                    <a:pt x="17" y="9"/>
                  </a:cubicBezTo>
                  <a:cubicBezTo>
                    <a:pt x="16" y="10"/>
                    <a:pt x="15" y="10"/>
                    <a:pt x="13" y="10"/>
                  </a:cubicBezTo>
                  <a:cubicBezTo>
                    <a:pt x="11" y="10"/>
                    <a:pt x="8" y="11"/>
                    <a:pt x="7" y="13"/>
                  </a:cubicBezTo>
                  <a:cubicBezTo>
                    <a:pt x="5" y="15"/>
                    <a:pt x="6" y="17"/>
                    <a:pt x="6" y="20"/>
                  </a:cubicBezTo>
                  <a:cubicBezTo>
                    <a:pt x="7" y="21"/>
                    <a:pt x="7" y="23"/>
                    <a:pt x="7" y="24"/>
                  </a:cubicBezTo>
                  <a:cubicBezTo>
                    <a:pt x="7" y="24"/>
                    <a:pt x="5" y="25"/>
                    <a:pt x="4" y="26"/>
                  </a:cubicBezTo>
                  <a:cubicBezTo>
                    <a:pt x="3" y="28"/>
                    <a:pt x="0" y="30"/>
                    <a:pt x="0" y="32"/>
                  </a:cubicBezTo>
                  <a:cubicBezTo>
                    <a:pt x="0" y="35"/>
                    <a:pt x="3" y="37"/>
                    <a:pt x="4" y="38"/>
                  </a:cubicBezTo>
                  <a:cubicBezTo>
                    <a:pt x="5" y="39"/>
                    <a:pt x="7" y="40"/>
                    <a:pt x="7" y="41"/>
                  </a:cubicBezTo>
                  <a:cubicBezTo>
                    <a:pt x="7" y="42"/>
                    <a:pt x="7" y="44"/>
                    <a:pt x="6" y="45"/>
                  </a:cubicBezTo>
                  <a:cubicBezTo>
                    <a:pt x="6" y="47"/>
                    <a:pt x="5" y="50"/>
                    <a:pt x="7" y="52"/>
                  </a:cubicBezTo>
                  <a:cubicBezTo>
                    <a:pt x="8" y="54"/>
                    <a:pt x="11" y="54"/>
                    <a:pt x="13" y="55"/>
                  </a:cubicBezTo>
                  <a:cubicBezTo>
                    <a:pt x="15" y="55"/>
                    <a:pt x="16" y="55"/>
                    <a:pt x="17" y="55"/>
                  </a:cubicBezTo>
                  <a:cubicBezTo>
                    <a:pt x="18" y="56"/>
                    <a:pt x="18" y="57"/>
                    <a:pt x="19" y="59"/>
                  </a:cubicBezTo>
                  <a:cubicBezTo>
                    <a:pt x="20" y="61"/>
                    <a:pt x="21" y="63"/>
                    <a:pt x="24" y="64"/>
                  </a:cubicBezTo>
                  <a:cubicBezTo>
                    <a:pt x="24" y="64"/>
                    <a:pt x="25" y="64"/>
                    <a:pt x="25" y="64"/>
                  </a:cubicBezTo>
                  <a:cubicBezTo>
                    <a:pt x="27" y="64"/>
                    <a:pt x="29" y="63"/>
                    <a:pt x="30" y="62"/>
                  </a:cubicBezTo>
                  <a:cubicBezTo>
                    <a:pt x="32" y="62"/>
                    <a:pt x="33" y="61"/>
                    <a:pt x="34" y="61"/>
                  </a:cubicBezTo>
                  <a:cubicBezTo>
                    <a:pt x="35" y="61"/>
                    <a:pt x="36" y="62"/>
                    <a:pt x="37" y="62"/>
                  </a:cubicBezTo>
                  <a:cubicBezTo>
                    <a:pt x="39" y="63"/>
                    <a:pt x="41" y="64"/>
                    <a:pt x="43" y="64"/>
                  </a:cubicBezTo>
                  <a:cubicBezTo>
                    <a:pt x="43" y="64"/>
                    <a:pt x="44" y="64"/>
                    <a:pt x="44" y="64"/>
                  </a:cubicBezTo>
                  <a:cubicBezTo>
                    <a:pt x="47" y="63"/>
                    <a:pt x="48" y="61"/>
                    <a:pt x="49" y="59"/>
                  </a:cubicBezTo>
                  <a:cubicBezTo>
                    <a:pt x="49" y="57"/>
                    <a:pt x="50" y="56"/>
                    <a:pt x="51" y="55"/>
                  </a:cubicBezTo>
                  <a:cubicBezTo>
                    <a:pt x="51" y="55"/>
                    <a:pt x="53" y="55"/>
                    <a:pt x="54" y="55"/>
                  </a:cubicBezTo>
                  <a:cubicBezTo>
                    <a:pt x="57" y="54"/>
                    <a:pt x="59" y="54"/>
                    <a:pt x="61" y="52"/>
                  </a:cubicBezTo>
                  <a:cubicBezTo>
                    <a:pt x="62" y="50"/>
                    <a:pt x="62" y="47"/>
                    <a:pt x="61" y="45"/>
                  </a:cubicBezTo>
                  <a:cubicBezTo>
                    <a:pt x="61" y="44"/>
                    <a:pt x="61" y="42"/>
                    <a:pt x="61" y="41"/>
                  </a:cubicBezTo>
                  <a:cubicBezTo>
                    <a:pt x="61" y="40"/>
                    <a:pt x="62" y="39"/>
                    <a:pt x="63" y="38"/>
                  </a:cubicBezTo>
                  <a:cubicBezTo>
                    <a:pt x="65" y="37"/>
                    <a:pt x="67" y="35"/>
                    <a:pt x="67" y="32"/>
                  </a:cubicBezTo>
                  <a:cubicBezTo>
                    <a:pt x="67" y="30"/>
                    <a:pt x="65" y="28"/>
                    <a:pt x="63" y="26"/>
                  </a:cubicBezTo>
                  <a:close/>
                  <a:moveTo>
                    <a:pt x="54" y="13"/>
                  </a:moveTo>
                  <a:cubicBezTo>
                    <a:pt x="56" y="13"/>
                    <a:pt x="58" y="13"/>
                    <a:pt x="58" y="14"/>
                  </a:cubicBezTo>
                  <a:cubicBezTo>
                    <a:pt x="59" y="15"/>
                    <a:pt x="59" y="17"/>
                    <a:pt x="58" y="19"/>
                  </a:cubicBezTo>
                  <a:cubicBezTo>
                    <a:pt x="58" y="21"/>
                    <a:pt x="58" y="22"/>
                    <a:pt x="58" y="24"/>
                  </a:cubicBezTo>
                  <a:cubicBezTo>
                    <a:pt x="56" y="19"/>
                    <a:pt x="53" y="15"/>
                    <a:pt x="49" y="12"/>
                  </a:cubicBezTo>
                  <a:cubicBezTo>
                    <a:pt x="51" y="13"/>
                    <a:pt x="52" y="13"/>
                    <a:pt x="54" y="13"/>
                  </a:cubicBezTo>
                  <a:close/>
                  <a:moveTo>
                    <a:pt x="39" y="5"/>
                  </a:moveTo>
                  <a:cubicBezTo>
                    <a:pt x="41" y="4"/>
                    <a:pt x="42" y="3"/>
                    <a:pt x="43" y="3"/>
                  </a:cubicBezTo>
                  <a:cubicBezTo>
                    <a:pt x="44" y="4"/>
                    <a:pt x="45" y="6"/>
                    <a:pt x="46" y="7"/>
                  </a:cubicBezTo>
                  <a:cubicBezTo>
                    <a:pt x="47" y="9"/>
                    <a:pt x="47" y="10"/>
                    <a:pt x="48" y="11"/>
                  </a:cubicBezTo>
                  <a:cubicBezTo>
                    <a:pt x="44" y="8"/>
                    <a:pt x="40" y="7"/>
                    <a:pt x="35" y="7"/>
                  </a:cubicBezTo>
                  <a:cubicBezTo>
                    <a:pt x="36" y="6"/>
                    <a:pt x="38" y="6"/>
                    <a:pt x="39" y="5"/>
                  </a:cubicBezTo>
                  <a:close/>
                  <a:moveTo>
                    <a:pt x="22" y="7"/>
                  </a:moveTo>
                  <a:cubicBezTo>
                    <a:pt x="22" y="6"/>
                    <a:pt x="23" y="4"/>
                    <a:pt x="24" y="3"/>
                  </a:cubicBezTo>
                  <a:cubicBezTo>
                    <a:pt x="26" y="3"/>
                    <a:pt x="27" y="4"/>
                    <a:pt x="29" y="5"/>
                  </a:cubicBezTo>
                  <a:cubicBezTo>
                    <a:pt x="30" y="6"/>
                    <a:pt x="32" y="6"/>
                    <a:pt x="33" y="7"/>
                  </a:cubicBezTo>
                  <a:cubicBezTo>
                    <a:pt x="28" y="7"/>
                    <a:pt x="23" y="8"/>
                    <a:pt x="19" y="11"/>
                  </a:cubicBezTo>
                  <a:cubicBezTo>
                    <a:pt x="20" y="10"/>
                    <a:pt x="21" y="9"/>
                    <a:pt x="22" y="7"/>
                  </a:cubicBezTo>
                  <a:close/>
                  <a:moveTo>
                    <a:pt x="9" y="14"/>
                  </a:moveTo>
                  <a:cubicBezTo>
                    <a:pt x="10" y="13"/>
                    <a:pt x="12" y="13"/>
                    <a:pt x="14" y="13"/>
                  </a:cubicBezTo>
                  <a:cubicBezTo>
                    <a:pt x="15" y="13"/>
                    <a:pt x="17" y="13"/>
                    <a:pt x="18" y="12"/>
                  </a:cubicBezTo>
                  <a:cubicBezTo>
                    <a:pt x="14" y="15"/>
                    <a:pt x="11" y="19"/>
                    <a:pt x="10" y="24"/>
                  </a:cubicBezTo>
                  <a:cubicBezTo>
                    <a:pt x="10" y="22"/>
                    <a:pt x="10" y="21"/>
                    <a:pt x="9" y="19"/>
                  </a:cubicBezTo>
                  <a:cubicBezTo>
                    <a:pt x="9" y="17"/>
                    <a:pt x="9" y="15"/>
                    <a:pt x="9" y="14"/>
                  </a:cubicBezTo>
                  <a:close/>
                  <a:moveTo>
                    <a:pt x="6" y="36"/>
                  </a:moveTo>
                  <a:cubicBezTo>
                    <a:pt x="5" y="35"/>
                    <a:pt x="3" y="34"/>
                    <a:pt x="3" y="32"/>
                  </a:cubicBezTo>
                  <a:cubicBezTo>
                    <a:pt x="3" y="31"/>
                    <a:pt x="5" y="30"/>
                    <a:pt x="6" y="28"/>
                  </a:cubicBezTo>
                  <a:cubicBezTo>
                    <a:pt x="8" y="27"/>
                    <a:pt x="9" y="26"/>
                    <a:pt x="9" y="25"/>
                  </a:cubicBezTo>
                  <a:cubicBezTo>
                    <a:pt x="9" y="27"/>
                    <a:pt x="8" y="30"/>
                    <a:pt x="8" y="32"/>
                  </a:cubicBezTo>
                  <a:cubicBezTo>
                    <a:pt x="8" y="35"/>
                    <a:pt x="9" y="37"/>
                    <a:pt x="9" y="40"/>
                  </a:cubicBezTo>
                  <a:cubicBezTo>
                    <a:pt x="9" y="38"/>
                    <a:pt x="8" y="37"/>
                    <a:pt x="6" y="36"/>
                  </a:cubicBezTo>
                  <a:close/>
                  <a:moveTo>
                    <a:pt x="14" y="52"/>
                  </a:moveTo>
                  <a:cubicBezTo>
                    <a:pt x="12" y="51"/>
                    <a:pt x="10" y="51"/>
                    <a:pt x="9" y="50"/>
                  </a:cubicBezTo>
                  <a:cubicBezTo>
                    <a:pt x="9" y="49"/>
                    <a:pt x="9" y="47"/>
                    <a:pt x="9" y="46"/>
                  </a:cubicBezTo>
                  <a:cubicBezTo>
                    <a:pt x="10" y="44"/>
                    <a:pt x="10" y="42"/>
                    <a:pt x="10" y="41"/>
                  </a:cubicBezTo>
                  <a:cubicBezTo>
                    <a:pt x="11" y="46"/>
                    <a:pt x="14" y="50"/>
                    <a:pt x="18" y="53"/>
                  </a:cubicBezTo>
                  <a:cubicBezTo>
                    <a:pt x="17" y="52"/>
                    <a:pt x="15" y="52"/>
                    <a:pt x="14" y="52"/>
                  </a:cubicBezTo>
                  <a:close/>
                  <a:moveTo>
                    <a:pt x="29" y="60"/>
                  </a:moveTo>
                  <a:cubicBezTo>
                    <a:pt x="27" y="61"/>
                    <a:pt x="26" y="62"/>
                    <a:pt x="24" y="61"/>
                  </a:cubicBezTo>
                  <a:cubicBezTo>
                    <a:pt x="23" y="61"/>
                    <a:pt x="22" y="59"/>
                    <a:pt x="22" y="57"/>
                  </a:cubicBezTo>
                  <a:cubicBezTo>
                    <a:pt x="21" y="56"/>
                    <a:pt x="20" y="54"/>
                    <a:pt x="19" y="53"/>
                  </a:cubicBezTo>
                  <a:cubicBezTo>
                    <a:pt x="23" y="56"/>
                    <a:pt x="28" y="58"/>
                    <a:pt x="33" y="58"/>
                  </a:cubicBezTo>
                  <a:cubicBezTo>
                    <a:pt x="32" y="58"/>
                    <a:pt x="30" y="59"/>
                    <a:pt x="29" y="60"/>
                  </a:cubicBezTo>
                  <a:close/>
                  <a:moveTo>
                    <a:pt x="46" y="57"/>
                  </a:moveTo>
                  <a:cubicBezTo>
                    <a:pt x="45" y="59"/>
                    <a:pt x="44" y="61"/>
                    <a:pt x="43" y="61"/>
                  </a:cubicBezTo>
                  <a:cubicBezTo>
                    <a:pt x="42" y="62"/>
                    <a:pt x="41" y="61"/>
                    <a:pt x="39" y="60"/>
                  </a:cubicBezTo>
                  <a:cubicBezTo>
                    <a:pt x="37" y="59"/>
                    <a:pt x="36" y="58"/>
                    <a:pt x="35" y="58"/>
                  </a:cubicBezTo>
                  <a:cubicBezTo>
                    <a:pt x="40" y="58"/>
                    <a:pt x="44" y="56"/>
                    <a:pt x="48" y="53"/>
                  </a:cubicBezTo>
                  <a:cubicBezTo>
                    <a:pt x="47" y="54"/>
                    <a:pt x="47" y="56"/>
                    <a:pt x="46" y="57"/>
                  </a:cubicBezTo>
                  <a:close/>
                  <a:moveTo>
                    <a:pt x="34" y="56"/>
                  </a:moveTo>
                  <a:cubicBezTo>
                    <a:pt x="21" y="56"/>
                    <a:pt x="10" y="45"/>
                    <a:pt x="10" y="32"/>
                  </a:cubicBezTo>
                  <a:cubicBezTo>
                    <a:pt x="10" y="19"/>
                    <a:pt x="21" y="9"/>
                    <a:pt x="34" y="9"/>
                  </a:cubicBezTo>
                  <a:cubicBezTo>
                    <a:pt x="47" y="9"/>
                    <a:pt x="58" y="19"/>
                    <a:pt x="58" y="32"/>
                  </a:cubicBezTo>
                  <a:cubicBezTo>
                    <a:pt x="58" y="45"/>
                    <a:pt x="47" y="56"/>
                    <a:pt x="34" y="56"/>
                  </a:cubicBezTo>
                  <a:close/>
                  <a:moveTo>
                    <a:pt x="58" y="50"/>
                  </a:moveTo>
                  <a:cubicBezTo>
                    <a:pt x="58" y="51"/>
                    <a:pt x="56" y="51"/>
                    <a:pt x="54" y="52"/>
                  </a:cubicBezTo>
                  <a:cubicBezTo>
                    <a:pt x="52" y="52"/>
                    <a:pt x="51" y="52"/>
                    <a:pt x="49" y="53"/>
                  </a:cubicBezTo>
                  <a:cubicBezTo>
                    <a:pt x="53" y="50"/>
                    <a:pt x="56" y="46"/>
                    <a:pt x="58" y="41"/>
                  </a:cubicBezTo>
                  <a:cubicBezTo>
                    <a:pt x="58" y="42"/>
                    <a:pt x="58" y="44"/>
                    <a:pt x="58" y="46"/>
                  </a:cubicBezTo>
                  <a:cubicBezTo>
                    <a:pt x="59" y="47"/>
                    <a:pt x="59" y="49"/>
                    <a:pt x="58" y="50"/>
                  </a:cubicBezTo>
                  <a:close/>
                  <a:moveTo>
                    <a:pt x="61" y="36"/>
                  </a:moveTo>
                  <a:cubicBezTo>
                    <a:pt x="60" y="37"/>
                    <a:pt x="59" y="38"/>
                    <a:pt x="58" y="40"/>
                  </a:cubicBezTo>
                  <a:cubicBezTo>
                    <a:pt x="59" y="37"/>
                    <a:pt x="60" y="35"/>
                    <a:pt x="60" y="32"/>
                  </a:cubicBezTo>
                  <a:cubicBezTo>
                    <a:pt x="60" y="30"/>
                    <a:pt x="59" y="27"/>
                    <a:pt x="58" y="25"/>
                  </a:cubicBezTo>
                  <a:cubicBezTo>
                    <a:pt x="59" y="26"/>
                    <a:pt x="60" y="27"/>
                    <a:pt x="61" y="28"/>
                  </a:cubicBezTo>
                  <a:cubicBezTo>
                    <a:pt x="63" y="30"/>
                    <a:pt x="64" y="31"/>
                    <a:pt x="64" y="32"/>
                  </a:cubicBezTo>
                  <a:cubicBezTo>
                    <a:pt x="64" y="34"/>
                    <a:pt x="63" y="35"/>
                    <a:pt x="6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87" name="Freeform 38"/>
            <p:cNvSpPr>
              <a:spLocks noEditPoints="1"/>
            </p:cNvSpPr>
            <p:nvPr/>
          </p:nvSpPr>
          <p:spPr bwMode="auto">
            <a:xfrm>
              <a:off x="8610410" y="2708898"/>
              <a:ext cx="301764" cy="268451"/>
            </a:xfrm>
            <a:custGeom>
              <a:avLst/>
              <a:gdLst>
                <a:gd name="T0" fmla="*/ 63 w 65"/>
                <a:gd name="T1" fmla="*/ 24 h 58"/>
                <a:gd name="T2" fmla="*/ 49 w 65"/>
                <a:gd name="T3" fmla="*/ 22 h 58"/>
                <a:gd name="T4" fmla="*/ 42 w 65"/>
                <a:gd name="T5" fmla="*/ 16 h 58"/>
                <a:gd name="T6" fmla="*/ 32 w 65"/>
                <a:gd name="T7" fmla="*/ 6 h 58"/>
                <a:gd name="T8" fmla="*/ 24 w 65"/>
                <a:gd name="T9" fmla="*/ 0 h 58"/>
                <a:gd name="T10" fmla="*/ 24 w 65"/>
                <a:gd name="T11" fmla="*/ 23 h 58"/>
                <a:gd name="T12" fmla="*/ 21 w 65"/>
                <a:gd name="T13" fmla="*/ 22 h 58"/>
                <a:gd name="T14" fmla="*/ 3 w 65"/>
                <a:gd name="T15" fmla="*/ 28 h 58"/>
                <a:gd name="T16" fmla="*/ 0 w 65"/>
                <a:gd name="T17" fmla="*/ 34 h 58"/>
                <a:gd name="T18" fmla="*/ 2 w 65"/>
                <a:gd name="T19" fmla="*/ 41 h 58"/>
                <a:gd name="T20" fmla="*/ 5 w 65"/>
                <a:gd name="T21" fmla="*/ 48 h 58"/>
                <a:gd name="T22" fmla="*/ 10 w 65"/>
                <a:gd name="T23" fmla="*/ 55 h 58"/>
                <a:gd name="T24" fmla="*/ 35 w 65"/>
                <a:gd name="T25" fmla="*/ 57 h 58"/>
                <a:gd name="T26" fmla="*/ 45 w 65"/>
                <a:gd name="T27" fmla="*/ 55 h 58"/>
                <a:gd name="T28" fmla="*/ 60 w 65"/>
                <a:gd name="T29" fmla="*/ 57 h 58"/>
                <a:gd name="T30" fmla="*/ 64 w 65"/>
                <a:gd name="T31" fmla="*/ 26 h 58"/>
                <a:gd name="T32" fmla="*/ 9 w 65"/>
                <a:gd name="T33" fmla="*/ 25 h 58"/>
                <a:gd name="T34" fmla="*/ 24 w 65"/>
                <a:gd name="T35" fmla="*/ 28 h 58"/>
                <a:gd name="T36" fmla="*/ 9 w 65"/>
                <a:gd name="T37" fmla="*/ 30 h 58"/>
                <a:gd name="T38" fmla="*/ 9 w 65"/>
                <a:gd name="T39" fmla="*/ 25 h 58"/>
                <a:gd name="T40" fmla="*/ 18 w 65"/>
                <a:gd name="T41" fmla="*/ 32 h 58"/>
                <a:gd name="T42" fmla="*/ 18 w 65"/>
                <a:gd name="T43" fmla="*/ 37 h 58"/>
                <a:gd name="T44" fmla="*/ 6 w 65"/>
                <a:gd name="T45" fmla="*/ 37 h 58"/>
                <a:gd name="T46" fmla="*/ 6 w 65"/>
                <a:gd name="T47" fmla="*/ 32 h 58"/>
                <a:gd name="T48" fmla="*/ 18 w 65"/>
                <a:gd name="T49" fmla="*/ 39 h 58"/>
                <a:gd name="T50" fmla="*/ 23 w 65"/>
                <a:gd name="T51" fmla="*/ 41 h 58"/>
                <a:gd name="T52" fmla="*/ 11 w 65"/>
                <a:gd name="T53" fmla="*/ 43 h 58"/>
                <a:gd name="T54" fmla="*/ 5 w 65"/>
                <a:gd name="T55" fmla="*/ 41 h 58"/>
                <a:gd name="T56" fmla="*/ 11 w 65"/>
                <a:gd name="T57" fmla="*/ 45 h 58"/>
                <a:gd name="T58" fmla="*/ 23 w 65"/>
                <a:gd name="T59" fmla="*/ 45 h 58"/>
                <a:gd name="T60" fmla="*/ 23 w 65"/>
                <a:gd name="T61" fmla="*/ 50 h 58"/>
                <a:gd name="T62" fmla="*/ 8 w 65"/>
                <a:gd name="T63" fmla="*/ 48 h 58"/>
                <a:gd name="T64" fmla="*/ 23 w 65"/>
                <a:gd name="T65" fmla="*/ 52 h 58"/>
                <a:gd name="T66" fmla="*/ 24 w 65"/>
                <a:gd name="T67" fmla="*/ 44 h 58"/>
                <a:gd name="T68" fmla="*/ 22 w 65"/>
                <a:gd name="T69" fmla="*/ 37 h 58"/>
                <a:gd name="T70" fmla="*/ 21 w 65"/>
                <a:gd name="T71" fmla="*/ 32 h 58"/>
                <a:gd name="T72" fmla="*/ 26 w 65"/>
                <a:gd name="T73" fmla="*/ 26 h 58"/>
                <a:gd name="T74" fmla="*/ 28 w 65"/>
                <a:gd name="T75" fmla="*/ 31 h 58"/>
                <a:gd name="T76" fmla="*/ 39 w 65"/>
                <a:gd name="T77" fmla="*/ 40 h 58"/>
                <a:gd name="T78" fmla="*/ 30 w 65"/>
                <a:gd name="T79" fmla="*/ 31 h 58"/>
                <a:gd name="T80" fmla="*/ 29 w 65"/>
                <a:gd name="T81" fmla="*/ 24 h 58"/>
                <a:gd name="T82" fmla="*/ 29 w 65"/>
                <a:gd name="T83" fmla="*/ 24 h 58"/>
                <a:gd name="T84" fmla="*/ 22 w 65"/>
                <a:gd name="T85" fmla="*/ 8 h 58"/>
                <a:gd name="T86" fmla="*/ 28 w 65"/>
                <a:gd name="T87" fmla="*/ 4 h 58"/>
                <a:gd name="T88" fmla="*/ 32 w 65"/>
                <a:gd name="T89" fmla="*/ 14 h 58"/>
                <a:gd name="T90" fmla="*/ 43 w 65"/>
                <a:gd name="T91" fmla="*/ 20 h 58"/>
                <a:gd name="T92" fmla="*/ 46 w 65"/>
                <a:gd name="T93" fmla="*/ 50 h 58"/>
                <a:gd name="T94" fmla="*/ 12 w 65"/>
                <a:gd name="T95" fmla="*/ 52 h 58"/>
                <a:gd name="T96" fmla="*/ 23 w 65"/>
                <a:gd name="T97" fmla="*/ 52 h 58"/>
                <a:gd name="T98" fmla="*/ 61 w 65"/>
                <a:gd name="T99" fmla="*/ 27 h 58"/>
                <a:gd name="T100" fmla="*/ 48 w 65"/>
                <a:gd name="T101" fmla="*/ 5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 h="58">
                  <a:moveTo>
                    <a:pt x="64" y="24"/>
                  </a:moveTo>
                  <a:cubicBezTo>
                    <a:pt x="64" y="24"/>
                    <a:pt x="63" y="24"/>
                    <a:pt x="63" y="24"/>
                  </a:cubicBezTo>
                  <a:cubicBezTo>
                    <a:pt x="49" y="22"/>
                    <a:pt x="49" y="22"/>
                    <a:pt x="49" y="22"/>
                  </a:cubicBezTo>
                  <a:cubicBezTo>
                    <a:pt x="49" y="22"/>
                    <a:pt x="49" y="22"/>
                    <a:pt x="49" y="22"/>
                  </a:cubicBezTo>
                  <a:cubicBezTo>
                    <a:pt x="47" y="20"/>
                    <a:pt x="46" y="18"/>
                    <a:pt x="45" y="18"/>
                  </a:cubicBezTo>
                  <a:cubicBezTo>
                    <a:pt x="44" y="17"/>
                    <a:pt x="43" y="17"/>
                    <a:pt x="42" y="16"/>
                  </a:cubicBezTo>
                  <a:cubicBezTo>
                    <a:pt x="39" y="15"/>
                    <a:pt x="37" y="14"/>
                    <a:pt x="35" y="12"/>
                  </a:cubicBezTo>
                  <a:cubicBezTo>
                    <a:pt x="33" y="10"/>
                    <a:pt x="32" y="8"/>
                    <a:pt x="32" y="6"/>
                  </a:cubicBezTo>
                  <a:cubicBezTo>
                    <a:pt x="31" y="4"/>
                    <a:pt x="31" y="2"/>
                    <a:pt x="30" y="1"/>
                  </a:cubicBezTo>
                  <a:cubicBezTo>
                    <a:pt x="28" y="0"/>
                    <a:pt x="26" y="0"/>
                    <a:pt x="24" y="0"/>
                  </a:cubicBezTo>
                  <a:cubicBezTo>
                    <a:pt x="22" y="1"/>
                    <a:pt x="20" y="4"/>
                    <a:pt x="20" y="7"/>
                  </a:cubicBezTo>
                  <a:cubicBezTo>
                    <a:pt x="19" y="14"/>
                    <a:pt x="22" y="19"/>
                    <a:pt x="24" y="23"/>
                  </a:cubicBezTo>
                  <a:cubicBezTo>
                    <a:pt x="24" y="23"/>
                    <a:pt x="24" y="23"/>
                    <a:pt x="24" y="23"/>
                  </a:cubicBezTo>
                  <a:cubicBezTo>
                    <a:pt x="23" y="22"/>
                    <a:pt x="22" y="22"/>
                    <a:pt x="21" y="22"/>
                  </a:cubicBezTo>
                  <a:cubicBezTo>
                    <a:pt x="9" y="22"/>
                    <a:pt x="9" y="22"/>
                    <a:pt x="9" y="22"/>
                  </a:cubicBezTo>
                  <a:cubicBezTo>
                    <a:pt x="6" y="22"/>
                    <a:pt x="3" y="25"/>
                    <a:pt x="3" y="28"/>
                  </a:cubicBezTo>
                  <a:cubicBezTo>
                    <a:pt x="3" y="28"/>
                    <a:pt x="3" y="29"/>
                    <a:pt x="4" y="29"/>
                  </a:cubicBezTo>
                  <a:cubicBezTo>
                    <a:pt x="1" y="30"/>
                    <a:pt x="0" y="32"/>
                    <a:pt x="0" y="34"/>
                  </a:cubicBezTo>
                  <a:cubicBezTo>
                    <a:pt x="0" y="36"/>
                    <a:pt x="1" y="38"/>
                    <a:pt x="2" y="39"/>
                  </a:cubicBezTo>
                  <a:cubicBezTo>
                    <a:pt x="2" y="40"/>
                    <a:pt x="2" y="40"/>
                    <a:pt x="2" y="41"/>
                  </a:cubicBezTo>
                  <a:cubicBezTo>
                    <a:pt x="2" y="43"/>
                    <a:pt x="3" y="45"/>
                    <a:pt x="5" y="46"/>
                  </a:cubicBezTo>
                  <a:cubicBezTo>
                    <a:pt x="5" y="46"/>
                    <a:pt x="5" y="47"/>
                    <a:pt x="5" y="48"/>
                  </a:cubicBezTo>
                  <a:cubicBezTo>
                    <a:pt x="5" y="50"/>
                    <a:pt x="6" y="52"/>
                    <a:pt x="8" y="53"/>
                  </a:cubicBezTo>
                  <a:cubicBezTo>
                    <a:pt x="9" y="53"/>
                    <a:pt x="9" y="54"/>
                    <a:pt x="10" y="55"/>
                  </a:cubicBezTo>
                  <a:cubicBezTo>
                    <a:pt x="13" y="57"/>
                    <a:pt x="24" y="58"/>
                    <a:pt x="30" y="58"/>
                  </a:cubicBezTo>
                  <a:cubicBezTo>
                    <a:pt x="32" y="58"/>
                    <a:pt x="34" y="58"/>
                    <a:pt x="35" y="57"/>
                  </a:cubicBezTo>
                  <a:cubicBezTo>
                    <a:pt x="38" y="57"/>
                    <a:pt x="41" y="56"/>
                    <a:pt x="45" y="54"/>
                  </a:cubicBezTo>
                  <a:cubicBezTo>
                    <a:pt x="45" y="55"/>
                    <a:pt x="45" y="55"/>
                    <a:pt x="45" y="55"/>
                  </a:cubicBezTo>
                  <a:cubicBezTo>
                    <a:pt x="45" y="56"/>
                    <a:pt x="46" y="56"/>
                    <a:pt x="46" y="56"/>
                  </a:cubicBezTo>
                  <a:cubicBezTo>
                    <a:pt x="60" y="57"/>
                    <a:pt x="60" y="57"/>
                    <a:pt x="60" y="57"/>
                  </a:cubicBezTo>
                  <a:cubicBezTo>
                    <a:pt x="61" y="57"/>
                    <a:pt x="62" y="56"/>
                    <a:pt x="62" y="55"/>
                  </a:cubicBezTo>
                  <a:cubicBezTo>
                    <a:pt x="64" y="26"/>
                    <a:pt x="64" y="26"/>
                    <a:pt x="64" y="26"/>
                  </a:cubicBezTo>
                  <a:cubicBezTo>
                    <a:pt x="65" y="25"/>
                    <a:pt x="64" y="25"/>
                    <a:pt x="64" y="24"/>
                  </a:cubicBezTo>
                  <a:close/>
                  <a:moveTo>
                    <a:pt x="9" y="25"/>
                  </a:moveTo>
                  <a:cubicBezTo>
                    <a:pt x="21" y="25"/>
                    <a:pt x="21" y="25"/>
                    <a:pt x="21" y="25"/>
                  </a:cubicBezTo>
                  <a:cubicBezTo>
                    <a:pt x="23" y="25"/>
                    <a:pt x="24" y="26"/>
                    <a:pt x="24" y="28"/>
                  </a:cubicBezTo>
                  <a:cubicBezTo>
                    <a:pt x="24" y="29"/>
                    <a:pt x="23" y="30"/>
                    <a:pt x="21" y="30"/>
                  </a:cubicBezTo>
                  <a:cubicBezTo>
                    <a:pt x="9" y="30"/>
                    <a:pt x="9" y="30"/>
                    <a:pt x="9" y="30"/>
                  </a:cubicBezTo>
                  <a:cubicBezTo>
                    <a:pt x="8" y="30"/>
                    <a:pt x="6" y="29"/>
                    <a:pt x="6" y="28"/>
                  </a:cubicBezTo>
                  <a:cubicBezTo>
                    <a:pt x="6" y="26"/>
                    <a:pt x="8" y="25"/>
                    <a:pt x="9" y="25"/>
                  </a:cubicBezTo>
                  <a:close/>
                  <a:moveTo>
                    <a:pt x="6" y="32"/>
                  </a:moveTo>
                  <a:cubicBezTo>
                    <a:pt x="18" y="32"/>
                    <a:pt x="18" y="32"/>
                    <a:pt x="18" y="32"/>
                  </a:cubicBezTo>
                  <a:cubicBezTo>
                    <a:pt x="19" y="32"/>
                    <a:pt x="21" y="33"/>
                    <a:pt x="21" y="34"/>
                  </a:cubicBezTo>
                  <a:cubicBezTo>
                    <a:pt x="21" y="36"/>
                    <a:pt x="19" y="37"/>
                    <a:pt x="18" y="37"/>
                  </a:cubicBezTo>
                  <a:cubicBezTo>
                    <a:pt x="8" y="37"/>
                    <a:pt x="8" y="37"/>
                    <a:pt x="8" y="37"/>
                  </a:cubicBezTo>
                  <a:cubicBezTo>
                    <a:pt x="6" y="37"/>
                    <a:pt x="6" y="37"/>
                    <a:pt x="6" y="37"/>
                  </a:cubicBezTo>
                  <a:cubicBezTo>
                    <a:pt x="4" y="37"/>
                    <a:pt x="3" y="36"/>
                    <a:pt x="3" y="34"/>
                  </a:cubicBezTo>
                  <a:cubicBezTo>
                    <a:pt x="3" y="33"/>
                    <a:pt x="4" y="32"/>
                    <a:pt x="6" y="32"/>
                  </a:cubicBezTo>
                  <a:close/>
                  <a:moveTo>
                    <a:pt x="8" y="39"/>
                  </a:moveTo>
                  <a:cubicBezTo>
                    <a:pt x="18" y="39"/>
                    <a:pt x="18" y="39"/>
                    <a:pt x="18" y="39"/>
                  </a:cubicBezTo>
                  <a:cubicBezTo>
                    <a:pt x="20" y="39"/>
                    <a:pt x="20" y="39"/>
                    <a:pt x="20" y="39"/>
                  </a:cubicBezTo>
                  <a:cubicBezTo>
                    <a:pt x="22" y="39"/>
                    <a:pt x="23" y="40"/>
                    <a:pt x="23" y="41"/>
                  </a:cubicBezTo>
                  <a:cubicBezTo>
                    <a:pt x="23" y="42"/>
                    <a:pt x="22" y="43"/>
                    <a:pt x="20" y="43"/>
                  </a:cubicBezTo>
                  <a:cubicBezTo>
                    <a:pt x="11" y="43"/>
                    <a:pt x="11" y="43"/>
                    <a:pt x="11" y="43"/>
                  </a:cubicBezTo>
                  <a:cubicBezTo>
                    <a:pt x="8" y="43"/>
                    <a:pt x="8" y="43"/>
                    <a:pt x="8" y="43"/>
                  </a:cubicBezTo>
                  <a:cubicBezTo>
                    <a:pt x="6" y="43"/>
                    <a:pt x="5" y="42"/>
                    <a:pt x="5" y="41"/>
                  </a:cubicBezTo>
                  <a:cubicBezTo>
                    <a:pt x="5" y="40"/>
                    <a:pt x="6" y="39"/>
                    <a:pt x="8" y="39"/>
                  </a:cubicBezTo>
                  <a:close/>
                  <a:moveTo>
                    <a:pt x="11" y="45"/>
                  </a:moveTo>
                  <a:cubicBezTo>
                    <a:pt x="20" y="45"/>
                    <a:pt x="20" y="45"/>
                    <a:pt x="20" y="45"/>
                  </a:cubicBezTo>
                  <a:cubicBezTo>
                    <a:pt x="23" y="45"/>
                    <a:pt x="23" y="45"/>
                    <a:pt x="23" y="45"/>
                  </a:cubicBezTo>
                  <a:cubicBezTo>
                    <a:pt x="25" y="45"/>
                    <a:pt x="26" y="47"/>
                    <a:pt x="26" y="48"/>
                  </a:cubicBezTo>
                  <a:cubicBezTo>
                    <a:pt x="26" y="49"/>
                    <a:pt x="25" y="50"/>
                    <a:pt x="23" y="50"/>
                  </a:cubicBezTo>
                  <a:cubicBezTo>
                    <a:pt x="11" y="50"/>
                    <a:pt x="11" y="50"/>
                    <a:pt x="11" y="50"/>
                  </a:cubicBezTo>
                  <a:cubicBezTo>
                    <a:pt x="9" y="50"/>
                    <a:pt x="8" y="49"/>
                    <a:pt x="8" y="48"/>
                  </a:cubicBezTo>
                  <a:cubicBezTo>
                    <a:pt x="8" y="47"/>
                    <a:pt x="9" y="45"/>
                    <a:pt x="11" y="45"/>
                  </a:cubicBezTo>
                  <a:close/>
                  <a:moveTo>
                    <a:pt x="23" y="52"/>
                  </a:moveTo>
                  <a:cubicBezTo>
                    <a:pt x="26" y="52"/>
                    <a:pt x="28" y="50"/>
                    <a:pt x="28" y="48"/>
                  </a:cubicBezTo>
                  <a:cubicBezTo>
                    <a:pt x="28" y="46"/>
                    <a:pt x="26" y="44"/>
                    <a:pt x="24" y="44"/>
                  </a:cubicBezTo>
                  <a:cubicBezTo>
                    <a:pt x="25" y="43"/>
                    <a:pt x="25" y="42"/>
                    <a:pt x="25" y="41"/>
                  </a:cubicBezTo>
                  <a:cubicBezTo>
                    <a:pt x="25" y="39"/>
                    <a:pt x="24" y="38"/>
                    <a:pt x="22" y="37"/>
                  </a:cubicBezTo>
                  <a:cubicBezTo>
                    <a:pt x="22" y="36"/>
                    <a:pt x="23" y="35"/>
                    <a:pt x="23" y="34"/>
                  </a:cubicBezTo>
                  <a:cubicBezTo>
                    <a:pt x="23" y="33"/>
                    <a:pt x="22" y="33"/>
                    <a:pt x="21" y="32"/>
                  </a:cubicBezTo>
                  <a:cubicBezTo>
                    <a:pt x="24" y="32"/>
                    <a:pt x="26" y="30"/>
                    <a:pt x="26" y="28"/>
                  </a:cubicBezTo>
                  <a:cubicBezTo>
                    <a:pt x="26" y="27"/>
                    <a:pt x="26" y="26"/>
                    <a:pt x="26" y="26"/>
                  </a:cubicBezTo>
                  <a:cubicBezTo>
                    <a:pt x="27" y="25"/>
                    <a:pt x="27" y="25"/>
                    <a:pt x="27" y="25"/>
                  </a:cubicBezTo>
                  <a:cubicBezTo>
                    <a:pt x="28" y="27"/>
                    <a:pt x="28" y="29"/>
                    <a:pt x="28" y="31"/>
                  </a:cubicBezTo>
                  <a:cubicBezTo>
                    <a:pt x="29" y="38"/>
                    <a:pt x="37" y="41"/>
                    <a:pt x="37" y="41"/>
                  </a:cubicBezTo>
                  <a:cubicBezTo>
                    <a:pt x="38" y="41"/>
                    <a:pt x="38" y="41"/>
                    <a:pt x="39" y="40"/>
                  </a:cubicBezTo>
                  <a:cubicBezTo>
                    <a:pt x="39" y="40"/>
                    <a:pt x="38" y="39"/>
                    <a:pt x="38" y="39"/>
                  </a:cubicBezTo>
                  <a:cubicBezTo>
                    <a:pt x="38" y="39"/>
                    <a:pt x="31" y="37"/>
                    <a:pt x="30" y="31"/>
                  </a:cubicBezTo>
                  <a:cubicBezTo>
                    <a:pt x="30" y="28"/>
                    <a:pt x="29" y="24"/>
                    <a:pt x="29" y="24"/>
                  </a:cubicBezTo>
                  <a:cubicBezTo>
                    <a:pt x="29" y="24"/>
                    <a:pt x="29" y="24"/>
                    <a:pt x="29" y="24"/>
                  </a:cubicBezTo>
                  <a:cubicBezTo>
                    <a:pt x="29" y="24"/>
                    <a:pt x="29" y="24"/>
                    <a:pt x="29" y="24"/>
                  </a:cubicBezTo>
                  <a:cubicBezTo>
                    <a:pt x="29" y="24"/>
                    <a:pt x="29" y="24"/>
                    <a:pt x="29" y="24"/>
                  </a:cubicBezTo>
                  <a:cubicBezTo>
                    <a:pt x="29" y="24"/>
                    <a:pt x="29" y="24"/>
                    <a:pt x="29" y="23"/>
                  </a:cubicBezTo>
                  <a:cubicBezTo>
                    <a:pt x="29" y="23"/>
                    <a:pt x="21" y="16"/>
                    <a:pt x="22" y="8"/>
                  </a:cubicBezTo>
                  <a:cubicBezTo>
                    <a:pt x="23" y="5"/>
                    <a:pt x="24" y="4"/>
                    <a:pt x="25" y="3"/>
                  </a:cubicBezTo>
                  <a:cubicBezTo>
                    <a:pt x="26" y="3"/>
                    <a:pt x="27" y="3"/>
                    <a:pt x="28" y="4"/>
                  </a:cubicBezTo>
                  <a:cubicBezTo>
                    <a:pt x="28" y="4"/>
                    <a:pt x="29" y="5"/>
                    <a:pt x="29" y="7"/>
                  </a:cubicBezTo>
                  <a:cubicBezTo>
                    <a:pt x="30" y="9"/>
                    <a:pt x="31" y="11"/>
                    <a:pt x="32" y="14"/>
                  </a:cubicBezTo>
                  <a:cubicBezTo>
                    <a:pt x="35" y="17"/>
                    <a:pt x="38" y="18"/>
                    <a:pt x="40" y="19"/>
                  </a:cubicBezTo>
                  <a:cubicBezTo>
                    <a:pt x="41" y="19"/>
                    <a:pt x="42" y="20"/>
                    <a:pt x="43" y="20"/>
                  </a:cubicBezTo>
                  <a:cubicBezTo>
                    <a:pt x="44" y="21"/>
                    <a:pt x="47" y="25"/>
                    <a:pt x="48" y="26"/>
                  </a:cubicBezTo>
                  <a:cubicBezTo>
                    <a:pt x="46" y="50"/>
                    <a:pt x="46" y="50"/>
                    <a:pt x="46" y="50"/>
                  </a:cubicBezTo>
                  <a:cubicBezTo>
                    <a:pt x="43" y="52"/>
                    <a:pt x="39" y="54"/>
                    <a:pt x="34" y="54"/>
                  </a:cubicBezTo>
                  <a:cubicBezTo>
                    <a:pt x="27" y="55"/>
                    <a:pt x="14" y="54"/>
                    <a:pt x="12" y="52"/>
                  </a:cubicBezTo>
                  <a:cubicBezTo>
                    <a:pt x="12" y="52"/>
                    <a:pt x="12" y="52"/>
                    <a:pt x="12" y="52"/>
                  </a:cubicBezTo>
                  <a:lnTo>
                    <a:pt x="23" y="52"/>
                  </a:lnTo>
                  <a:close/>
                  <a:moveTo>
                    <a:pt x="50" y="26"/>
                  </a:moveTo>
                  <a:cubicBezTo>
                    <a:pt x="61" y="27"/>
                    <a:pt x="61" y="27"/>
                    <a:pt x="61" y="27"/>
                  </a:cubicBezTo>
                  <a:cubicBezTo>
                    <a:pt x="59" y="54"/>
                    <a:pt x="59" y="54"/>
                    <a:pt x="59" y="54"/>
                  </a:cubicBezTo>
                  <a:cubicBezTo>
                    <a:pt x="48" y="53"/>
                    <a:pt x="48" y="53"/>
                    <a:pt x="48" y="53"/>
                  </a:cubicBezTo>
                  <a:lnTo>
                    <a:pt x="5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sp>
          <p:nvSpPr>
            <p:cNvPr id="88" name="Freeform 64"/>
            <p:cNvSpPr>
              <a:spLocks noEditPoints="1"/>
            </p:cNvSpPr>
            <p:nvPr/>
          </p:nvSpPr>
          <p:spPr bwMode="auto">
            <a:xfrm>
              <a:off x="8014315" y="3728737"/>
              <a:ext cx="236963" cy="159712"/>
            </a:xfrm>
            <a:custGeom>
              <a:avLst/>
              <a:gdLst>
                <a:gd name="T0" fmla="*/ 58 w 58"/>
                <a:gd name="T1" fmla="*/ 18 h 38"/>
                <a:gd name="T2" fmla="*/ 31 w 58"/>
                <a:gd name="T3" fmla="*/ 0 h 38"/>
                <a:gd name="T4" fmla="*/ 1 w 58"/>
                <a:gd name="T5" fmla="*/ 18 h 38"/>
                <a:gd name="T6" fmla="*/ 0 w 58"/>
                <a:gd name="T7" fmla="*/ 20 h 38"/>
                <a:gd name="T8" fmla="*/ 31 w 58"/>
                <a:gd name="T9" fmla="*/ 38 h 38"/>
                <a:gd name="T10" fmla="*/ 58 w 58"/>
                <a:gd name="T11" fmla="*/ 20 h 38"/>
                <a:gd name="T12" fmla="*/ 58 w 58"/>
                <a:gd name="T13" fmla="*/ 18 h 38"/>
                <a:gd name="T14" fmla="*/ 18 w 58"/>
                <a:gd name="T15" fmla="*/ 19 h 38"/>
                <a:gd name="T16" fmla="*/ 16 w 58"/>
                <a:gd name="T17" fmla="*/ 19 h 38"/>
                <a:gd name="T18" fmla="*/ 28 w 58"/>
                <a:gd name="T19" fmla="*/ 34 h 38"/>
                <a:gd name="T20" fmla="*/ 4 w 58"/>
                <a:gd name="T21" fmla="*/ 19 h 38"/>
                <a:gd name="T22" fmla="*/ 27 w 58"/>
                <a:gd name="T23" fmla="*/ 4 h 38"/>
                <a:gd name="T24" fmla="*/ 19 w 58"/>
                <a:gd name="T25" fmla="*/ 9 h 38"/>
                <a:gd name="T26" fmla="*/ 21 w 58"/>
                <a:gd name="T27" fmla="*/ 10 h 38"/>
                <a:gd name="T28" fmla="*/ 31 w 58"/>
                <a:gd name="T29" fmla="*/ 5 h 38"/>
                <a:gd name="T30" fmla="*/ 45 w 58"/>
                <a:gd name="T31" fmla="*/ 19 h 38"/>
                <a:gd name="T32" fmla="*/ 31 w 58"/>
                <a:gd name="T33" fmla="*/ 33 h 38"/>
                <a:gd name="T34" fmla="*/ 18 w 58"/>
                <a:gd name="T35" fmla="*/ 19 h 38"/>
                <a:gd name="T36" fmla="*/ 36 w 58"/>
                <a:gd name="T37" fmla="*/ 34 h 38"/>
                <a:gd name="T38" fmla="*/ 47 w 58"/>
                <a:gd name="T39" fmla="*/ 19 h 38"/>
                <a:gd name="T40" fmla="*/ 38 w 58"/>
                <a:gd name="T41" fmla="*/ 4 h 38"/>
                <a:gd name="T42" fmla="*/ 55 w 58"/>
                <a:gd name="T43" fmla="*/ 19 h 38"/>
                <a:gd name="T44" fmla="*/ 36 w 58"/>
                <a:gd name="T45" fmla="*/ 34 h 38"/>
                <a:gd name="T46" fmla="*/ 40 w 58"/>
                <a:gd name="T47" fmla="*/ 19 h 38"/>
                <a:gd name="T48" fmla="*/ 31 w 58"/>
                <a:gd name="T49" fmla="*/ 28 h 38"/>
                <a:gd name="T50" fmla="*/ 23 w 58"/>
                <a:gd name="T51" fmla="*/ 19 h 38"/>
                <a:gd name="T52" fmla="*/ 31 w 58"/>
                <a:gd name="T53" fmla="*/ 19 h 38"/>
                <a:gd name="T54" fmla="*/ 24 w 58"/>
                <a:gd name="T55" fmla="*/ 14 h 38"/>
                <a:gd name="T56" fmla="*/ 31 w 58"/>
                <a:gd name="T57" fmla="*/ 10 h 38"/>
                <a:gd name="T58" fmla="*/ 40 w 58"/>
                <a:gd name="T59"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 h="38">
                  <a:moveTo>
                    <a:pt x="58" y="18"/>
                  </a:moveTo>
                  <a:cubicBezTo>
                    <a:pt x="57" y="18"/>
                    <a:pt x="47" y="0"/>
                    <a:pt x="31" y="0"/>
                  </a:cubicBezTo>
                  <a:cubicBezTo>
                    <a:pt x="15" y="0"/>
                    <a:pt x="1" y="17"/>
                    <a:pt x="1" y="18"/>
                  </a:cubicBezTo>
                  <a:cubicBezTo>
                    <a:pt x="0" y="19"/>
                    <a:pt x="0" y="19"/>
                    <a:pt x="0" y="20"/>
                  </a:cubicBezTo>
                  <a:cubicBezTo>
                    <a:pt x="1" y="21"/>
                    <a:pt x="13" y="38"/>
                    <a:pt x="31" y="38"/>
                  </a:cubicBezTo>
                  <a:cubicBezTo>
                    <a:pt x="49" y="38"/>
                    <a:pt x="57" y="20"/>
                    <a:pt x="58" y="20"/>
                  </a:cubicBezTo>
                  <a:cubicBezTo>
                    <a:pt x="58" y="19"/>
                    <a:pt x="58" y="19"/>
                    <a:pt x="58" y="18"/>
                  </a:cubicBezTo>
                  <a:close/>
                  <a:moveTo>
                    <a:pt x="18" y="19"/>
                  </a:moveTo>
                  <a:cubicBezTo>
                    <a:pt x="16" y="19"/>
                    <a:pt x="16" y="19"/>
                    <a:pt x="16" y="19"/>
                  </a:cubicBezTo>
                  <a:cubicBezTo>
                    <a:pt x="16" y="27"/>
                    <a:pt x="21" y="33"/>
                    <a:pt x="28" y="34"/>
                  </a:cubicBezTo>
                  <a:cubicBezTo>
                    <a:pt x="16" y="33"/>
                    <a:pt x="6" y="22"/>
                    <a:pt x="4" y="19"/>
                  </a:cubicBezTo>
                  <a:cubicBezTo>
                    <a:pt x="6" y="16"/>
                    <a:pt x="16" y="6"/>
                    <a:pt x="27" y="4"/>
                  </a:cubicBezTo>
                  <a:cubicBezTo>
                    <a:pt x="24" y="5"/>
                    <a:pt x="21" y="7"/>
                    <a:pt x="19" y="9"/>
                  </a:cubicBezTo>
                  <a:cubicBezTo>
                    <a:pt x="21" y="10"/>
                    <a:pt x="21" y="10"/>
                    <a:pt x="21" y="10"/>
                  </a:cubicBezTo>
                  <a:cubicBezTo>
                    <a:pt x="23" y="7"/>
                    <a:pt x="27" y="5"/>
                    <a:pt x="31" y="5"/>
                  </a:cubicBezTo>
                  <a:cubicBezTo>
                    <a:pt x="39" y="5"/>
                    <a:pt x="45" y="11"/>
                    <a:pt x="45" y="19"/>
                  </a:cubicBezTo>
                  <a:cubicBezTo>
                    <a:pt x="45" y="27"/>
                    <a:pt x="39" y="33"/>
                    <a:pt x="31" y="33"/>
                  </a:cubicBezTo>
                  <a:cubicBezTo>
                    <a:pt x="24" y="33"/>
                    <a:pt x="18" y="27"/>
                    <a:pt x="18" y="19"/>
                  </a:cubicBezTo>
                  <a:close/>
                  <a:moveTo>
                    <a:pt x="36" y="34"/>
                  </a:moveTo>
                  <a:cubicBezTo>
                    <a:pt x="42" y="32"/>
                    <a:pt x="47" y="26"/>
                    <a:pt x="47" y="19"/>
                  </a:cubicBezTo>
                  <a:cubicBezTo>
                    <a:pt x="47" y="12"/>
                    <a:pt x="43" y="7"/>
                    <a:pt x="38" y="4"/>
                  </a:cubicBezTo>
                  <a:cubicBezTo>
                    <a:pt x="47" y="8"/>
                    <a:pt x="53" y="17"/>
                    <a:pt x="55" y="19"/>
                  </a:cubicBezTo>
                  <a:cubicBezTo>
                    <a:pt x="53" y="22"/>
                    <a:pt x="47" y="32"/>
                    <a:pt x="36" y="34"/>
                  </a:cubicBezTo>
                  <a:close/>
                  <a:moveTo>
                    <a:pt x="40" y="19"/>
                  </a:moveTo>
                  <a:cubicBezTo>
                    <a:pt x="40" y="24"/>
                    <a:pt x="36" y="28"/>
                    <a:pt x="31" y="28"/>
                  </a:cubicBezTo>
                  <a:cubicBezTo>
                    <a:pt x="27" y="28"/>
                    <a:pt x="23" y="24"/>
                    <a:pt x="23" y="19"/>
                  </a:cubicBezTo>
                  <a:cubicBezTo>
                    <a:pt x="31" y="19"/>
                    <a:pt x="31" y="19"/>
                    <a:pt x="31" y="19"/>
                  </a:cubicBezTo>
                  <a:cubicBezTo>
                    <a:pt x="24" y="14"/>
                    <a:pt x="24" y="14"/>
                    <a:pt x="24" y="14"/>
                  </a:cubicBezTo>
                  <a:cubicBezTo>
                    <a:pt x="26" y="12"/>
                    <a:pt x="29" y="10"/>
                    <a:pt x="31" y="10"/>
                  </a:cubicBezTo>
                  <a:cubicBezTo>
                    <a:pt x="36" y="10"/>
                    <a:pt x="40" y="14"/>
                    <a:pt x="40" y="19"/>
                  </a:cubicBezTo>
                  <a:close/>
                </a:path>
              </a:pathLst>
            </a:custGeom>
            <a:grpFill/>
            <a:ln>
              <a:noFill/>
            </a:ln>
          </p:spPr>
          <p:txBody>
            <a:bodyPr vert="horz" wrap="square" lIns="96406" tIns="48204" rIns="96406" bIns="48204" numCol="1" anchor="t" anchorCtr="0" compatLnSpc="1">
              <a:prstTxWarp prst="textNoShape">
                <a:avLst/>
              </a:prstTxWarp>
            </a:bodyPr>
            <a:lstStyle/>
            <a:p>
              <a:pPr defTabSz="1285412">
                <a:defRPr/>
              </a:pPr>
              <a:endParaRPr lang="en-US" sz="1900" kern="0">
                <a:solidFill>
                  <a:prstClr val="black"/>
                </a:solidFill>
              </a:endParaRPr>
            </a:p>
          </p:txBody>
        </p:sp>
      </p:grpSp>
      <p:grpSp>
        <p:nvGrpSpPr>
          <p:cNvPr id="3" name="Group 10"/>
          <p:cNvGrpSpPr/>
          <p:nvPr/>
        </p:nvGrpSpPr>
        <p:grpSpPr>
          <a:xfrm>
            <a:off x="5461951" y="3668885"/>
            <a:ext cx="2074053" cy="3563765"/>
            <a:chOff x="3724275" y="1833563"/>
            <a:chExt cx="1316038" cy="2260600"/>
          </a:xfrm>
        </p:grpSpPr>
        <p:sp>
          <p:nvSpPr>
            <p:cNvPr id="90" name="Freeform 5"/>
            <p:cNvSpPr>
              <a:spLocks/>
            </p:cNvSpPr>
            <p:nvPr/>
          </p:nvSpPr>
          <p:spPr bwMode="auto">
            <a:xfrm>
              <a:off x="4216400" y="2362201"/>
              <a:ext cx="330200" cy="381000"/>
            </a:xfrm>
            <a:custGeom>
              <a:avLst/>
              <a:gdLst>
                <a:gd name="T0" fmla="*/ 208 w 208"/>
                <a:gd name="T1" fmla="*/ 240 h 240"/>
                <a:gd name="T2" fmla="*/ 0 w 208"/>
                <a:gd name="T3" fmla="*/ 240 h 240"/>
                <a:gd name="T4" fmla="*/ 8 w 208"/>
                <a:gd name="T5" fmla="*/ 0 h 240"/>
                <a:gd name="T6" fmla="*/ 199 w 208"/>
                <a:gd name="T7" fmla="*/ 0 h 240"/>
                <a:gd name="T8" fmla="*/ 208 w 208"/>
                <a:gd name="T9" fmla="*/ 240 h 240"/>
              </a:gdLst>
              <a:ahLst/>
              <a:cxnLst>
                <a:cxn ang="0">
                  <a:pos x="T0" y="T1"/>
                </a:cxn>
                <a:cxn ang="0">
                  <a:pos x="T2" y="T3"/>
                </a:cxn>
                <a:cxn ang="0">
                  <a:pos x="T4" y="T5"/>
                </a:cxn>
                <a:cxn ang="0">
                  <a:pos x="T6" y="T7"/>
                </a:cxn>
                <a:cxn ang="0">
                  <a:pos x="T8" y="T9"/>
                </a:cxn>
              </a:cxnLst>
              <a:rect l="0" t="0" r="r" b="b"/>
              <a:pathLst>
                <a:path w="208" h="240">
                  <a:moveTo>
                    <a:pt x="208" y="240"/>
                  </a:moveTo>
                  <a:lnTo>
                    <a:pt x="0" y="240"/>
                  </a:lnTo>
                  <a:lnTo>
                    <a:pt x="8" y="0"/>
                  </a:lnTo>
                  <a:lnTo>
                    <a:pt x="199" y="0"/>
                  </a:lnTo>
                  <a:lnTo>
                    <a:pt x="208" y="240"/>
                  </a:lnTo>
                  <a:close/>
                </a:path>
              </a:pathLst>
            </a:custGeom>
            <a:solidFill>
              <a:srgbClr val="F1C9A5"/>
            </a:solidFill>
            <a:ln>
              <a:noFill/>
            </a:ln>
          </p:spPr>
          <p:txBody>
            <a:bodyPr vert="horz" wrap="square" lIns="96406" tIns="48204" rIns="96406" bIns="48204" numCol="1" anchor="t" anchorCtr="0" compatLnSpc="1">
              <a:prstTxWarp prst="textNoShape">
                <a:avLst/>
              </a:prstTxWarp>
            </a:bodyPr>
            <a:lstStyle/>
            <a:p>
              <a:pPr defTabSz="1285412">
                <a:defRPr/>
              </a:pPr>
              <a:endParaRPr lang="en-US" sz="1424" kern="0">
                <a:solidFill>
                  <a:prstClr val="black"/>
                </a:solidFill>
              </a:endParaRPr>
            </a:p>
          </p:txBody>
        </p:sp>
        <p:sp>
          <p:nvSpPr>
            <p:cNvPr id="91" name="Freeform 6"/>
            <p:cNvSpPr>
              <a:spLocks/>
            </p:cNvSpPr>
            <p:nvPr/>
          </p:nvSpPr>
          <p:spPr bwMode="auto">
            <a:xfrm>
              <a:off x="4111625" y="1833563"/>
              <a:ext cx="538163" cy="676275"/>
            </a:xfrm>
            <a:custGeom>
              <a:avLst/>
              <a:gdLst>
                <a:gd name="T0" fmla="*/ 179 w 179"/>
                <a:gd name="T1" fmla="*/ 109 h 226"/>
                <a:gd name="T2" fmla="*/ 90 w 179"/>
                <a:gd name="T3" fmla="*/ 0 h 226"/>
                <a:gd name="T4" fmla="*/ 0 w 179"/>
                <a:gd name="T5" fmla="*/ 109 h 226"/>
                <a:gd name="T6" fmla="*/ 42 w 179"/>
                <a:gd name="T7" fmla="*/ 194 h 226"/>
                <a:gd name="T8" fmla="*/ 49 w 179"/>
                <a:gd name="T9" fmla="*/ 218 h 226"/>
                <a:gd name="T10" fmla="*/ 59 w 179"/>
                <a:gd name="T11" fmla="*/ 226 h 226"/>
                <a:gd name="T12" fmla="*/ 121 w 179"/>
                <a:gd name="T13" fmla="*/ 226 h 226"/>
                <a:gd name="T14" fmla="*/ 131 w 179"/>
                <a:gd name="T15" fmla="*/ 218 h 226"/>
                <a:gd name="T16" fmla="*/ 138 w 179"/>
                <a:gd name="T17" fmla="*/ 194 h 226"/>
                <a:gd name="T18" fmla="*/ 179 w 179"/>
                <a:gd name="T19" fmla="*/ 109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226">
                  <a:moveTo>
                    <a:pt x="179" y="109"/>
                  </a:moveTo>
                  <a:cubicBezTo>
                    <a:pt x="179" y="54"/>
                    <a:pt x="171" y="0"/>
                    <a:pt x="90" y="0"/>
                  </a:cubicBezTo>
                  <a:cubicBezTo>
                    <a:pt x="7" y="0"/>
                    <a:pt x="0" y="54"/>
                    <a:pt x="0" y="109"/>
                  </a:cubicBezTo>
                  <a:cubicBezTo>
                    <a:pt x="0" y="145"/>
                    <a:pt x="17" y="176"/>
                    <a:pt x="42" y="194"/>
                  </a:cubicBezTo>
                  <a:cubicBezTo>
                    <a:pt x="49" y="218"/>
                    <a:pt x="49" y="218"/>
                    <a:pt x="49" y="218"/>
                  </a:cubicBezTo>
                  <a:cubicBezTo>
                    <a:pt x="50" y="223"/>
                    <a:pt x="55" y="226"/>
                    <a:pt x="59" y="226"/>
                  </a:cubicBezTo>
                  <a:cubicBezTo>
                    <a:pt x="121" y="226"/>
                    <a:pt x="121" y="226"/>
                    <a:pt x="121" y="226"/>
                  </a:cubicBezTo>
                  <a:cubicBezTo>
                    <a:pt x="125" y="226"/>
                    <a:pt x="130" y="223"/>
                    <a:pt x="131" y="218"/>
                  </a:cubicBezTo>
                  <a:cubicBezTo>
                    <a:pt x="138" y="194"/>
                    <a:pt x="138" y="194"/>
                    <a:pt x="138" y="194"/>
                  </a:cubicBezTo>
                  <a:cubicBezTo>
                    <a:pt x="163" y="176"/>
                    <a:pt x="179" y="145"/>
                    <a:pt x="179" y="109"/>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06" tIns="48204" rIns="96406" bIns="48204" numCol="1" anchor="t" anchorCtr="0" compatLnSpc="1">
              <a:prstTxWarp prst="textNoShape">
                <a:avLst/>
              </a:prstTxWarp>
            </a:bodyPr>
            <a:lstStyle/>
            <a:p>
              <a:pPr defTabSz="1285412">
                <a:defRPr/>
              </a:pPr>
              <a:endParaRPr lang="en-US" sz="1424" kern="0">
                <a:solidFill>
                  <a:prstClr val="black"/>
                </a:solidFill>
              </a:endParaRPr>
            </a:p>
          </p:txBody>
        </p:sp>
        <p:sp>
          <p:nvSpPr>
            <p:cNvPr id="92" name="Freeform 7"/>
            <p:cNvSpPr>
              <a:spLocks/>
            </p:cNvSpPr>
            <p:nvPr/>
          </p:nvSpPr>
          <p:spPr bwMode="auto">
            <a:xfrm>
              <a:off x="3724275" y="2557463"/>
              <a:ext cx="1316038" cy="1536700"/>
            </a:xfrm>
            <a:custGeom>
              <a:avLst/>
              <a:gdLst>
                <a:gd name="T0" fmla="*/ 405 w 438"/>
                <a:gd name="T1" fmla="*/ 60 h 514"/>
                <a:gd name="T2" fmla="*/ 287 w 438"/>
                <a:gd name="T3" fmla="*/ 28 h 514"/>
                <a:gd name="T4" fmla="*/ 282 w 438"/>
                <a:gd name="T5" fmla="*/ 8 h 514"/>
                <a:gd name="T6" fmla="*/ 219 w 438"/>
                <a:gd name="T7" fmla="*/ 0 h 514"/>
                <a:gd name="T8" fmla="*/ 156 w 438"/>
                <a:gd name="T9" fmla="*/ 8 h 514"/>
                <a:gd name="T10" fmla="*/ 152 w 438"/>
                <a:gd name="T11" fmla="*/ 28 h 514"/>
                <a:gd name="T12" fmla="*/ 33 w 438"/>
                <a:gd name="T13" fmla="*/ 60 h 514"/>
                <a:gd name="T14" fmla="*/ 0 w 438"/>
                <a:gd name="T15" fmla="*/ 93 h 514"/>
                <a:gd name="T16" fmla="*/ 7 w 438"/>
                <a:gd name="T17" fmla="*/ 258 h 514"/>
                <a:gd name="T18" fmla="*/ 65 w 438"/>
                <a:gd name="T19" fmla="*/ 344 h 514"/>
                <a:gd name="T20" fmla="*/ 35 w 438"/>
                <a:gd name="T21" fmla="*/ 514 h 514"/>
                <a:gd name="T22" fmla="*/ 402 w 438"/>
                <a:gd name="T23" fmla="*/ 514 h 514"/>
                <a:gd name="T24" fmla="*/ 371 w 438"/>
                <a:gd name="T25" fmla="*/ 344 h 514"/>
                <a:gd name="T26" fmla="*/ 431 w 438"/>
                <a:gd name="T27" fmla="*/ 258 h 514"/>
                <a:gd name="T28" fmla="*/ 438 w 438"/>
                <a:gd name="T29" fmla="*/ 93 h 514"/>
                <a:gd name="T30" fmla="*/ 405 w 438"/>
                <a:gd name="T31" fmla="*/ 6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8" h="514">
                  <a:moveTo>
                    <a:pt x="405" y="60"/>
                  </a:moveTo>
                  <a:cubicBezTo>
                    <a:pt x="287" y="28"/>
                    <a:pt x="287" y="28"/>
                    <a:pt x="287" y="28"/>
                  </a:cubicBezTo>
                  <a:cubicBezTo>
                    <a:pt x="282" y="8"/>
                    <a:pt x="282" y="8"/>
                    <a:pt x="282" y="8"/>
                  </a:cubicBezTo>
                  <a:cubicBezTo>
                    <a:pt x="282" y="8"/>
                    <a:pt x="235" y="0"/>
                    <a:pt x="219" y="0"/>
                  </a:cubicBezTo>
                  <a:cubicBezTo>
                    <a:pt x="203" y="0"/>
                    <a:pt x="156" y="8"/>
                    <a:pt x="156" y="8"/>
                  </a:cubicBezTo>
                  <a:cubicBezTo>
                    <a:pt x="152" y="28"/>
                    <a:pt x="152" y="28"/>
                    <a:pt x="152" y="28"/>
                  </a:cubicBezTo>
                  <a:cubicBezTo>
                    <a:pt x="33" y="60"/>
                    <a:pt x="33" y="60"/>
                    <a:pt x="33" y="60"/>
                  </a:cubicBezTo>
                  <a:cubicBezTo>
                    <a:pt x="15" y="66"/>
                    <a:pt x="0" y="75"/>
                    <a:pt x="0" y="93"/>
                  </a:cubicBezTo>
                  <a:cubicBezTo>
                    <a:pt x="0" y="93"/>
                    <a:pt x="3" y="213"/>
                    <a:pt x="7" y="258"/>
                  </a:cubicBezTo>
                  <a:cubicBezTo>
                    <a:pt x="9" y="285"/>
                    <a:pt x="15" y="341"/>
                    <a:pt x="65" y="344"/>
                  </a:cubicBezTo>
                  <a:cubicBezTo>
                    <a:pt x="35" y="514"/>
                    <a:pt x="35" y="514"/>
                    <a:pt x="35" y="514"/>
                  </a:cubicBezTo>
                  <a:cubicBezTo>
                    <a:pt x="402" y="514"/>
                    <a:pt x="402" y="514"/>
                    <a:pt x="402" y="514"/>
                  </a:cubicBezTo>
                  <a:cubicBezTo>
                    <a:pt x="371" y="344"/>
                    <a:pt x="371" y="344"/>
                    <a:pt x="371" y="344"/>
                  </a:cubicBezTo>
                  <a:cubicBezTo>
                    <a:pt x="424" y="344"/>
                    <a:pt x="428" y="285"/>
                    <a:pt x="431" y="258"/>
                  </a:cubicBezTo>
                  <a:cubicBezTo>
                    <a:pt x="436" y="213"/>
                    <a:pt x="438" y="93"/>
                    <a:pt x="438" y="93"/>
                  </a:cubicBezTo>
                  <a:cubicBezTo>
                    <a:pt x="438" y="75"/>
                    <a:pt x="425" y="67"/>
                    <a:pt x="405" y="60"/>
                  </a:cubicBezTo>
                  <a:close/>
                </a:path>
              </a:pathLst>
            </a:custGeom>
            <a:solidFill>
              <a:schemeClr val="accent2"/>
            </a:solidFill>
            <a:ln>
              <a:noFill/>
            </a:ln>
          </p:spPr>
          <p:txBody>
            <a:bodyPr vert="horz" wrap="square" lIns="96406" tIns="48204" rIns="96406" bIns="48204" numCol="1" anchor="t" anchorCtr="0" compatLnSpc="1">
              <a:prstTxWarp prst="textNoShape">
                <a:avLst/>
              </a:prstTxWarp>
            </a:bodyPr>
            <a:lstStyle/>
            <a:p>
              <a:pPr defTabSz="1285412">
                <a:defRPr/>
              </a:pPr>
              <a:endParaRPr lang="en-US" sz="1424" kern="0">
                <a:solidFill>
                  <a:prstClr val="black"/>
                </a:solidFill>
              </a:endParaRPr>
            </a:p>
          </p:txBody>
        </p:sp>
      </p:grpSp>
      <p:pic>
        <p:nvPicPr>
          <p:cNvPr id="105" name="图片 10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64269"/>
            <a:ext cx="1247775" cy="1247775"/>
          </a:xfrm>
          <a:prstGeom prst="rect">
            <a:avLst/>
          </a:prstGeom>
        </p:spPr>
      </p:pic>
      <p:sp>
        <p:nvSpPr>
          <p:cNvPr id="106" name="文本框 5"/>
          <p:cNvSpPr txBox="1"/>
          <p:nvPr/>
        </p:nvSpPr>
        <p:spPr>
          <a:xfrm>
            <a:off x="1552575" y="1330325"/>
            <a:ext cx="4936676" cy="712911"/>
          </a:xfrm>
          <a:prstGeom prst="rect">
            <a:avLst/>
          </a:prstGeom>
          <a:noFill/>
        </p:spPr>
        <p:txBody>
          <a:bodyPr wrap="square" lIns="96416" tIns="48208" rIns="96416" bIns="48208" rtlCol="0">
            <a:spAutoFit/>
          </a:bodyPr>
          <a:lstStyle>
            <a:defPPr>
              <a:defRPr lang="zh-CN"/>
            </a:defPPr>
            <a:lvl1pPr>
              <a:defRPr sz="4000">
                <a:solidFill>
                  <a:schemeClr val="accent1">
                    <a:lumMod val="50000"/>
                  </a:schemeClr>
                </a:solidFill>
                <a:latin typeface="微软雅黑" pitchFamily="34" charset="-122"/>
                <a:ea typeface="微软雅黑" pitchFamily="34" charset="-122"/>
              </a:defRPr>
            </a:lvl1pPr>
          </a:lstStyle>
          <a:p>
            <a:r>
              <a:rPr lang="en-US" altLang="zh-CN" dirty="0" err="1" smtClean="0">
                <a:solidFill>
                  <a:schemeClr val="tx1"/>
                </a:solidFill>
                <a:latin typeface="Times New Roman" pitchFamily="18" charset="0"/>
                <a:ea typeface="幼圆" panose="02010509060101010101" pitchFamily="49" charset="-122"/>
                <a:cs typeface="Times New Roman" pitchFamily="18" charset="0"/>
              </a:rPr>
              <a:t>Nghệ</a:t>
            </a:r>
            <a:r>
              <a:rPr lang="en-US" altLang="zh-CN" dirty="0" smtClean="0">
                <a:solidFill>
                  <a:schemeClr val="tx1"/>
                </a:solidFill>
                <a:latin typeface="Times New Roman" pitchFamily="18" charset="0"/>
                <a:ea typeface="幼圆" panose="02010509060101010101" pitchFamily="49" charset="-122"/>
                <a:cs typeface="Times New Roman" pitchFamily="18" charset="0"/>
              </a:rPr>
              <a:t> </a:t>
            </a:r>
            <a:r>
              <a:rPr lang="en-US" altLang="zh-CN" dirty="0" err="1" smtClean="0">
                <a:solidFill>
                  <a:schemeClr val="tx1"/>
                </a:solidFill>
                <a:latin typeface="Times New Roman" pitchFamily="18" charset="0"/>
                <a:ea typeface="幼圆" panose="02010509060101010101" pitchFamily="49" charset="-122"/>
                <a:cs typeface="Times New Roman" pitchFamily="18" charset="0"/>
              </a:rPr>
              <a:t>thuật</a:t>
            </a:r>
            <a:endParaRPr lang="zh-CN" altLang="en-US" dirty="0">
              <a:solidFill>
                <a:schemeClr val="tx1"/>
              </a:solidFill>
              <a:latin typeface="Times New Roman" pitchFamily="18" charset="0"/>
              <a:ea typeface="幼圆" panose="02010509060101010101" pitchFamily="49" charset="-122"/>
              <a:cs typeface="Times New Roman" pitchFamily="18" charset="0"/>
            </a:endParaRPr>
          </a:p>
        </p:txBody>
      </p:sp>
      <p:sp>
        <p:nvSpPr>
          <p:cNvPr id="107" name="Rectangle 106"/>
          <p:cNvSpPr/>
          <p:nvPr/>
        </p:nvSpPr>
        <p:spPr>
          <a:xfrm>
            <a:off x="9629775" y="2473325"/>
            <a:ext cx="3228975" cy="2554545"/>
          </a:xfrm>
          <a:prstGeom prst="rect">
            <a:avLst/>
          </a:prstGeom>
        </p:spPr>
        <p:txBody>
          <a:bodyPr wrap="square">
            <a:spAutoFit/>
          </a:bodyPr>
          <a:lstStyle/>
          <a:p>
            <a:pPr algn="ctr"/>
            <a:r>
              <a:rPr lang="en-US" sz="3200" dirty="0" smtClean="0">
                <a:latin typeface="Times New Roman" pitchFamily="18" charset="0"/>
                <a:cs typeface="Times New Roman" pitchFamily="18" charset="0"/>
              </a:rPr>
              <a:t>P</a:t>
            </a:r>
            <a:r>
              <a:rPr lang="vi-VN" sz="3200" dirty="0" smtClean="0">
                <a:latin typeface="Times New Roman" pitchFamily="18" charset="0"/>
                <a:cs typeface="Times New Roman" pitchFamily="18" charset="0"/>
              </a:rPr>
              <a:t>hê phán những thói hư tật xấu của những hạng người và sự việc đáng cười trong xã hội.</a:t>
            </a:r>
            <a:endParaRPr lang="en-US" sz="3200" dirty="0">
              <a:latin typeface="Times New Roman" pitchFamily="18" charset="0"/>
              <a:cs typeface="Times New Roman" pitchFamily="18" charset="0"/>
            </a:endParaRPr>
          </a:p>
        </p:txBody>
      </p:sp>
      <p:sp>
        <p:nvSpPr>
          <p:cNvPr id="108" name="Rectangle 107"/>
          <p:cNvSpPr/>
          <p:nvPr/>
        </p:nvSpPr>
        <p:spPr>
          <a:xfrm>
            <a:off x="409575" y="2930525"/>
            <a:ext cx="3281668" cy="584775"/>
          </a:xfrm>
          <a:prstGeom prst="rect">
            <a:avLst/>
          </a:prstGeom>
        </p:spPr>
        <p:txBody>
          <a:bodyPr wrap="none">
            <a:spAutoFit/>
          </a:bodyPr>
          <a:lstStyle/>
          <a:p>
            <a:r>
              <a:rPr lang="en-US" sz="3200" dirty="0" smtClean="0">
                <a:latin typeface="Times New Roman" pitchFamily="18" charset="0"/>
                <a:cs typeface="Times New Roman" pitchFamily="18" charset="0"/>
              </a:rPr>
              <a:t>T</a:t>
            </a:r>
            <a:r>
              <a:rPr lang="vi-VN" sz="3200" dirty="0" smtClean="0">
                <a:latin typeface="Times New Roman" pitchFamily="18" charset="0"/>
                <a:cs typeface="Times New Roman" pitchFamily="18" charset="0"/>
              </a:rPr>
              <a:t>rào lộng dân gian</a:t>
            </a:r>
            <a:endParaRPr lang="en-US" sz="3200" dirty="0">
              <a:latin typeface="Times New Roman" pitchFamily="18" charset="0"/>
              <a:cs typeface="Times New Roman" pitchFamily="18" charset="0"/>
            </a:endParaRPr>
          </a:p>
        </p:txBody>
      </p:sp>
      <p:pic>
        <p:nvPicPr>
          <p:cNvPr id="109" name="图片 10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55524" y="1177925"/>
            <a:ext cx="1247775" cy="1247775"/>
          </a:xfrm>
          <a:prstGeom prst="rect">
            <a:avLst/>
          </a:prstGeom>
        </p:spPr>
      </p:pic>
      <p:sp>
        <p:nvSpPr>
          <p:cNvPr id="110" name="文本框 5"/>
          <p:cNvSpPr txBox="1"/>
          <p:nvPr/>
        </p:nvSpPr>
        <p:spPr>
          <a:xfrm>
            <a:off x="10408099" y="1443981"/>
            <a:ext cx="4936676" cy="712911"/>
          </a:xfrm>
          <a:prstGeom prst="rect">
            <a:avLst/>
          </a:prstGeom>
          <a:noFill/>
        </p:spPr>
        <p:txBody>
          <a:bodyPr wrap="square" lIns="96416" tIns="48208" rIns="96416" bIns="48208" rtlCol="0">
            <a:spAutoFit/>
          </a:bodyPr>
          <a:lstStyle>
            <a:defPPr>
              <a:defRPr lang="zh-CN"/>
            </a:defPPr>
            <a:lvl1pPr>
              <a:defRPr sz="4000">
                <a:solidFill>
                  <a:schemeClr val="accent1">
                    <a:lumMod val="50000"/>
                  </a:schemeClr>
                </a:solidFill>
                <a:latin typeface="微软雅黑" pitchFamily="34" charset="-122"/>
                <a:ea typeface="微软雅黑" pitchFamily="34" charset="-122"/>
              </a:defRPr>
            </a:lvl1pPr>
          </a:lstStyle>
          <a:p>
            <a:r>
              <a:rPr lang="en-US" altLang="zh-CN" dirty="0" err="1" smtClean="0">
                <a:solidFill>
                  <a:schemeClr val="tx1"/>
                </a:solidFill>
                <a:latin typeface="Times New Roman" pitchFamily="18" charset="0"/>
                <a:ea typeface="幼圆" panose="02010509060101010101" pitchFamily="49" charset="-122"/>
                <a:cs typeface="Times New Roman" pitchFamily="18" charset="0"/>
              </a:rPr>
              <a:t>Nội</a:t>
            </a:r>
            <a:r>
              <a:rPr lang="en-US" altLang="zh-CN" dirty="0" smtClean="0">
                <a:solidFill>
                  <a:schemeClr val="tx1"/>
                </a:solidFill>
                <a:latin typeface="Times New Roman" pitchFamily="18" charset="0"/>
                <a:ea typeface="幼圆" panose="02010509060101010101" pitchFamily="49" charset="-122"/>
                <a:cs typeface="Times New Roman" pitchFamily="18" charset="0"/>
              </a:rPr>
              <a:t> dung</a:t>
            </a:r>
            <a:endParaRPr lang="zh-CN" altLang="en-US" dirty="0">
              <a:solidFill>
                <a:schemeClr val="tx1"/>
              </a:solidFill>
              <a:latin typeface="Times New Roman" pitchFamily="18" charset="0"/>
              <a:ea typeface="幼圆" panose="02010509060101010101" pitchFamily="49" charset="-122"/>
              <a:cs typeface="Times New Roman" pitchFamily="18" charset="0"/>
            </a:endParaRPr>
          </a:p>
        </p:txBody>
      </p:sp>
    </p:spTree>
    <p:extLst>
      <p:ext uri="{BB962C8B-B14F-4D97-AF65-F5344CB8AC3E}">
        <p14:creationId xmlns:p14="http://schemas.microsoft.com/office/powerpoint/2010/main" val="29612444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6"/>
                                        </p:tgtEl>
                                        <p:attrNameLst>
                                          <p:attrName>style.visibility</p:attrName>
                                        </p:attrNameLst>
                                      </p:cBhvr>
                                      <p:to>
                                        <p:strVal val="visible"/>
                                      </p:to>
                                    </p:set>
                                    <p:anim calcmode="lin" valueType="num">
                                      <p:cBhvr additive="base">
                                        <p:cTn id="49" dur="500" fill="hold"/>
                                        <p:tgtEl>
                                          <p:spTgt spid="106"/>
                                        </p:tgtEl>
                                        <p:attrNameLst>
                                          <p:attrName>ppt_x</p:attrName>
                                        </p:attrNameLst>
                                      </p:cBhvr>
                                      <p:tavLst>
                                        <p:tav tm="0">
                                          <p:val>
                                            <p:strVal val="#ppt_x"/>
                                          </p:val>
                                        </p:tav>
                                        <p:tav tm="100000">
                                          <p:val>
                                            <p:strVal val="#ppt_x"/>
                                          </p:val>
                                        </p:tav>
                                      </p:tavLst>
                                    </p:anim>
                                    <p:anim calcmode="lin" valueType="num">
                                      <p:cBhvr additive="base">
                                        <p:cTn id="50" dur="500" fill="hold"/>
                                        <p:tgtEl>
                                          <p:spTgt spid="106"/>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05"/>
                                        </p:tgtEl>
                                        <p:attrNameLst>
                                          <p:attrName>style.visibility</p:attrName>
                                        </p:attrNameLst>
                                      </p:cBhvr>
                                      <p:to>
                                        <p:strVal val="visible"/>
                                      </p:to>
                                    </p:set>
                                    <p:anim calcmode="lin" valueType="num">
                                      <p:cBhvr additive="base">
                                        <p:cTn id="53" dur="500" fill="hold"/>
                                        <p:tgtEl>
                                          <p:spTgt spid="105"/>
                                        </p:tgtEl>
                                        <p:attrNameLst>
                                          <p:attrName>ppt_x</p:attrName>
                                        </p:attrNameLst>
                                      </p:cBhvr>
                                      <p:tavLst>
                                        <p:tav tm="0">
                                          <p:val>
                                            <p:strVal val="#ppt_x"/>
                                          </p:val>
                                        </p:tav>
                                        <p:tav tm="100000">
                                          <p:val>
                                            <p:strVal val="#ppt_x"/>
                                          </p:val>
                                        </p:tav>
                                      </p:tavLst>
                                    </p:anim>
                                    <p:anim calcmode="lin" valueType="num">
                                      <p:cBhvr additive="base">
                                        <p:cTn id="54"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10"/>
                                        </p:tgtEl>
                                        <p:attrNameLst>
                                          <p:attrName>style.visibility</p:attrName>
                                        </p:attrNameLst>
                                      </p:cBhvr>
                                      <p:to>
                                        <p:strVal val="visible"/>
                                      </p:to>
                                    </p:set>
                                    <p:anim calcmode="lin" valueType="num">
                                      <p:cBhvr additive="base">
                                        <p:cTn id="59" dur="500" fill="hold"/>
                                        <p:tgtEl>
                                          <p:spTgt spid="110"/>
                                        </p:tgtEl>
                                        <p:attrNameLst>
                                          <p:attrName>ppt_x</p:attrName>
                                        </p:attrNameLst>
                                      </p:cBhvr>
                                      <p:tavLst>
                                        <p:tav tm="0">
                                          <p:val>
                                            <p:strVal val="#ppt_x"/>
                                          </p:val>
                                        </p:tav>
                                        <p:tav tm="100000">
                                          <p:val>
                                            <p:strVal val="#ppt_x"/>
                                          </p:val>
                                        </p:tav>
                                      </p:tavLst>
                                    </p:anim>
                                    <p:anim calcmode="lin" valueType="num">
                                      <p:cBhvr additive="base">
                                        <p:cTn id="60" dur="500" fill="hold"/>
                                        <p:tgtEl>
                                          <p:spTgt spid="110"/>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09"/>
                                        </p:tgtEl>
                                        <p:attrNameLst>
                                          <p:attrName>style.visibility</p:attrName>
                                        </p:attrNameLst>
                                      </p:cBhvr>
                                      <p:to>
                                        <p:strVal val="visible"/>
                                      </p:to>
                                    </p:set>
                                    <p:anim calcmode="lin" valueType="num">
                                      <p:cBhvr additive="base">
                                        <p:cTn id="63" dur="500" fill="hold"/>
                                        <p:tgtEl>
                                          <p:spTgt spid="109"/>
                                        </p:tgtEl>
                                        <p:attrNameLst>
                                          <p:attrName>ppt_x</p:attrName>
                                        </p:attrNameLst>
                                      </p:cBhvr>
                                      <p:tavLst>
                                        <p:tav tm="0">
                                          <p:val>
                                            <p:strVal val="#ppt_x"/>
                                          </p:val>
                                        </p:tav>
                                        <p:tav tm="100000">
                                          <p:val>
                                            <p:strVal val="#ppt_x"/>
                                          </p:val>
                                        </p:tav>
                                      </p:tavLst>
                                    </p:anim>
                                    <p:anim calcmode="lin" valueType="num">
                                      <p:cBhvr additive="base">
                                        <p:cTn id="64" dur="500" fill="hold"/>
                                        <p:tgtEl>
                                          <p:spTgt spid="1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06" grpId="0"/>
      <p:bldP spid="1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255" y="111125"/>
            <a:ext cx="1667520" cy="1667520"/>
          </a:xfrm>
          <a:prstGeom prst="rect">
            <a:avLst/>
          </a:prstGeom>
        </p:spPr>
      </p:pic>
      <p:sp>
        <p:nvSpPr>
          <p:cNvPr id="3" name="Rectangle 2"/>
          <p:cNvSpPr/>
          <p:nvPr/>
        </p:nvSpPr>
        <p:spPr>
          <a:xfrm>
            <a:off x="2085975" y="568325"/>
            <a:ext cx="10239375" cy="1200329"/>
          </a:xfrm>
          <a:prstGeom prst="rect">
            <a:avLst/>
          </a:prstGeom>
        </p:spPr>
        <p:txBody>
          <a:bodyPr wrap="square">
            <a:spAutoFit/>
          </a:bodyPr>
          <a:lstStyle/>
          <a:p>
            <a:pPr algn="ctr"/>
            <a:r>
              <a:rPr lang="vi-VN" sz="3600" dirty="0" smtClean="0">
                <a:latin typeface="Times New Roman" pitchFamily="18" charset="0"/>
                <a:cs typeface="Times New Roman" pitchFamily="18" charset="0"/>
              </a:rPr>
              <a:t>Những câu hát châm biếm nói trên có điểm gì giống truyện cười dân gian?</a:t>
            </a:r>
            <a:endParaRPr lang="en-US" sz="3600" dirty="0">
              <a:latin typeface="Times New Roman" pitchFamily="18" charset="0"/>
              <a:cs typeface="Times New Roman" pitchFamily="18" charset="0"/>
            </a:endParaRPr>
          </a:p>
        </p:txBody>
      </p:sp>
      <p:sp>
        <p:nvSpPr>
          <p:cNvPr id="5" name="Rectangle 4"/>
          <p:cNvSpPr/>
          <p:nvPr/>
        </p:nvSpPr>
        <p:spPr>
          <a:xfrm>
            <a:off x="1247775" y="3387725"/>
            <a:ext cx="10239375" cy="1200329"/>
          </a:xfrm>
          <a:prstGeom prst="rect">
            <a:avLst/>
          </a:prstGeom>
        </p:spPr>
        <p:txBody>
          <a:bodyPr wrap="square">
            <a:spAutoFit/>
          </a:bodyPr>
          <a:lstStyle/>
          <a:p>
            <a:pPr algn="just"/>
            <a:r>
              <a:rPr lang="en-US" sz="3600" b="1" i="1" dirty="0" smtClean="0">
                <a:solidFill>
                  <a:srgbClr val="FF0000"/>
                </a:solidFill>
                <a:latin typeface="Times New Roman" pitchFamily="18" charset="0"/>
                <a:cs typeface="Times New Roman" pitchFamily="18" charset="0"/>
                <a:sym typeface="Wingdings" pitchFamily="2" charset="2"/>
              </a:rPr>
              <a:t> </a:t>
            </a:r>
            <a:r>
              <a:rPr lang="en-US" sz="3600" b="1" i="1" dirty="0" err="1" smtClean="0">
                <a:solidFill>
                  <a:srgbClr val="FF0000"/>
                </a:solidFill>
                <a:latin typeface="Times New Roman" pitchFamily="18" charset="0"/>
                <a:cs typeface="Times New Roman" pitchFamily="18" charset="0"/>
              </a:rPr>
              <a:t>Đều</a:t>
            </a:r>
            <a:r>
              <a:rPr lang="vi-VN" sz="3600" b="1" i="1" dirty="0" smtClean="0">
                <a:solidFill>
                  <a:srgbClr val="FF0000"/>
                </a:solidFill>
                <a:latin typeface="Times New Roman" pitchFamily="18" charset="0"/>
                <a:cs typeface="Times New Roman" pitchFamily="18" charset="0"/>
              </a:rPr>
              <a:t> châm biếm, phê phán những thói hư tật xấu, các hiện tượng đáng cười trong xã hội.</a:t>
            </a:r>
            <a:endParaRPr lang="en-US" sz="3600" b="1" i="1"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对角圆角矩形 2"/>
          <p:cNvSpPr/>
          <p:nvPr/>
        </p:nvSpPr>
        <p:spPr>
          <a:xfrm>
            <a:off x="5492975" y="1680895"/>
            <a:ext cx="1010391" cy="810615"/>
          </a:xfrm>
          <a:prstGeom prst="round2DiagRect">
            <a:avLst>
              <a:gd name="adj1" fmla="val 50000"/>
              <a:gd name="adj2" fmla="val 0"/>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31" dirty="0" smtClean="0">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A</a:t>
            </a:r>
            <a:endParaRPr lang="zh-CN" altLang="en-US" sz="2531" dirty="0">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endParaRPr>
          </a:p>
        </p:txBody>
      </p:sp>
      <p:sp>
        <p:nvSpPr>
          <p:cNvPr id="4" name="椭圆 3"/>
          <p:cNvSpPr/>
          <p:nvPr/>
        </p:nvSpPr>
        <p:spPr>
          <a:xfrm>
            <a:off x="2984257" y="2924842"/>
            <a:ext cx="1998590" cy="1998590"/>
          </a:xfrm>
          <a:prstGeom prst="ellipse">
            <a:avLst/>
          </a:prstGeom>
          <a:solidFill>
            <a:schemeClr val="accent2"/>
          </a:solidFill>
          <a:ln w="76200"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5" name="对角圆角矩形 4"/>
          <p:cNvSpPr/>
          <p:nvPr/>
        </p:nvSpPr>
        <p:spPr>
          <a:xfrm>
            <a:off x="5492975" y="2908466"/>
            <a:ext cx="1010391" cy="810615"/>
          </a:xfrm>
          <a:prstGeom prst="round2DiagRect">
            <a:avLst>
              <a:gd name="adj1" fmla="val 50000"/>
              <a:gd name="adj2" fmla="val 0"/>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31" dirty="0" smtClean="0">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B</a:t>
            </a:r>
            <a:endParaRPr lang="zh-CN" altLang="en-US" sz="2531" dirty="0">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endParaRPr>
          </a:p>
        </p:txBody>
      </p:sp>
      <p:sp>
        <p:nvSpPr>
          <p:cNvPr id="6" name="对角圆角矩形 5"/>
          <p:cNvSpPr/>
          <p:nvPr/>
        </p:nvSpPr>
        <p:spPr>
          <a:xfrm>
            <a:off x="5492975" y="4136037"/>
            <a:ext cx="1010391" cy="810615"/>
          </a:xfrm>
          <a:prstGeom prst="round2DiagRect">
            <a:avLst>
              <a:gd name="adj1" fmla="val 50000"/>
              <a:gd name="adj2" fmla="val 0"/>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31" dirty="0" smtClean="0">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C</a:t>
            </a:r>
            <a:endParaRPr lang="zh-CN" altLang="en-US" sz="2531" dirty="0">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endParaRPr>
          </a:p>
        </p:txBody>
      </p:sp>
      <p:sp>
        <p:nvSpPr>
          <p:cNvPr id="7" name="对角圆角矩形 6"/>
          <p:cNvSpPr/>
          <p:nvPr/>
        </p:nvSpPr>
        <p:spPr>
          <a:xfrm>
            <a:off x="5492975" y="5363607"/>
            <a:ext cx="1010391" cy="810615"/>
          </a:xfrm>
          <a:prstGeom prst="round2DiagRect">
            <a:avLst>
              <a:gd name="adj1" fmla="val 50000"/>
              <a:gd name="adj2" fmla="val 0"/>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31" dirty="0" smtClean="0">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D</a:t>
            </a:r>
            <a:endParaRPr lang="zh-CN" altLang="en-US" sz="2531" dirty="0">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endParaRPr>
          </a:p>
        </p:txBody>
      </p:sp>
      <p:sp>
        <p:nvSpPr>
          <p:cNvPr id="16" name="文本框 15"/>
          <p:cNvSpPr txBox="1"/>
          <p:nvPr/>
        </p:nvSpPr>
        <p:spPr>
          <a:xfrm>
            <a:off x="3110914" y="3540125"/>
            <a:ext cx="1651414" cy="707886"/>
          </a:xfrm>
          <a:prstGeom prst="rect">
            <a:avLst/>
          </a:prstGeom>
          <a:noFill/>
        </p:spPr>
        <p:txBody>
          <a:bodyPr wrap="none" rtlCol="0">
            <a:spAutoFit/>
          </a:bodyPr>
          <a:lstStyle/>
          <a:p>
            <a:pPr algn="ctr"/>
            <a:r>
              <a:rPr lang="en-US" altLang="zh-CN" sz="4000" dirty="0" err="1" smtClean="0">
                <a:solidFill>
                  <a:schemeClr val="bg1"/>
                </a:solidFill>
                <a:latin typeface="Times New Roman" pitchFamily="18" charset="0"/>
                <a:ea typeface="微软雅黑" panose="020B0503020204020204" pitchFamily="34" charset="-122"/>
                <a:cs typeface="Times New Roman" pitchFamily="18" charset="0"/>
                <a:sym typeface="Arial" panose="020B0604020202020204" pitchFamily="34" charset="0"/>
              </a:rPr>
              <a:t>Đáp</a:t>
            </a:r>
            <a:r>
              <a:rPr lang="en-US" altLang="zh-CN" sz="4000" dirty="0" smtClean="0">
                <a:solidFill>
                  <a:schemeClr val="bg1"/>
                </a:solidFill>
                <a:latin typeface="Times New Roman" pitchFamily="18" charset="0"/>
                <a:ea typeface="微软雅黑" panose="020B0503020204020204" pitchFamily="34" charset="-122"/>
                <a:cs typeface="Times New Roman" pitchFamily="18" charset="0"/>
                <a:sym typeface="Arial" panose="020B0604020202020204" pitchFamily="34" charset="0"/>
              </a:rPr>
              <a:t> </a:t>
            </a:r>
            <a:r>
              <a:rPr lang="en-US" altLang="zh-CN" sz="4000" dirty="0" err="1" smtClean="0">
                <a:solidFill>
                  <a:schemeClr val="bg1"/>
                </a:solidFill>
                <a:latin typeface="Times New Roman" pitchFamily="18" charset="0"/>
                <a:ea typeface="微软雅黑" panose="020B0503020204020204" pitchFamily="34" charset="-122"/>
                <a:cs typeface="Times New Roman" pitchFamily="18" charset="0"/>
                <a:sym typeface="Arial" panose="020B0604020202020204" pitchFamily="34" charset="0"/>
              </a:rPr>
              <a:t>án</a:t>
            </a:r>
            <a:endParaRPr lang="zh-CN" altLang="en-US" sz="4000" dirty="0">
              <a:solidFill>
                <a:schemeClr val="bg1"/>
              </a:solidFill>
              <a:latin typeface="Times New Roman" pitchFamily="18" charset="0"/>
              <a:ea typeface="微软雅黑" panose="020B0503020204020204" pitchFamily="34" charset="-122"/>
              <a:cs typeface="Times New Roman" pitchFamily="18" charset="0"/>
              <a:sym typeface="Arial" panose="020B0604020202020204" pitchFamily="34" charset="0"/>
            </a:endParaRPr>
          </a:p>
        </p:txBody>
      </p:sp>
      <p:cxnSp>
        <p:nvCxnSpPr>
          <p:cNvPr id="17" name="直接箭头连接符 16"/>
          <p:cNvCxnSpPr>
            <a:stCxn id="4" idx="7"/>
            <a:endCxn id="3" idx="2"/>
          </p:cNvCxnSpPr>
          <p:nvPr/>
        </p:nvCxnSpPr>
        <p:spPr>
          <a:xfrm flipV="1">
            <a:off x="4690159" y="2086204"/>
            <a:ext cx="802816" cy="1131325"/>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stCxn id="4" idx="6"/>
            <a:endCxn id="5" idx="2"/>
          </p:cNvCxnSpPr>
          <p:nvPr/>
        </p:nvCxnSpPr>
        <p:spPr>
          <a:xfrm flipV="1">
            <a:off x="4982846" y="3313774"/>
            <a:ext cx="510129" cy="61036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stCxn id="4" idx="6"/>
            <a:endCxn id="6" idx="2"/>
          </p:cNvCxnSpPr>
          <p:nvPr/>
        </p:nvCxnSpPr>
        <p:spPr>
          <a:xfrm>
            <a:off x="4982846" y="3924137"/>
            <a:ext cx="510129" cy="617208"/>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stCxn id="4" idx="5"/>
            <a:endCxn id="7" idx="2"/>
          </p:cNvCxnSpPr>
          <p:nvPr/>
        </p:nvCxnSpPr>
        <p:spPr>
          <a:xfrm>
            <a:off x="4690159" y="4630744"/>
            <a:ext cx="802816" cy="1138171"/>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347" y="2885667"/>
            <a:ext cx="3242849" cy="4346983"/>
          </a:xfrm>
          <a:prstGeom prst="rect">
            <a:avLst/>
          </a:prstGeom>
        </p:spPr>
      </p:pic>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56701"/>
            <a:ext cx="1667520" cy="1667520"/>
          </a:xfrm>
          <a:prstGeom prst="rect">
            <a:avLst/>
          </a:prstGeom>
        </p:spPr>
      </p:pic>
      <p:sp>
        <p:nvSpPr>
          <p:cNvPr id="23" name="文本框 5"/>
          <p:cNvSpPr txBox="1"/>
          <p:nvPr/>
        </p:nvSpPr>
        <p:spPr>
          <a:xfrm>
            <a:off x="1740303" y="34127"/>
            <a:ext cx="10632671" cy="1143798"/>
          </a:xfrm>
          <a:prstGeom prst="rect">
            <a:avLst/>
          </a:prstGeom>
          <a:noFill/>
        </p:spPr>
        <p:txBody>
          <a:bodyPr wrap="square" lIns="96416" tIns="48208" rIns="96416" bIns="48208" rtlCol="0">
            <a:spAutoFit/>
          </a:bodyPr>
          <a:lstStyle>
            <a:defPPr>
              <a:defRPr lang="zh-CN"/>
            </a:defPPr>
            <a:lvl1pPr>
              <a:defRPr sz="4000">
                <a:solidFill>
                  <a:schemeClr val="accent1">
                    <a:lumMod val="50000"/>
                  </a:schemeClr>
                </a:solidFill>
                <a:latin typeface="微软雅黑" pitchFamily="34" charset="-122"/>
                <a:ea typeface="微软雅黑" pitchFamily="34" charset="-122"/>
              </a:defRPr>
            </a:lvl1pPr>
          </a:lstStyle>
          <a:p>
            <a:pPr algn="ctr"/>
            <a:r>
              <a:rPr lang="vi-VN" sz="3400" dirty="0" smtClean="0">
                <a:latin typeface="Times New Roman" pitchFamily="18" charset="0"/>
                <a:cs typeface="Times New Roman" pitchFamily="18" charset="0"/>
              </a:rPr>
              <a:t>Nhận xét về sự giống nhau của bốn bài ca dao trong văn bản, em đồng ý với ý kiến nào dưới đây:</a:t>
            </a:r>
            <a:endParaRPr lang="zh-CN" altLang="en-US" sz="3400" dirty="0">
              <a:solidFill>
                <a:schemeClr val="tx1"/>
              </a:solidFill>
              <a:latin typeface="Times New Roman" pitchFamily="18" charset="0"/>
              <a:ea typeface="幼圆" panose="02010509060101010101" pitchFamily="49" charset="-122"/>
              <a:cs typeface="Times New Roman" pitchFamily="18" charset="0"/>
            </a:endParaRPr>
          </a:p>
        </p:txBody>
      </p:sp>
      <p:sp>
        <p:nvSpPr>
          <p:cNvPr id="24" name="Rectangle 23"/>
          <p:cNvSpPr/>
          <p:nvPr/>
        </p:nvSpPr>
        <p:spPr>
          <a:xfrm>
            <a:off x="6810375" y="1635125"/>
            <a:ext cx="6048375" cy="1015663"/>
          </a:xfrm>
          <a:prstGeom prst="rect">
            <a:avLst/>
          </a:prstGeom>
        </p:spPr>
        <p:txBody>
          <a:bodyPr wrap="square">
            <a:spAutoFit/>
          </a:bodyPr>
          <a:lstStyle/>
          <a:p>
            <a:r>
              <a:rPr lang="vi-VN" sz="3000" dirty="0" smtClean="0">
                <a:latin typeface="Times New Roman" pitchFamily="18" charset="0"/>
                <a:cs typeface="Times New Roman" pitchFamily="18" charset="0"/>
              </a:rPr>
              <a:t>Cả bốn bài đều có hình ảnh ẩn dụ, tượng trưng.</a:t>
            </a:r>
            <a:endParaRPr lang="en-US" sz="3000" dirty="0">
              <a:latin typeface="Times New Roman" pitchFamily="18" charset="0"/>
              <a:cs typeface="Times New Roman" pitchFamily="18" charset="0"/>
            </a:endParaRPr>
          </a:p>
        </p:txBody>
      </p:sp>
      <p:sp>
        <p:nvSpPr>
          <p:cNvPr id="25" name="Rectangle 24"/>
          <p:cNvSpPr/>
          <p:nvPr/>
        </p:nvSpPr>
        <p:spPr>
          <a:xfrm>
            <a:off x="6781800" y="2930525"/>
            <a:ext cx="6124575" cy="1015663"/>
          </a:xfrm>
          <a:prstGeom prst="rect">
            <a:avLst/>
          </a:prstGeom>
        </p:spPr>
        <p:txBody>
          <a:bodyPr wrap="square">
            <a:spAutoFit/>
          </a:bodyPr>
          <a:lstStyle/>
          <a:p>
            <a:r>
              <a:rPr lang="vi-VN" sz="3000" dirty="0" smtClean="0">
                <a:latin typeface="Times New Roman" pitchFamily="18" charset="0"/>
                <a:cs typeface="Times New Roman" pitchFamily="18" charset="0"/>
              </a:rPr>
              <a:t>Tất cả đề sử dụng biện pháp phóng đại.</a:t>
            </a:r>
            <a:endParaRPr lang="en-US" sz="3000" dirty="0">
              <a:latin typeface="Times New Roman" pitchFamily="18" charset="0"/>
              <a:cs typeface="Times New Roman" pitchFamily="18" charset="0"/>
            </a:endParaRPr>
          </a:p>
        </p:txBody>
      </p:sp>
      <p:sp>
        <p:nvSpPr>
          <p:cNvPr id="26" name="Rectangle 25"/>
          <p:cNvSpPr/>
          <p:nvPr/>
        </p:nvSpPr>
        <p:spPr>
          <a:xfrm>
            <a:off x="6810375" y="4073525"/>
            <a:ext cx="6048375" cy="1015663"/>
          </a:xfrm>
          <a:prstGeom prst="rect">
            <a:avLst/>
          </a:prstGeom>
        </p:spPr>
        <p:txBody>
          <a:bodyPr wrap="square">
            <a:spAutoFit/>
          </a:bodyPr>
          <a:lstStyle/>
          <a:p>
            <a:r>
              <a:rPr lang="vi-VN" sz="3000" dirty="0" smtClean="0">
                <a:latin typeface="Times New Roman" pitchFamily="18" charset="0"/>
                <a:cs typeface="Times New Roman" pitchFamily="18" charset="0"/>
              </a:rPr>
              <a:t>Cả bốn bài đều có nội dung và nghệ thuật châm biếm.</a:t>
            </a:r>
            <a:endParaRPr lang="en-US" sz="3000" dirty="0">
              <a:latin typeface="Times New Roman" pitchFamily="18" charset="0"/>
              <a:cs typeface="Times New Roman" pitchFamily="18" charset="0"/>
            </a:endParaRPr>
          </a:p>
        </p:txBody>
      </p:sp>
      <p:sp>
        <p:nvSpPr>
          <p:cNvPr id="27" name="Rectangle 26"/>
          <p:cNvSpPr/>
          <p:nvPr/>
        </p:nvSpPr>
        <p:spPr>
          <a:xfrm>
            <a:off x="6810375" y="5445125"/>
            <a:ext cx="6181500" cy="553998"/>
          </a:xfrm>
          <a:prstGeom prst="rect">
            <a:avLst/>
          </a:prstGeom>
        </p:spPr>
        <p:txBody>
          <a:bodyPr wrap="none">
            <a:spAutoFit/>
          </a:bodyPr>
          <a:lstStyle/>
          <a:p>
            <a:r>
              <a:rPr lang="vi-VN" sz="3000" dirty="0" smtClean="0">
                <a:latin typeface="Times New Roman" pitchFamily="18" charset="0"/>
                <a:cs typeface="Times New Roman" pitchFamily="18" charset="0"/>
              </a:rPr>
              <a:t>Nghệ thuật tả thực có trong cả bốn bài.</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33728683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1000"/>
                                        <p:tgtEl>
                                          <p:spTgt spid="4"/>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heel(1)">
                                      <p:cBhvr>
                                        <p:cTn id="16" dur="10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par>
                                <p:cTn id="22" presetID="22" presetClass="entr" presetSubtype="8"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par>
                                <p:cTn id="30" presetID="22" presetClass="entr" presetSubtype="8"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par>
                                <p:cTn id="38" presetID="22" presetClass="entr" presetSubtype="8"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par>
                                <p:cTn id="46" presetID="22" presetClass="entr" presetSubtype="8"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left)">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fill="hold"/>
                                        <p:tgtEl>
                                          <p:spTgt spid="24"/>
                                        </p:tgtEl>
                                        <p:attrNameLst>
                                          <p:attrName>ppt_x</p:attrName>
                                        </p:attrNameLst>
                                      </p:cBhvr>
                                      <p:tavLst>
                                        <p:tav tm="0">
                                          <p:val>
                                            <p:strVal val="#ppt_x"/>
                                          </p:val>
                                        </p:tav>
                                        <p:tav tm="100000">
                                          <p:val>
                                            <p:strVal val="#ppt_x"/>
                                          </p:val>
                                        </p:tav>
                                      </p:tavLst>
                                    </p:anim>
                                    <p:anim calcmode="lin" valueType="num">
                                      <p:cBhvr additive="base">
                                        <p:cTn id="5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ppt_x"/>
                                          </p:val>
                                        </p:tav>
                                        <p:tav tm="100000">
                                          <p:val>
                                            <p:strVal val="#ppt_x"/>
                                          </p:val>
                                        </p:tav>
                                      </p:tavLst>
                                    </p:anim>
                                    <p:anim calcmode="lin" valueType="num">
                                      <p:cBhvr additive="base">
                                        <p:cTn id="6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fill="hold"/>
                                        <p:tgtEl>
                                          <p:spTgt spid="26"/>
                                        </p:tgtEl>
                                        <p:attrNameLst>
                                          <p:attrName>ppt_x</p:attrName>
                                        </p:attrNameLst>
                                      </p:cBhvr>
                                      <p:tavLst>
                                        <p:tav tm="0">
                                          <p:val>
                                            <p:strVal val="#ppt_x"/>
                                          </p:val>
                                        </p:tav>
                                        <p:tav tm="100000">
                                          <p:val>
                                            <p:strVal val="#ppt_x"/>
                                          </p:val>
                                        </p:tav>
                                      </p:tavLst>
                                    </p:anim>
                                    <p:anim calcmode="lin" valueType="num">
                                      <p:cBhvr additive="base">
                                        <p:cTn id="6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16" grpId="0"/>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MH_Other_8"/>
          <p:cNvSpPr/>
          <p:nvPr>
            <p:custDataLst>
              <p:tags r:id="rId2"/>
            </p:custDataLst>
          </p:nvPr>
        </p:nvSpPr>
        <p:spPr>
          <a:xfrm rot="2700000">
            <a:off x="4868384" y="5286501"/>
            <a:ext cx="432943" cy="432942"/>
          </a:xfrm>
          <a:prstGeom prst="rect">
            <a:avLst/>
          </a:prstGeom>
          <a:gradFill>
            <a:gsLst>
              <a:gs pos="0">
                <a:schemeClr val="accent4">
                  <a:lumMod val="60000"/>
                  <a:lumOff val="40000"/>
                </a:schemeClr>
              </a:gs>
              <a:gs pos="69000">
                <a:schemeClr val="accent4">
                  <a:lumMod val="75000"/>
                </a:schemeClr>
              </a:gs>
            </a:gsLst>
            <a:lin ang="2700000" scaled="0"/>
          </a:gradFill>
          <a:ln w="25400" cap="flat" cmpd="sng" algn="ctr">
            <a:noFill/>
            <a:prstDash val="solid"/>
          </a:ln>
          <a:effectLst/>
        </p:spPr>
        <p:txBody>
          <a:bodyPr anchor="ctr"/>
          <a:lstStyle/>
          <a:p>
            <a:pPr algn="ctr">
              <a:defRPr/>
            </a:pPr>
            <a:endParaRPr lang="zh-CN" altLang="en-US" sz="2002" kern="0">
              <a:latin typeface="Arial" panose="020B0604020202020204" pitchFamily="34" charset="0"/>
              <a:ea typeface="微软雅黑" panose="020B0503020204020204" pitchFamily="34" charset="-122"/>
              <a:sym typeface="Arial" panose="020B0604020202020204" pitchFamily="34" charset="0"/>
            </a:endParaRPr>
          </a:p>
        </p:txBody>
      </p:sp>
      <p:sp>
        <p:nvSpPr>
          <p:cNvPr id="48" name="MH_Other_1"/>
          <p:cNvSpPr>
            <a:spLocks noChangeAspect="1"/>
          </p:cNvSpPr>
          <p:nvPr>
            <p:custDataLst>
              <p:tags r:id="rId3"/>
            </p:custDataLst>
          </p:nvPr>
        </p:nvSpPr>
        <p:spPr>
          <a:xfrm>
            <a:off x="4337105" y="3136871"/>
            <a:ext cx="4183887" cy="3984654"/>
          </a:xfrm>
          <a:custGeom>
            <a:avLst/>
            <a:gdLst>
              <a:gd name="connsiteX0" fmla="*/ 3084612 w 5288045"/>
              <a:gd name="connsiteY0" fmla="*/ 2171133 h 5037048"/>
              <a:gd name="connsiteX1" fmla="*/ 3068519 w 5288045"/>
              <a:gd name="connsiteY1" fmla="*/ 2178885 h 5037048"/>
              <a:gd name="connsiteX2" fmla="*/ 2627115 w 5288045"/>
              <a:gd name="connsiteY2" fmla="*/ 2268000 h 5037048"/>
              <a:gd name="connsiteX3" fmla="*/ 2289898 w 5288045"/>
              <a:gd name="connsiteY3" fmla="*/ 2217018 h 5037048"/>
              <a:gd name="connsiteX4" fmla="*/ 2209451 w 5288045"/>
              <a:gd name="connsiteY4" fmla="*/ 2187574 h 5037048"/>
              <a:gd name="connsiteX5" fmla="*/ 2217018 w 5288045"/>
              <a:gd name="connsiteY5" fmla="*/ 2208247 h 5037048"/>
              <a:gd name="connsiteX6" fmla="*/ 2268000 w 5288045"/>
              <a:gd name="connsiteY6" fmla="*/ 2545464 h 5037048"/>
              <a:gd name="connsiteX7" fmla="*/ 2244961 w 5288045"/>
              <a:gd name="connsiteY7" fmla="*/ 2774005 h 5037048"/>
              <a:gd name="connsiteX8" fmla="*/ 2223083 w 5288045"/>
              <a:gd name="connsiteY8" fmla="*/ 2844485 h 5037048"/>
              <a:gd name="connsiteX9" fmla="*/ 2289898 w 5288045"/>
              <a:gd name="connsiteY9" fmla="*/ 2820031 h 5037048"/>
              <a:gd name="connsiteX10" fmla="*/ 2627115 w 5288045"/>
              <a:gd name="connsiteY10" fmla="*/ 2769048 h 5037048"/>
              <a:gd name="connsiteX11" fmla="*/ 3068519 w 5288045"/>
              <a:gd name="connsiteY11" fmla="*/ 2858163 h 5037048"/>
              <a:gd name="connsiteX12" fmla="*/ 3069330 w 5288045"/>
              <a:gd name="connsiteY12" fmla="*/ 2858554 h 5037048"/>
              <a:gd name="connsiteX13" fmla="*/ 3043084 w 5288045"/>
              <a:gd name="connsiteY13" fmla="*/ 2774005 h 5037048"/>
              <a:gd name="connsiteX14" fmla="*/ 3020045 w 5288045"/>
              <a:gd name="connsiteY14" fmla="*/ 2545464 h 5037048"/>
              <a:gd name="connsiteX15" fmla="*/ 3071028 w 5288045"/>
              <a:gd name="connsiteY15" fmla="*/ 2208247 h 5037048"/>
              <a:gd name="connsiteX16" fmla="*/ 2627115 w 5288045"/>
              <a:gd name="connsiteY16" fmla="*/ 0 h 5037048"/>
              <a:gd name="connsiteX17" fmla="*/ 3761115 w 5288045"/>
              <a:gd name="connsiteY17" fmla="*/ 1134000 h 5037048"/>
              <a:gd name="connsiteX18" fmla="*/ 3710133 w 5288045"/>
              <a:gd name="connsiteY18" fmla="*/ 1471217 h 5037048"/>
              <a:gd name="connsiteX19" fmla="*/ 3696549 w 5288045"/>
              <a:gd name="connsiteY19" fmla="*/ 1508332 h 5037048"/>
              <a:gd name="connsiteX20" fmla="*/ 3712641 w 5288045"/>
              <a:gd name="connsiteY20" fmla="*/ 1500580 h 5037048"/>
              <a:gd name="connsiteX21" fmla="*/ 4154045 w 5288045"/>
              <a:gd name="connsiteY21" fmla="*/ 1411464 h 5037048"/>
              <a:gd name="connsiteX22" fmla="*/ 5288045 w 5288045"/>
              <a:gd name="connsiteY22" fmla="*/ 2545464 h 5037048"/>
              <a:gd name="connsiteX23" fmla="*/ 4154045 w 5288045"/>
              <a:gd name="connsiteY23" fmla="*/ 3679464 h 5037048"/>
              <a:gd name="connsiteX24" fmla="*/ 3712641 w 5288045"/>
              <a:gd name="connsiteY24" fmla="*/ 3590349 h 5037048"/>
              <a:gd name="connsiteX25" fmla="*/ 3711831 w 5288045"/>
              <a:gd name="connsiteY25" fmla="*/ 3589959 h 5037048"/>
              <a:gd name="connsiteX26" fmla="*/ 3738076 w 5288045"/>
              <a:gd name="connsiteY26" fmla="*/ 3674508 h 5037048"/>
              <a:gd name="connsiteX27" fmla="*/ 3761115 w 5288045"/>
              <a:gd name="connsiteY27" fmla="*/ 3903048 h 5037048"/>
              <a:gd name="connsiteX28" fmla="*/ 2627115 w 5288045"/>
              <a:gd name="connsiteY28" fmla="*/ 5037048 h 5037048"/>
              <a:gd name="connsiteX29" fmla="*/ 1493115 w 5288045"/>
              <a:gd name="connsiteY29" fmla="*/ 3903048 h 5037048"/>
              <a:gd name="connsiteX30" fmla="*/ 1516154 w 5288045"/>
              <a:gd name="connsiteY30" fmla="*/ 3674508 h 5037048"/>
              <a:gd name="connsiteX31" fmla="*/ 1538033 w 5288045"/>
              <a:gd name="connsiteY31" fmla="*/ 3604027 h 5037048"/>
              <a:gd name="connsiteX32" fmla="*/ 1471217 w 5288045"/>
              <a:gd name="connsiteY32" fmla="*/ 3628482 h 5037048"/>
              <a:gd name="connsiteX33" fmla="*/ 1134000 w 5288045"/>
              <a:gd name="connsiteY33" fmla="*/ 3679464 h 5037048"/>
              <a:gd name="connsiteX34" fmla="*/ 0 w 5288045"/>
              <a:gd name="connsiteY34" fmla="*/ 2545464 h 5037048"/>
              <a:gd name="connsiteX35" fmla="*/ 1134000 w 5288045"/>
              <a:gd name="connsiteY35" fmla="*/ 1411464 h 5037048"/>
              <a:gd name="connsiteX36" fmla="*/ 1471217 w 5288045"/>
              <a:gd name="connsiteY36" fmla="*/ 1462447 h 5037048"/>
              <a:gd name="connsiteX37" fmla="*/ 1551664 w 5288045"/>
              <a:gd name="connsiteY37" fmla="*/ 1491891 h 5037048"/>
              <a:gd name="connsiteX38" fmla="*/ 1544098 w 5288045"/>
              <a:gd name="connsiteY38" fmla="*/ 1471217 h 5037048"/>
              <a:gd name="connsiteX39" fmla="*/ 1493115 w 5288045"/>
              <a:gd name="connsiteY39" fmla="*/ 1134000 h 5037048"/>
              <a:gd name="connsiteX40" fmla="*/ 2627115 w 5288045"/>
              <a:gd name="connsiteY40" fmla="*/ 0 h 5037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288045" h="5037048">
                <a:moveTo>
                  <a:pt x="3084612" y="2171133"/>
                </a:moveTo>
                <a:lnTo>
                  <a:pt x="3068519" y="2178885"/>
                </a:lnTo>
                <a:cubicBezTo>
                  <a:pt x="2932849" y="2236268"/>
                  <a:pt x="2783688" y="2268000"/>
                  <a:pt x="2627115" y="2268000"/>
                </a:cubicBezTo>
                <a:cubicBezTo>
                  <a:pt x="2509686" y="2268000"/>
                  <a:pt x="2396425" y="2250151"/>
                  <a:pt x="2289898" y="2217018"/>
                </a:cubicBezTo>
                <a:lnTo>
                  <a:pt x="2209451" y="2187574"/>
                </a:lnTo>
                <a:lnTo>
                  <a:pt x="2217018" y="2208247"/>
                </a:lnTo>
                <a:cubicBezTo>
                  <a:pt x="2250151" y="2314774"/>
                  <a:pt x="2268000" y="2428035"/>
                  <a:pt x="2268000" y="2545464"/>
                </a:cubicBezTo>
                <a:cubicBezTo>
                  <a:pt x="2268000" y="2623751"/>
                  <a:pt x="2260067" y="2700184"/>
                  <a:pt x="2244961" y="2774005"/>
                </a:cubicBezTo>
                <a:lnTo>
                  <a:pt x="2223083" y="2844485"/>
                </a:lnTo>
                <a:lnTo>
                  <a:pt x="2289898" y="2820031"/>
                </a:lnTo>
                <a:cubicBezTo>
                  <a:pt x="2396425" y="2786897"/>
                  <a:pt x="2509686" y="2769048"/>
                  <a:pt x="2627115" y="2769048"/>
                </a:cubicBezTo>
                <a:cubicBezTo>
                  <a:pt x="2783688" y="2769048"/>
                  <a:pt x="2932849" y="2800780"/>
                  <a:pt x="3068519" y="2858163"/>
                </a:cubicBezTo>
                <a:lnTo>
                  <a:pt x="3069330" y="2858554"/>
                </a:lnTo>
                <a:lnTo>
                  <a:pt x="3043084" y="2774005"/>
                </a:lnTo>
                <a:cubicBezTo>
                  <a:pt x="3027978" y="2700184"/>
                  <a:pt x="3020045" y="2623751"/>
                  <a:pt x="3020045" y="2545464"/>
                </a:cubicBezTo>
                <a:cubicBezTo>
                  <a:pt x="3020045" y="2428035"/>
                  <a:pt x="3037894" y="2314774"/>
                  <a:pt x="3071028" y="2208247"/>
                </a:cubicBezTo>
                <a:close/>
                <a:moveTo>
                  <a:pt x="2627115" y="0"/>
                </a:moveTo>
                <a:cubicBezTo>
                  <a:pt x="3253406" y="0"/>
                  <a:pt x="3761115" y="507709"/>
                  <a:pt x="3761115" y="1134000"/>
                </a:cubicBezTo>
                <a:cubicBezTo>
                  <a:pt x="3761115" y="1251430"/>
                  <a:pt x="3743266" y="1364690"/>
                  <a:pt x="3710133" y="1471217"/>
                </a:cubicBezTo>
                <a:lnTo>
                  <a:pt x="3696549" y="1508332"/>
                </a:lnTo>
                <a:lnTo>
                  <a:pt x="3712641" y="1500580"/>
                </a:lnTo>
                <a:cubicBezTo>
                  <a:pt x="3848311" y="1443196"/>
                  <a:pt x="3997473" y="1411464"/>
                  <a:pt x="4154045" y="1411464"/>
                </a:cubicBezTo>
                <a:cubicBezTo>
                  <a:pt x="4780336" y="1411464"/>
                  <a:pt x="5288045" y="1919173"/>
                  <a:pt x="5288045" y="2545464"/>
                </a:cubicBezTo>
                <a:cubicBezTo>
                  <a:pt x="5288045" y="3171755"/>
                  <a:pt x="4780336" y="3679464"/>
                  <a:pt x="4154045" y="3679464"/>
                </a:cubicBezTo>
                <a:cubicBezTo>
                  <a:pt x="3997473" y="3679464"/>
                  <a:pt x="3848311" y="3647732"/>
                  <a:pt x="3712641" y="3590349"/>
                </a:cubicBezTo>
                <a:lnTo>
                  <a:pt x="3711831" y="3589959"/>
                </a:lnTo>
                <a:lnTo>
                  <a:pt x="3738076" y="3674508"/>
                </a:lnTo>
                <a:cubicBezTo>
                  <a:pt x="3753182" y="3748328"/>
                  <a:pt x="3761115" y="3824762"/>
                  <a:pt x="3761115" y="3903048"/>
                </a:cubicBezTo>
                <a:cubicBezTo>
                  <a:pt x="3761115" y="4529339"/>
                  <a:pt x="3253406" y="5037048"/>
                  <a:pt x="2627115" y="5037048"/>
                </a:cubicBezTo>
                <a:cubicBezTo>
                  <a:pt x="2000824" y="5037048"/>
                  <a:pt x="1493115" y="4529339"/>
                  <a:pt x="1493115" y="3903048"/>
                </a:cubicBezTo>
                <a:cubicBezTo>
                  <a:pt x="1493115" y="3824762"/>
                  <a:pt x="1501048" y="3748328"/>
                  <a:pt x="1516154" y="3674508"/>
                </a:cubicBezTo>
                <a:lnTo>
                  <a:pt x="1538033" y="3604027"/>
                </a:lnTo>
                <a:lnTo>
                  <a:pt x="1471217" y="3628482"/>
                </a:lnTo>
                <a:cubicBezTo>
                  <a:pt x="1364691" y="3661615"/>
                  <a:pt x="1251430" y="3679464"/>
                  <a:pt x="1134000" y="3679464"/>
                </a:cubicBezTo>
                <a:cubicBezTo>
                  <a:pt x="507709" y="3679464"/>
                  <a:pt x="0" y="3171755"/>
                  <a:pt x="0" y="2545464"/>
                </a:cubicBezTo>
                <a:cubicBezTo>
                  <a:pt x="0" y="1919173"/>
                  <a:pt x="507709" y="1411464"/>
                  <a:pt x="1134000" y="1411464"/>
                </a:cubicBezTo>
                <a:cubicBezTo>
                  <a:pt x="1251430" y="1411464"/>
                  <a:pt x="1364691" y="1429313"/>
                  <a:pt x="1471217" y="1462447"/>
                </a:cubicBezTo>
                <a:lnTo>
                  <a:pt x="1551664" y="1491891"/>
                </a:lnTo>
                <a:lnTo>
                  <a:pt x="1544098" y="1471217"/>
                </a:lnTo>
                <a:cubicBezTo>
                  <a:pt x="1510964" y="1364690"/>
                  <a:pt x="1493115" y="1251430"/>
                  <a:pt x="1493115" y="1134000"/>
                </a:cubicBezTo>
                <a:cubicBezTo>
                  <a:pt x="1493115" y="507709"/>
                  <a:pt x="2000824" y="0"/>
                  <a:pt x="2627115" y="0"/>
                </a:cubicBezTo>
                <a:close/>
              </a:path>
            </a:pathLst>
          </a:custGeom>
          <a:noFill/>
          <a:ln w="19050" cap="flat" cmpd="sng" algn="ctr">
            <a:solidFill>
              <a:srgbClr val="B2B2B2"/>
            </a:solidFill>
            <a:prstDash val="dash"/>
          </a:ln>
          <a:effectLst/>
        </p:spPr>
        <p:txBody>
          <a:bodyPr anchor="ctr"/>
          <a:lstStyle/>
          <a:p>
            <a:pPr algn="ctr">
              <a:defRPr/>
            </a:pPr>
            <a:endParaRPr lang="zh-CN" altLang="en-US" sz="2002" kern="0">
              <a:latin typeface="Arial" panose="020B0604020202020204" pitchFamily="34" charset="0"/>
              <a:ea typeface="微软雅黑" panose="020B0503020204020204" pitchFamily="34" charset="-122"/>
              <a:sym typeface="Arial" panose="020B0604020202020204" pitchFamily="34" charset="0"/>
            </a:endParaRPr>
          </a:p>
        </p:txBody>
      </p:sp>
      <p:sp>
        <p:nvSpPr>
          <p:cNvPr id="49" name="MH_Other_2"/>
          <p:cNvSpPr>
            <a:spLocks noChangeAspect="1"/>
          </p:cNvSpPr>
          <p:nvPr>
            <p:custDataLst>
              <p:tags r:id="rId4"/>
            </p:custDataLst>
          </p:nvPr>
        </p:nvSpPr>
        <p:spPr>
          <a:xfrm>
            <a:off x="5803725" y="3387725"/>
            <a:ext cx="1223858" cy="1223858"/>
          </a:xfrm>
          <a:prstGeom prst="ellipse">
            <a:avLst/>
          </a:prstGeom>
          <a:noFill/>
          <a:ln w="19050" cap="flat" cmpd="sng" algn="ctr">
            <a:solidFill>
              <a:srgbClr val="B2B2B2"/>
            </a:solidFill>
            <a:prstDash val="dash"/>
          </a:ln>
          <a:effectLst/>
        </p:spPr>
        <p:txBody>
          <a:bodyPr anchor="ctr"/>
          <a:lstStyle/>
          <a:p>
            <a:pPr algn="ctr">
              <a:defRPr/>
            </a:pPr>
            <a:endParaRPr lang="zh-CN" altLang="en-US" sz="2002" kern="0">
              <a:latin typeface="Arial" panose="020B0604020202020204" pitchFamily="34" charset="0"/>
              <a:ea typeface="微软雅黑" panose="020B0503020204020204" pitchFamily="34" charset="-122"/>
              <a:sym typeface="Arial" panose="020B0604020202020204" pitchFamily="34" charset="0"/>
            </a:endParaRPr>
          </a:p>
        </p:txBody>
      </p:sp>
      <p:sp>
        <p:nvSpPr>
          <p:cNvPr id="50" name="MH_Other_3"/>
          <p:cNvSpPr/>
          <p:nvPr>
            <p:custDataLst>
              <p:tags r:id="rId5"/>
            </p:custDataLst>
          </p:nvPr>
        </p:nvSpPr>
        <p:spPr>
          <a:xfrm>
            <a:off x="5860649" y="3462598"/>
            <a:ext cx="1110010" cy="1108337"/>
          </a:xfrm>
          <a:prstGeom prst="ellipse">
            <a:avLst/>
          </a:prstGeom>
          <a:solidFill>
            <a:schemeClr val="accent2"/>
          </a:solidFill>
          <a:ln w="25400" cap="flat" cmpd="sng" algn="ctr">
            <a:noFill/>
            <a:prstDash val="solid"/>
          </a:ln>
          <a:effectLst/>
        </p:spPr>
        <p:txBody>
          <a:bodyPr anchor="ctr"/>
          <a:lstStyle/>
          <a:p>
            <a:pPr algn="ctr">
              <a:defRPr/>
            </a:pPr>
            <a:endParaRPr lang="zh-CN" altLang="en-US" sz="2002" kern="0">
              <a:latin typeface="Arial" panose="020B0604020202020204" pitchFamily="34" charset="0"/>
              <a:ea typeface="微软雅黑" panose="020B0503020204020204" pitchFamily="34" charset="-122"/>
              <a:sym typeface="Arial" panose="020B0604020202020204" pitchFamily="34" charset="0"/>
            </a:endParaRPr>
          </a:p>
        </p:txBody>
      </p:sp>
      <p:sp>
        <p:nvSpPr>
          <p:cNvPr id="52" name="MH_Other_5"/>
          <p:cNvSpPr txBox="1"/>
          <p:nvPr>
            <p:custDataLst>
              <p:tags r:id="rId6"/>
            </p:custDataLst>
          </p:nvPr>
        </p:nvSpPr>
        <p:spPr>
          <a:xfrm>
            <a:off x="6048415" y="3652299"/>
            <a:ext cx="742500" cy="754673"/>
          </a:xfrm>
          <a:prstGeom prst="rect">
            <a:avLst/>
          </a:prstGeom>
          <a:noFill/>
          <a:effectLst/>
        </p:spPr>
        <p:txBody>
          <a:bodyPr wrap="none" anchor="ctr">
            <a:normAutofit/>
          </a:bodyPr>
          <a:lstStyle>
            <a:defPPr>
              <a:defRPr lang="zh-CN"/>
            </a:defPPr>
            <a:lvl1pPr>
              <a:defRPr sz="28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lgn="ctr">
              <a:defRPr/>
            </a:pPr>
            <a:r>
              <a:rPr lang="en-US" altLang="zh-CN" sz="4271" dirty="0">
                <a:effectLst/>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01</a:t>
            </a:r>
            <a:endParaRPr lang="zh-CN" altLang="en-US" sz="2215" dirty="0">
              <a:effectLst/>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endParaRPr>
          </a:p>
        </p:txBody>
      </p:sp>
      <p:sp>
        <p:nvSpPr>
          <p:cNvPr id="53" name="MH_Other_6"/>
          <p:cNvSpPr>
            <a:spLocks noChangeAspect="1"/>
          </p:cNvSpPr>
          <p:nvPr>
            <p:custDataLst>
              <p:tags r:id="rId7"/>
            </p:custDataLst>
          </p:nvPr>
        </p:nvSpPr>
        <p:spPr>
          <a:xfrm>
            <a:off x="7010842" y="4583122"/>
            <a:ext cx="1223859" cy="1223858"/>
          </a:xfrm>
          <a:prstGeom prst="ellipse">
            <a:avLst/>
          </a:prstGeom>
          <a:noFill/>
          <a:ln w="19050" cap="flat" cmpd="sng" algn="ctr">
            <a:solidFill>
              <a:srgbClr val="B2B2B2"/>
            </a:solidFill>
            <a:prstDash val="dash"/>
          </a:ln>
          <a:effectLst/>
        </p:spPr>
        <p:txBody>
          <a:bodyPr anchor="ctr"/>
          <a:lstStyle/>
          <a:p>
            <a:pPr algn="ctr">
              <a:defRPr/>
            </a:pPr>
            <a:endParaRPr lang="zh-CN" altLang="en-US" sz="2002" kern="0">
              <a:latin typeface="Arial" panose="020B0604020202020204" pitchFamily="34" charset="0"/>
              <a:ea typeface="微软雅黑" panose="020B0503020204020204" pitchFamily="34" charset="-122"/>
              <a:sym typeface="Arial" panose="020B0604020202020204" pitchFamily="34" charset="0"/>
            </a:endParaRPr>
          </a:p>
        </p:txBody>
      </p:sp>
      <p:sp>
        <p:nvSpPr>
          <p:cNvPr id="54" name="MH_Other_7"/>
          <p:cNvSpPr/>
          <p:nvPr>
            <p:custDataLst>
              <p:tags r:id="rId8"/>
            </p:custDataLst>
          </p:nvPr>
        </p:nvSpPr>
        <p:spPr>
          <a:xfrm>
            <a:off x="7069441" y="4657993"/>
            <a:ext cx="1108337" cy="1110010"/>
          </a:xfrm>
          <a:prstGeom prst="ellipse">
            <a:avLst/>
          </a:prstGeom>
          <a:solidFill>
            <a:schemeClr val="accent1"/>
          </a:solidFill>
          <a:ln w="25400" cap="flat" cmpd="sng" algn="ctr">
            <a:noFill/>
            <a:prstDash val="solid"/>
          </a:ln>
          <a:effectLst/>
        </p:spPr>
        <p:txBody>
          <a:bodyPr anchor="ctr"/>
          <a:lstStyle/>
          <a:p>
            <a:pPr algn="ctr">
              <a:defRPr/>
            </a:pPr>
            <a:endParaRPr lang="zh-CN" altLang="en-US" sz="2002" kern="0">
              <a:latin typeface="Arial" panose="020B0604020202020204" pitchFamily="34" charset="0"/>
              <a:ea typeface="微软雅黑" panose="020B0503020204020204" pitchFamily="34" charset="-122"/>
              <a:sym typeface="Arial" panose="020B0604020202020204" pitchFamily="34" charset="0"/>
            </a:endParaRPr>
          </a:p>
        </p:txBody>
      </p:sp>
      <p:sp>
        <p:nvSpPr>
          <p:cNvPr id="56" name="MH_Other_9"/>
          <p:cNvSpPr txBox="1"/>
          <p:nvPr>
            <p:custDataLst>
              <p:tags r:id="rId9"/>
            </p:custDataLst>
          </p:nvPr>
        </p:nvSpPr>
        <p:spPr>
          <a:xfrm>
            <a:off x="7246751" y="4806371"/>
            <a:ext cx="742500" cy="754673"/>
          </a:xfrm>
          <a:prstGeom prst="rect">
            <a:avLst/>
          </a:prstGeom>
          <a:noFill/>
          <a:effectLst/>
        </p:spPr>
        <p:txBody>
          <a:bodyPr wrap="none" anchor="ctr">
            <a:normAutofit/>
          </a:bodyPr>
          <a:lstStyle>
            <a:defPPr>
              <a:defRPr lang="zh-CN"/>
            </a:defPPr>
            <a:lvl1pPr>
              <a:defRPr sz="5400">
                <a:solidFill>
                  <a:schemeClr val="bg1"/>
                </a:solidFill>
                <a:effectLst>
                  <a:innerShdw blurRad="63500" dist="50800" dir="13500000">
                    <a:prstClr val="black">
                      <a:alpha val="50000"/>
                    </a:prstClr>
                  </a:innerShdw>
                </a:effectLst>
                <a:latin typeface="方正正中黑简体" panose="02000000000000000000" pitchFamily="2" charset="-122"/>
                <a:ea typeface="方正正中黑简体" panose="02000000000000000000" pitchFamily="2" charset="-122"/>
              </a:defRPr>
            </a:lvl1pPr>
          </a:lstStyle>
          <a:p>
            <a:pPr algn="ctr">
              <a:defRPr/>
            </a:pPr>
            <a:r>
              <a:rPr lang="en-US" altLang="zh-CN" sz="4271" dirty="0">
                <a:effectLst/>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04</a:t>
            </a:r>
            <a:endParaRPr lang="zh-CN" altLang="en-US" sz="4271" dirty="0">
              <a:effectLst/>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endParaRPr>
          </a:p>
        </p:txBody>
      </p:sp>
      <p:sp>
        <p:nvSpPr>
          <p:cNvPr id="57" name="MH_Other_10"/>
          <p:cNvSpPr>
            <a:spLocks noChangeAspect="1"/>
          </p:cNvSpPr>
          <p:nvPr>
            <p:custDataLst>
              <p:tags r:id="rId10"/>
            </p:custDataLst>
          </p:nvPr>
        </p:nvSpPr>
        <p:spPr>
          <a:xfrm>
            <a:off x="4621723" y="4583122"/>
            <a:ext cx="1225532" cy="1223858"/>
          </a:xfrm>
          <a:prstGeom prst="ellipse">
            <a:avLst/>
          </a:prstGeom>
          <a:noFill/>
          <a:ln w="19050" cap="flat" cmpd="sng" algn="ctr">
            <a:solidFill>
              <a:srgbClr val="B2B2B2"/>
            </a:solidFill>
            <a:prstDash val="dash"/>
          </a:ln>
          <a:effectLst/>
        </p:spPr>
        <p:txBody>
          <a:bodyPr anchor="ctr"/>
          <a:lstStyle/>
          <a:p>
            <a:pPr algn="ctr">
              <a:defRPr/>
            </a:pPr>
            <a:endParaRPr lang="zh-CN" altLang="en-US" sz="2002" kern="0">
              <a:latin typeface="Arial" panose="020B0604020202020204" pitchFamily="34" charset="0"/>
              <a:ea typeface="微软雅黑" panose="020B0503020204020204" pitchFamily="34" charset="-122"/>
              <a:sym typeface="Arial" panose="020B0604020202020204" pitchFamily="34" charset="0"/>
            </a:endParaRPr>
          </a:p>
        </p:txBody>
      </p:sp>
      <p:sp>
        <p:nvSpPr>
          <p:cNvPr id="58" name="MH_Other_11"/>
          <p:cNvSpPr/>
          <p:nvPr>
            <p:custDataLst>
              <p:tags r:id="rId11"/>
            </p:custDataLst>
          </p:nvPr>
        </p:nvSpPr>
        <p:spPr>
          <a:xfrm>
            <a:off x="4680322" y="4657993"/>
            <a:ext cx="1108337" cy="1110010"/>
          </a:xfrm>
          <a:prstGeom prst="ellipse">
            <a:avLst/>
          </a:prstGeom>
          <a:solidFill>
            <a:schemeClr val="accent1"/>
          </a:solidFill>
          <a:ln w="25400" cap="flat" cmpd="sng" algn="ctr">
            <a:noFill/>
            <a:prstDash val="solid"/>
          </a:ln>
          <a:effectLst/>
        </p:spPr>
        <p:txBody>
          <a:bodyPr anchor="ctr"/>
          <a:lstStyle/>
          <a:p>
            <a:pPr algn="ctr">
              <a:defRPr/>
            </a:pPr>
            <a:endParaRPr lang="zh-CN" altLang="en-US" sz="2002" kern="0">
              <a:latin typeface="Arial" panose="020B0604020202020204" pitchFamily="34" charset="0"/>
              <a:ea typeface="微软雅黑" panose="020B0503020204020204" pitchFamily="34" charset="-122"/>
              <a:sym typeface="Arial" panose="020B0604020202020204" pitchFamily="34" charset="0"/>
            </a:endParaRPr>
          </a:p>
        </p:txBody>
      </p:sp>
      <p:sp>
        <p:nvSpPr>
          <p:cNvPr id="60" name="MH_Other_13"/>
          <p:cNvSpPr txBox="1"/>
          <p:nvPr>
            <p:custDataLst>
              <p:tags r:id="rId12"/>
            </p:custDataLst>
          </p:nvPr>
        </p:nvSpPr>
        <p:spPr>
          <a:xfrm>
            <a:off x="4878295" y="4820347"/>
            <a:ext cx="742500" cy="754673"/>
          </a:xfrm>
          <a:prstGeom prst="rect">
            <a:avLst/>
          </a:prstGeom>
          <a:noFill/>
          <a:effectLst/>
        </p:spPr>
        <p:txBody>
          <a:bodyPr wrap="none" anchor="ctr">
            <a:normAutofit/>
          </a:bodyPr>
          <a:lstStyle>
            <a:defPPr>
              <a:defRPr lang="zh-CN"/>
            </a:defPPr>
            <a:lvl1pPr>
              <a:defRPr sz="28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lgn="ctr">
              <a:defRPr/>
            </a:pPr>
            <a:r>
              <a:rPr lang="en-US" altLang="zh-CN" sz="4271" dirty="0">
                <a:effectLst/>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02</a:t>
            </a:r>
            <a:endParaRPr lang="zh-CN" altLang="en-US" sz="2215" dirty="0">
              <a:effectLst/>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endParaRPr>
          </a:p>
        </p:txBody>
      </p:sp>
      <p:sp>
        <p:nvSpPr>
          <p:cNvPr id="62" name="MH_Other_15"/>
          <p:cNvSpPr>
            <a:spLocks noChangeAspect="1"/>
          </p:cNvSpPr>
          <p:nvPr>
            <p:custDataLst>
              <p:tags r:id="rId13"/>
            </p:custDataLst>
          </p:nvPr>
        </p:nvSpPr>
        <p:spPr>
          <a:xfrm>
            <a:off x="5803725" y="5667393"/>
            <a:ext cx="1223858" cy="1225532"/>
          </a:xfrm>
          <a:prstGeom prst="ellipse">
            <a:avLst/>
          </a:prstGeom>
          <a:noFill/>
          <a:ln w="19050" cap="flat" cmpd="sng" algn="ctr">
            <a:solidFill>
              <a:srgbClr val="B2B2B2"/>
            </a:solidFill>
            <a:prstDash val="dash"/>
          </a:ln>
          <a:effectLst/>
        </p:spPr>
        <p:txBody>
          <a:bodyPr anchor="ctr"/>
          <a:lstStyle/>
          <a:p>
            <a:pPr algn="ctr">
              <a:defRPr/>
            </a:pPr>
            <a:endParaRPr lang="zh-CN" altLang="en-US" sz="2002" kern="0">
              <a:latin typeface="Arial" panose="020B0604020202020204" pitchFamily="34" charset="0"/>
              <a:ea typeface="微软雅黑" panose="020B0503020204020204" pitchFamily="34" charset="-122"/>
              <a:sym typeface="Arial" panose="020B0604020202020204" pitchFamily="34" charset="0"/>
            </a:endParaRPr>
          </a:p>
        </p:txBody>
      </p:sp>
      <p:sp>
        <p:nvSpPr>
          <p:cNvPr id="63" name="MH_Other_16"/>
          <p:cNvSpPr/>
          <p:nvPr>
            <p:custDataLst>
              <p:tags r:id="rId14"/>
            </p:custDataLst>
          </p:nvPr>
        </p:nvSpPr>
        <p:spPr>
          <a:xfrm>
            <a:off x="5860649" y="5737868"/>
            <a:ext cx="1110010" cy="1108337"/>
          </a:xfrm>
          <a:prstGeom prst="ellipse">
            <a:avLst/>
          </a:prstGeom>
          <a:solidFill>
            <a:schemeClr val="accent2"/>
          </a:solidFill>
          <a:ln w="25400" cap="flat" cmpd="sng" algn="ctr">
            <a:noFill/>
            <a:prstDash val="solid"/>
          </a:ln>
          <a:effectLst/>
        </p:spPr>
        <p:txBody>
          <a:bodyPr anchor="ctr"/>
          <a:lstStyle/>
          <a:p>
            <a:pPr algn="ctr">
              <a:defRPr/>
            </a:pPr>
            <a:endParaRPr lang="zh-CN" altLang="en-US" sz="2002" kern="0">
              <a:latin typeface="Arial" panose="020B0604020202020204" pitchFamily="34" charset="0"/>
              <a:ea typeface="微软雅黑" panose="020B0503020204020204" pitchFamily="34" charset="-122"/>
              <a:sym typeface="Arial" panose="020B0604020202020204" pitchFamily="34" charset="0"/>
            </a:endParaRPr>
          </a:p>
        </p:txBody>
      </p:sp>
      <p:sp>
        <p:nvSpPr>
          <p:cNvPr id="65" name="MH_Other_18"/>
          <p:cNvSpPr txBox="1"/>
          <p:nvPr>
            <p:custDataLst>
              <p:tags r:id="rId15"/>
            </p:custDataLst>
          </p:nvPr>
        </p:nvSpPr>
        <p:spPr>
          <a:xfrm>
            <a:off x="6042161" y="5899406"/>
            <a:ext cx="742500" cy="754673"/>
          </a:xfrm>
          <a:prstGeom prst="rect">
            <a:avLst/>
          </a:prstGeom>
          <a:noFill/>
          <a:effectLst/>
        </p:spPr>
        <p:txBody>
          <a:bodyPr wrap="none" anchor="ctr">
            <a:normAutofit/>
          </a:bodyPr>
          <a:lstStyle>
            <a:defPPr>
              <a:defRPr lang="zh-CN"/>
            </a:defPPr>
            <a:lvl1pPr>
              <a:defRPr sz="5400">
                <a:solidFill>
                  <a:schemeClr val="bg1"/>
                </a:solidFill>
                <a:effectLst>
                  <a:innerShdw blurRad="63500" dist="50800" dir="13500000">
                    <a:prstClr val="black">
                      <a:alpha val="50000"/>
                    </a:prstClr>
                  </a:innerShdw>
                </a:effectLst>
                <a:latin typeface="方正正中黑简体" panose="02000000000000000000" pitchFamily="2" charset="-122"/>
                <a:ea typeface="方正正中黑简体" panose="02000000000000000000" pitchFamily="2" charset="-122"/>
              </a:defRPr>
            </a:lvl1pPr>
          </a:lstStyle>
          <a:p>
            <a:pPr algn="ctr">
              <a:defRPr/>
            </a:pPr>
            <a:r>
              <a:rPr lang="en-US" altLang="zh-CN" sz="4271" dirty="0">
                <a:effectLst/>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rPr>
              <a:t>03</a:t>
            </a:r>
            <a:endParaRPr lang="zh-CN" altLang="en-US" sz="4271" dirty="0">
              <a:effectLst/>
              <a:latin typeface="Arial" panose="020B0604020202020204" pitchFamily="34" charset="0"/>
              <a:ea typeface="微软雅黑" panose="020B0503020204020204" pitchFamily="34" charset="-122"/>
              <a:cs typeface="Segoe UI Light" panose="020B0502040204020203" pitchFamily="34" charset="0"/>
              <a:sym typeface="Arial" panose="020B0604020202020204" pitchFamily="34" charset="0"/>
            </a:endParaRPr>
          </a:p>
        </p:txBody>
      </p:sp>
      <p:sp>
        <p:nvSpPr>
          <p:cNvPr id="72" name="MH_Other_1"/>
          <p:cNvSpPr>
            <a:spLocks noChangeAspect="1" noEditPoints="1"/>
          </p:cNvSpPr>
          <p:nvPr>
            <p:custDataLst>
              <p:tags r:id="rId16"/>
            </p:custDataLst>
          </p:nvPr>
        </p:nvSpPr>
        <p:spPr bwMode="auto">
          <a:xfrm>
            <a:off x="5001772" y="2336930"/>
            <a:ext cx="167422" cy="199233"/>
          </a:xfrm>
          <a:custGeom>
            <a:avLst/>
            <a:gdLst>
              <a:gd name="T0" fmla="*/ 2147483646 w 59"/>
              <a:gd name="T1" fmla="*/ 2147483646 h 70"/>
              <a:gd name="T2" fmla="*/ 2147483646 w 59"/>
              <a:gd name="T3" fmla="*/ 2147483646 h 70"/>
              <a:gd name="T4" fmla="*/ 2147483646 w 59"/>
              <a:gd name="T5" fmla="*/ 2147483646 h 70"/>
              <a:gd name="T6" fmla="*/ 2147483646 w 59"/>
              <a:gd name="T7" fmla="*/ 2147483646 h 70"/>
              <a:gd name="T8" fmla="*/ 2147483646 w 59"/>
              <a:gd name="T9" fmla="*/ 2147483646 h 70"/>
              <a:gd name="T10" fmla="*/ 2147483646 w 59"/>
              <a:gd name="T11" fmla="*/ 2147483646 h 70"/>
              <a:gd name="T12" fmla="*/ 2147483646 w 59"/>
              <a:gd name="T13" fmla="*/ 2147483646 h 70"/>
              <a:gd name="T14" fmla="*/ 2147483646 w 59"/>
              <a:gd name="T15" fmla="*/ 2147483646 h 70"/>
              <a:gd name="T16" fmla="*/ 2147483646 w 59"/>
              <a:gd name="T17" fmla="*/ 2147483646 h 70"/>
              <a:gd name="T18" fmla="*/ 2147483646 w 59"/>
              <a:gd name="T19" fmla="*/ 2147483646 h 70"/>
              <a:gd name="T20" fmla="*/ 2147483646 w 59"/>
              <a:gd name="T21" fmla="*/ 2147483646 h 70"/>
              <a:gd name="T22" fmla="*/ 2147483646 w 59"/>
              <a:gd name="T23" fmla="*/ 2147483646 h 70"/>
              <a:gd name="T24" fmla="*/ 2147483646 w 59"/>
              <a:gd name="T25" fmla="*/ 2147483646 h 70"/>
              <a:gd name="T26" fmla="*/ 2147483646 w 59"/>
              <a:gd name="T27" fmla="*/ 2147483646 h 70"/>
              <a:gd name="T28" fmla="*/ 2147483646 w 59"/>
              <a:gd name="T29" fmla="*/ 2147483646 h 70"/>
              <a:gd name="T30" fmla="*/ 2147483646 w 59"/>
              <a:gd name="T31" fmla="*/ 2147483646 h 70"/>
              <a:gd name="T32" fmla="*/ 2147483646 w 59"/>
              <a:gd name="T33" fmla="*/ 2147483646 h 70"/>
              <a:gd name="T34" fmla="*/ 0 w 59"/>
              <a:gd name="T35" fmla="*/ 2147483646 h 70"/>
              <a:gd name="T36" fmla="*/ 2147483646 w 59"/>
              <a:gd name="T37" fmla="*/ 2147483646 h 70"/>
              <a:gd name="T38" fmla="*/ 2147483646 w 59"/>
              <a:gd name="T39" fmla="*/ 2147483646 h 70"/>
              <a:gd name="T40" fmla="*/ 2147483646 w 59"/>
              <a:gd name="T41" fmla="*/ 2147483646 h 70"/>
              <a:gd name="T42" fmla="*/ 2147483646 w 59"/>
              <a:gd name="T43" fmla="*/ 2147483646 h 70"/>
              <a:gd name="T44" fmla="*/ 2147483646 w 59"/>
              <a:gd name="T45" fmla="*/ 2147483646 h 70"/>
              <a:gd name="T46" fmla="*/ 2147483646 w 59"/>
              <a:gd name="T47" fmla="*/ 2147483646 h 70"/>
              <a:gd name="T48" fmla="*/ 2147483646 w 59"/>
              <a:gd name="T49" fmla="*/ 2147483646 h 70"/>
              <a:gd name="T50" fmla="*/ 2147483646 w 59"/>
              <a:gd name="T51" fmla="*/ 2147483646 h 70"/>
              <a:gd name="T52" fmla="*/ 2147483646 w 59"/>
              <a:gd name="T53" fmla="*/ 2147483646 h 70"/>
              <a:gd name="T54" fmla="*/ 2147483646 w 59"/>
              <a:gd name="T55" fmla="*/ 2147483646 h 70"/>
              <a:gd name="T56" fmla="*/ 2147483646 w 59"/>
              <a:gd name="T57" fmla="*/ 2147483646 h 70"/>
              <a:gd name="T58" fmla="*/ 2147483646 w 59"/>
              <a:gd name="T59" fmla="*/ 2147483646 h 70"/>
              <a:gd name="T60" fmla="*/ 2147483646 w 59"/>
              <a:gd name="T61" fmla="*/ 2147483646 h 70"/>
              <a:gd name="T62" fmla="*/ 2147483646 w 59"/>
              <a:gd name="T63" fmla="*/ 2147483646 h 70"/>
              <a:gd name="T64" fmla="*/ 2147483646 w 59"/>
              <a:gd name="T65" fmla="*/ 2147483646 h 70"/>
              <a:gd name="T66" fmla="*/ 2147483646 w 59"/>
              <a:gd name="T67" fmla="*/ 2147483646 h 70"/>
              <a:gd name="T68" fmla="*/ 2147483646 w 59"/>
              <a:gd name="T69" fmla="*/ 2147483646 h 70"/>
              <a:gd name="T70" fmla="*/ 2147483646 w 59"/>
              <a:gd name="T71" fmla="*/ 2147483646 h 70"/>
              <a:gd name="T72" fmla="*/ 2147483646 w 59"/>
              <a:gd name="T73" fmla="*/ 2147483646 h 70"/>
              <a:gd name="T74" fmla="*/ 2147483646 w 59"/>
              <a:gd name="T75" fmla="*/ 2147483646 h 70"/>
              <a:gd name="T76" fmla="*/ 2147483646 w 59"/>
              <a:gd name="T77" fmla="*/ 2147483646 h 70"/>
              <a:gd name="T78" fmla="*/ 2147483646 w 59"/>
              <a:gd name="T79" fmla="*/ 2147483646 h 70"/>
              <a:gd name="T80" fmla="*/ 2147483646 w 59"/>
              <a:gd name="T81" fmla="*/ 2147483646 h 70"/>
              <a:gd name="T82" fmla="*/ 2147483646 w 59"/>
              <a:gd name="T83" fmla="*/ 2147483646 h 70"/>
              <a:gd name="T84" fmla="*/ 2147483646 w 59"/>
              <a:gd name="T85" fmla="*/ 2147483646 h 70"/>
              <a:gd name="T86" fmla="*/ 2147483646 w 59"/>
              <a:gd name="T87" fmla="*/ 2147483646 h 70"/>
              <a:gd name="T88" fmla="*/ 2147483646 w 59"/>
              <a:gd name="T89" fmla="*/ 2147483646 h 70"/>
              <a:gd name="T90" fmla="*/ 2147483646 w 59"/>
              <a:gd name="T91" fmla="*/ 2147483646 h 70"/>
              <a:gd name="T92" fmla="*/ 2147483646 w 59"/>
              <a:gd name="T93" fmla="*/ 2147483646 h 70"/>
              <a:gd name="T94" fmla="*/ 2147483646 w 59"/>
              <a:gd name="T95" fmla="*/ 2147483646 h 70"/>
              <a:gd name="T96" fmla="*/ 2147483646 w 59"/>
              <a:gd name="T97" fmla="*/ 2147483646 h 70"/>
              <a:gd name="T98" fmla="*/ 2147483646 w 59"/>
              <a:gd name="T99" fmla="*/ 2147483646 h 70"/>
              <a:gd name="T100" fmla="*/ 2147483646 w 59"/>
              <a:gd name="T101" fmla="*/ 2147483646 h 70"/>
              <a:gd name="T102" fmla="*/ 2147483646 w 59"/>
              <a:gd name="T103" fmla="*/ 2147483646 h 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9" h="70">
                <a:moveTo>
                  <a:pt x="21" y="25"/>
                </a:moveTo>
                <a:cubicBezTo>
                  <a:pt x="22" y="31"/>
                  <a:pt x="24" y="37"/>
                  <a:pt x="30" y="37"/>
                </a:cubicBezTo>
                <a:cubicBezTo>
                  <a:pt x="30" y="37"/>
                  <a:pt x="30" y="37"/>
                  <a:pt x="30" y="37"/>
                </a:cubicBezTo>
                <a:cubicBezTo>
                  <a:pt x="30" y="37"/>
                  <a:pt x="30" y="37"/>
                  <a:pt x="30" y="37"/>
                </a:cubicBezTo>
                <a:cubicBezTo>
                  <a:pt x="30" y="37"/>
                  <a:pt x="31" y="37"/>
                  <a:pt x="31" y="37"/>
                </a:cubicBezTo>
                <a:cubicBezTo>
                  <a:pt x="36" y="37"/>
                  <a:pt x="38" y="31"/>
                  <a:pt x="39" y="25"/>
                </a:cubicBezTo>
                <a:cubicBezTo>
                  <a:pt x="39" y="25"/>
                  <a:pt x="39" y="25"/>
                  <a:pt x="39" y="25"/>
                </a:cubicBezTo>
                <a:cubicBezTo>
                  <a:pt x="39" y="22"/>
                  <a:pt x="39" y="20"/>
                  <a:pt x="38" y="18"/>
                </a:cubicBezTo>
                <a:cubicBezTo>
                  <a:pt x="37" y="18"/>
                  <a:pt x="30" y="21"/>
                  <a:pt x="21" y="17"/>
                </a:cubicBezTo>
                <a:cubicBezTo>
                  <a:pt x="20" y="20"/>
                  <a:pt x="20" y="22"/>
                  <a:pt x="21" y="25"/>
                </a:cubicBezTo>
                <a:cubicBezTo>
                  <a:pt x="21" y="25"/>
                  <a:pt x="21" y="25"/>
                  <a:pt x="21" y="25"/>
                </a:cubicBezTo>
                <a:close/>
                <a:moveTo>
                  <a:pt x="29" y="45"/>
                </a:moveTo>
                <a:cubicBezTo>
                  <a:pt x="28" y="47"/>
                  <a:pt x="28" y="47"/>
                  <a:pt x="28" y="47"/>
                </a:cubicBezTo>
                <a:cubicBezTo>
                  <a:pt x="29" y="48"/>
                  <a:pt x="29" y="48"/>
                  <a:pt x="29" y="48"/>
                </a:cubicBezTo>
                <a:cubicBezTo>
                  <a:pt x="26" y="59"/>
                  <a:pt x="26" y="59"/>
                  <a:pt x="26" y="59"/>
                </a:cubicBezTo>
                <a:cubicBezTo>
                  <a:pt x="23" y="55"/>
                  <a:pt x="20" y="48"/>
                  <a:pt x="19" y="42"/>
                </a:cubicBezTo>
                <a:cubicBezTo>
                  <a:pt x="13" y="43"/>
                  <a:pt x="8" y="46"/>
                  <a:pt x="3" y="49"/>
                </a:cubicBezTo>
                <a:cubicBezTo>
                  <a:pt x="0" y="54"/>
                  <a:pt x="0" y="60"/>
                  <a:pt x="0" y="65"/>
                </a:cubicBezTo>
                <a:cubicBezTo>
                  <a:pt x="21" y="70"/>
                  <a:pt x="40" y="70"/>
                  <a:pt x="59" y="65"/>
                </a:cubicBezTo>
                <a:cubicBezTo>
                  <a:pt x="59" y="60"/>
                  <a:pt x="59" y="54"/>
                  <a:pt x="56" y="49"/>
                </a:cubicBezTo>
                <a:cubicBezTo>
                  <a:pt x="51" y="46"/>
                  <a:pt x="46" y="43"/>
                  <a:pt x="40" y="42"/>
                </a:cubicBezTo>
                <a:cubicBezTo>
                  <a:pt x="39" y="47"/>
                  <a:pt x="37" y="54"/>
                  <a:pt x="34" y="58"/>
                </a:cubicBezTo>
                <a:cubicBezTo>
                  <a:pt x="32" y="48"/>
                  <a:pt x="32" y="48"/>
                  <a:pt x="32" y="48"/>
                </a:cubicBezTo>
                <a:cubicBezTo>
                  <a:pt x="33" y="47"/>
                  <a:pt x="33" y="47"/>
                  <a:pt x="33" y="47"/>
                </a:cubicBezTo>
                <a:cubicBezTo>
                  <a:pt x="32" y="45"/>
                  <a:pt x="32" y="45"/>
                  <a:pt x="32" y="45"/>
                </a:cubicBezTo>
                <a:cubicBezTo>
                  <a:pt x="29" y="45"/>
                  <a:pt x="29" y="45"/>
                  <a:pt x="29" y="45"/>
                </a:cubicBezTo>
                <a:close/>
                <a:moveTo>
                  <a:pt x="44" y="17"/>
                </a:moveTo>
                <a:cubicBezTo>
                  <a:pt x="44" y="17"/>
                  <a:pt x="44" y="17"/>
                  <a:pt x="44" y="17"/>
                </a:cubicBezTo>
                <a:cubicBezTo>
                  <a:pt x="44" y="18"/>
                  <a:pt x="44" y="18"/>
                  <a:pt x="44" y="18"/>
                </a:cubicBezTo>
                <a:cubicBezTo>
                  <a:pt x="44" y="18"/>
                  <a:pt x="44" y="18"/>
                  <a:pt x="44" y="18"/>
                </a:cubicBezTo>
                <a:cubicBezTo>
                  <a:pt x="44" y="18"/>
                  <a:pt x="44" y="19"/>
                  <a:pt x="44" y="19"/>
                </a:cubicBezTo>
                <a:cubicBezTo>
                  <a:pt x="44" y="20"/>
                  <a:pt x="44" y="20"/>
                  <a:pt x="44" y="20"/>
                </a:cubicBezTo>
                <a:cubicBezTo>
                  <a:pt x="44" y="20"/>
                  <a:pt x="44" y="20"/>
                  <a:pt x="44" y="20"/>
                </a:cubicBezTo>
                <a:cubicBezTo>
                  <a:pt x="44" y="20"/>
                  <a:pt x="44" y="20"/>
                  <a:pt x="44" y="20"/>
                </a:cubicBezTo>
                <a:cubicBezTo>
                  <a:pt x="45" y="21"/>
                  <a:pt x="45" y="22"/>
                  <a:pt x="45" y="23"/>
                </a:cubicBezTo>
                <a:cubicBezTo>
                  <a:pt x="45" y="25"/>
                  <a:pt x="45" y="27"/>
                  <a:pt x="45" y="28"/>
                </a:cubicBezTo>
                <a:cubicBezTo>
                  <a:pt x="44" y="29"/>
                  <a:pt x="43" y="30"/>
                  <a:pt x="42" y="30"/>
                </a:cubicBezTo>
                <a:cubicBezTo>
                  <a:pt x="40" y="36"/>
                  <a:pt x="38" y="40"/>
                  <a:pt x="31" y="41"/>
                </a:cubicBezTo>
                <a:cubicBezTo>
                  <a:pt x="31" y="41"/>
                  <a:pt x="31" y="41"/>
                  <a:pt x="30" y="41"/>
                </a:cubicBezTo>
                <a:cubicBezTo>
                  <a:pt x="30" y="41"/>
                  <a:pt x="29" y="41"/>
                  <a:pt x="29" y="41"/>
                </a:cubicBezTo>
                <a:cubicBezTo>
                  <a:pt x="29" y="41"/>
                  <a:pt x="29" y="41"/>
                  <a:pt x="29" y="41"/>
                </a:cubicBezTo>
                <a:cubicBezTo>
                  <a:pt x="23" y="41"/>
                  <a:pt x="20" y="36"/>
                  <a:pt x="18" y="30"/>
                </a:cubicBezTo>
                <a:cubicBezTo>
                  <a:pt x="17" y="30"/>
                  <a:pt x="15" y="29"/>
                  <a:pt x="15" y="28"/>
                </a:cubicBezTo>
                <a:cubicBezTo>
                  <a:pt x="15" y="28"/>
                  <a:pt x="14" y="25"/>
                  <a:pt x="14" y="24"/>
                </a:cubicBezTo>
                <a:cubicBezTo>
                  <a:pt x="14" y="22"/>
                  <a:pt x="14" y="21"/>
                  <a:pt x="15" y="20"/>
                </a:cubicBezTo>
                <a:cubicBezTo>
                  <a:pt x="15" y="20"/>
                  <a:pt x="16" y="20"/>
                  <a:pt x="16" y="20"/>
                </a:cubicBezTo>
                <a:cubicBezTo>
                  <a:pt x="16" y="19"/>
                  <a:pt x="16" y="18"/>
                  <a:pt x="16" y="18"/>
                </a:cubicBezTo>
                <a:cubicBezTo>
                  <a:pt x="16" y="17"/>
                  <a:pt x="16" y="17"/>
                  <a:pt x="16" y="17"/>
                </a:cubicBezTo>
                <a:cubicBezTo>
                  <a:pt x="16" y="17"/>
                  <a:pt x="16" y="17"/>
                  <a:pt x="16" y="17"/>
                </a:cubicBezTo>
                <a:cubicBezTo>
                  <a:pt x="15" y="13"/>
                  <a:pt x="16" y="10"/>
                  <a:pt x="18" y="8"/>
                </a:cubicBezTo>
                <a:cubicBezTo>
                  <a:pt x="24" y="0"/>
                  <a:pt x="40" y="3"/>
                  <a:pt x="43" y="9"/>
                </a:cubicBezTo>
                <a:cubicBezTo>
                  <a:pt x="44" y="11"/>
                  <a:pt x="44" y="14"/>
                  <a:pt x="44" y="17"/>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lIns="72327" tIns="36163" rIns="72327" bIns="36163"/>
          <a:lstStyle/>
          <a:p>
            <a:pPr>
              <a:defRPr/>
            </a:pPr>
            <a:endParaRPr lang="zh-CN" altLang="en-US" sz="2002" kern="0">
              <a:latin typeface="Arial" panose="020B0604020202020204" pitchFamily="34" charset="0"/>
              <a:ea typeface="微软雅黑" panose="020B0503020204020204" pitchFamily="34" charset="-122"/>
              <a:sym typeface="Arial" panose="020B0604020202020204" pitchFamily="34" charset="0"/>
            </a:endParaRPr>
          </a:p>
        </p:txBody>
      </p:sp>
      <p:sp>
        <p:nvSpPr>
          <p:cNvPr id="73" name="MH_Other_2"/>
          <p:cNvSpPr/>
          <p:nvPr>
            <p:custDataLst>
              <p:tags r:id="rId17"/>
            </p:custDataLst>
          </p:nvPr>
        </p:nvSpPr>
        <p:spPr bwMode="auto">
          <a:xfrm rot="2700000">
            <a:off x="4949036" y="2183738"/>
            <a:ext cx="272899" cy="271224"/>
          </a:xfrm>
          <a:custGeom>
            <a:avLst/>
            <a:gdLst>
              <a:gd name="connsiteX0" fmla="*/ 0 w 343791"/>
              <a:gd name="connsiteY0" fmla="*/ 0 h 343791"/>
              <a:gd name="connsiteX1" fmla="*/ 343791 w 343791"/>
              <a:gd name="connsiteY1" fmla="*/ 0 h 343791"/>
              <a:gd name="connsiteX2" fmla="*/ 0 w 343791"/>
              <a:gd name="connsiteY2" fmla="*/ 343791 h 343791"/>
            </a:gdLst>
            <a:ahLst/>
            <a:cxnLst>
              <a:cxn ang="0">
                <a:pos x="connsiteX0" y="connsiteY0"/>
              </a:cxn>
              <a:cxn ang="0">
                <a:pos x="connsiteX1" y="connsiteY1"/>
              </a:cxn>
              <a:cxn ang="0">
                <a:pos x="connsiteX2" y="connsiteY2"/>
              </a:cxn>
            </a:cxnLst>
            <a:rect l="l" t="t" r="r" b="b"/>
            <a:pathLst>
              <a:path w="343791" h="343791">
                <a:moveTo>
                  <a:pt x="0" y="0"/>
                </a:moveTo>
                <a:lnTo>
                  <a:pt x="343791" y="0"/>
                </a:lnTo>
                <a:lnTo>
                  <a:pt x="0" y="343791"/>
                </a:lnTo>
                <a:close/>
              </a:path>
            </a:pathLst>
          </a:custGeom>
          <a:gradFill>
            <a:gsLst>
              <a:gs pos="0">
                <a:sysClr val="window" lastClr="FFFFFF"/>
              </a:gs>
              <a:gs pos="69000">
                <a:schemeClr val="accent1">
                  <a:lumMod val="60000"/>
                  <a:lumOff val="40000"/>
                  <a:alpha val="0"/>
                </a:schemeClr>
              </a:gs>
            </a:gsLst>
            <a:lin ang="2700000" scaled="0"/>
          </a:gradFill>
          <a:ln w="25400" cap="flat" cmpd="sng" algn="ctr">
            <a:noFill/>
            <a:prstDash val="solid"/>
          </a:ln>
          <a:effectLst/>
        </p:spPr>
        <p:txBody>
          <a:bodyPr anchor="ctr"/>
          <a:lstStyle/>
          <a:p>
            <a:pPr algn="ctr">
              <a:defRPr/>
            </a:pPr>
            <a:endParaRPr lang="zh-CN" altLang="en-US" sz="2002" kern="0">
              <a:latin typeface="Arial" panose="020B0604020202020204" pitchFamily="34" charset="0"/>
              <a:ea typeface="微软雅黑" panose="020B0503020204020204" pitchFamily="34" charset="-122"/>
              <a:sym typeface="Arial" panose="020B0604020202020204" pitchFamily="34" charset="0"/>
            </a:endParaRPr>
          </a:p>
        </p:txBody>
      </p:sp>
      <p:sp>
        <p:nvSpPr>
          <p:cNvPr id="77" name="MH_Other_5"/>
          <p:cNvSpPr/>
          <p:nvPr>
            <p:custDataLst>
              <p:tags r:id="rId18"/>
            </p:custDataLst>
          </p:nvPr>
        </p:nvSpPr>
        <p:spPr>
          <a:xfrm rot="2700000">
            <a:off x="7644095" y="2183888"/>
            <a:ext cx="259790" cy="259789"/>
          </a:xfrm>
          <a:custGeom>
            <a:avLst/>
            <a:gdLst>
              <a:gd name="connsiteX0" fmla="*/ 0 w 328443"/>
              <a:gd name="connsiteY0" fmla="*/ 0 h 328443"/>
              <a:gd name="connsiteX1" fmla="*/ 328443 w 328443"/>
              <a:gd name="connsiteY1" fmla="*/ 0 h 328443"/>
              <a:gd name="connsiteX2" fmla="*/ 0 w 328443"/>
              <a:gd name="connsiteY2" fmla="*/ 328443 h 328443"/>
            </a:gdLst>
            <a:ahLst/>
            <a:cxnLst>
              <a:cxn ang="0">
                <a:pos x="connsiteX0" y="connsiteY0"/>
              </a:cxn>
              <a:cxn ang="0">
                <a:pos x="connsiteX1" y="connsiteY1"/>
              </a:cxn>
              <a:cxn ang="0">
                <a:pos x="connsiteX2" y="connsiteY2"/>
              </a:cxn>
            </a:cxnLst>
            <a:rect l="l" t="t" r="r" b="b"/>
            <a:pathLst>
              <a:path w="328443" h="328443">
                <a:moveTo>
                  <a:pt x="0" y="0"/>
                </a:moveTo>
                <a:lnTo>
                  <a:pt x="328443" y="0"/>
                </a:lnTo>
                <a:lnTo>
                  <a:pt x="0" y="328443"/>
                </a:lnTo>
                <a:close/>
              </a:path>
            </a:pathLst>
          </a:custGeom>
          <a:gradFill>
            <a:gsLst>
              <a:gs pos="0">
                <a:sysClr val="window" lastClr="FFFFFF"/>
              </a:gs>
              <a:gs pos="69000">
                <a:schemeClr val="accent2">
                  <a:lumMod val="60000"/>
                  <a:lumOff val="40000"/>
                  <a:alpha val="0"/>
                </a:schemeClr>
              </a:gs>
            </a:gsLst>
            <a:lin ang="2700000" scaled="0"/>
          </a:gradFill>
          <a:ln w="25400" cap="flat" cmpd="sng" algn="ctr">
            <a:noFill/>
            <a:prstDash val="solid"/>
          </a:ln>
          <a:effectLst/>
        </p:spPr>
        <p:txBody>
          <a:bodyPr anchor="ctr"/>
          <a:lstStyle/>
          <a:p>
            <a:pPr algn="ctr">
              <a:defRPr/>
            </a:pPr>
            <a:endParaRPr lang="zh-CN" altLang="en-US" sz="2002" kern="0">
              <a:latin typeface="Arial" panose="020B0604020202020204" pitchFamily="34" charset="0"/>
              <a:ea typeface="微软雅黑" panose="020B0503020204020204" pitchFamily="34" charset="-122"/>
              <a:sym typeface="Arial" panose="020B0604020202020204" pitchFamily="34" charset="0"/>
            </a:endParaRPr>
          </a:p>
        </p:txBody>
      </p:sp>
      <p:sp>
        <p:nvSpPr>
          <p:cNvPr id="79" name="MH_Other_7"/>
          <p:cNvSpPr>
            <a:spLocks noChangeAspect="1" noEditPoints="1"/>
          </p:cNvSpPr>
          <p:nvPr>
            <p:custDataLst>
              <p:tags r:id="rId19"/>
            </p:custDataLst>
          </p:nvPr>
        </p:nvSpPr>
        <p:spPr bwMode="auto">
          <a:xfrm>
            <a:off x="7683342" y="2337792"/>
            <a:ext cx="181994" cy="199325"/>
          </a:xfrm>
          <a:custGeom>
            <a:avLst/>
            <a:gdLst>
              <a:gd name="T0" fmla="*/ 36 w 71"/>
              <a:gd name="T1" fmla="*/ 26 h 78"/>
              <a:gd name="T2" fmla="*/ 43 w 71"/>
              <a:gd name="T3" fmla="*/ 53 h 78"/>
              <a:gd name="T4" fmla="*/ 36 w 71"/>
              <a:gd name="T5" fmla="*/ 71 h 78"/>
              <a:gd name="T6" fmla="*/ 45 w 71"/>
              <a:gd name="T7" fmla="*/ 70 h 78"/>
              <a:gd name="T8" fmla="*/ 50 w 71"/>
              <a:gd name="T9" fmla="*/ 73 h 78"/>
              <a:gd name="T10" fmla="*/ 41 w 71"/>
              <a:gd name="T11" fmla="*/ 78 h 78"/>
              <a:gd name="T12" fmla="*/ 32 w 71"/>
              <a:gd name="T13" fmla="*/ 74 h 78"/>
              <a:gd name="T14" fmla="*/ 31 w 71"/>
              <a:gd name="T15" fmla="*/ 72 h 78"/>
              <a:gd name="T16" fmla="*/ 22 w 71"/>
              <a:gd name="T17" fmla="*/ 53 h 78"/>
              <a:gd name="T18" fmla="*/ 31 w 71"/>
              <a:gd name="T19" fmla="*/ 26 h 78"/>
              <a:gd name="T20" fmla="*/ 36 w 71"/>
              <a:gd name="T21" fmla="*/ 22 h 78"/>
              <a:gd name="T22" fmla="*/ 43 w 71"/>
              <a:gd name="T23" fmla="*/ 13 h 78"/>
              <a:gd name="T24" fmla="*/ 36 w 71"/>
              <a:gd name="T25" fmla="*/ 15 h 78"/>
              <a:gd name="T26" fmla="*/ 43 w 71"/>
              <a:gd name="T27" fmla="*/ 2 h 78"/>
              <a:gd name="T28" fmla="*/ 45 w 71"/>
              <a:gd name="T29" fmla="*/ 8 h 78"/>
              <a:gd name="T30" fmla="*/ 43 w 71"/>
              <a:gd name="T31" fmla="*/ 2 h 78"/>
              <a:gd name="T32" fmla="*/ 60 w 71"/>
              <a:gd name="T33" fmla="*/ 28 h 78"/>
              <a:gd name="T34" fmla="*/ 66 w 71"/>
              <a:gd name="T35" fmla="*/ 26 h 78"/>
              <a:gd name="T36" fmla="*/ 66 w 71"/>
              <a:gd name="T37" fmla="*/ 15 h 78"/>
              <a:gd name="T38" fmla="*/ 69 w 71"/>
              <a:gd name="T39" fmla="*/ 21 h 78"/>
              <a:gd name="T40" fmla="*/ 66 w 71"/>
              <a:gd name="T41" fmla="*/ 15 h 78"/>
              <a:gd name="T42" fmla="*/ 48 w 71"/>
              <a:gd name="T43" fmla="*/ 23 h 78"/>
              <a:gd name="T44" fmla="*/ 55 w 71"/>
              <a:gd name="T45" fmla="*/ 21 h 78"/>
              <a:gd name="T46" fmla="*/ 58 w 71"/>
              <a:gd name="T47" fmla="*/ 1 h 78"/>
              <a:gd name="T48" fmla="*/ 61 w 71"/>
              <a:gd name="T49" fmla="*/ 7 h 78"/>
              <a:gd name="T50" fmla="*/ 58 w 71"/>
              <a:gd name="T51" fmla="*/ 1 h 78"/>
              <a:gd name="T52" fmla="*/ 59 w 71"/>
              <a:gd name="T53" fmla="*/ 12 h 78"/>
              <a:gd name="T54" fmla="*/ 52 w 71"/>
              <a:gd name="T55" fmla="*/ 14 h 78"/>
              <a:gd name="T56" fmla="*/ 2 w 71"/>
              <a:gd name="T57" fmla="*/ 27 h 78"/>
              <a:gd name="T58" fmla="*/ 4 w 71"/>
              <a:gd name="T59" fmla="*/ 34 h 78"/>
              <a:gd name="T60" fmla="*/ 2 w 71"/>
              <a:gd name="T61" fmla="*/ 27 h 78"/>
              <a:gd name="T62" fmla="*/ 12 w 71"/>
              <a:gd name="T63" fmla="*/ 5 h 78"/>
              <a:gd name="T64" fmla="*/ 18 w 71"/>
              <a:gd name="T65" fmla="*/ 5 h 78"/>
              <a:gd name="T66" fmla="*/ 10 w 71"/>
              <a:gd name="T67" fmla="*/ 9 h 78"/>
              <a:gd name="T68" fmla="*/ 13 w 71"/>
              <a:gd name="T69" fmla="*/ 16 h 78"/>
              <a:gd name="T70" fmla="*/ 10 w 71"/>
              <a:gd name="T71" fmla="*/ 9 h 78"/>
              <a:gd name="T72" fmla="*/ 4 w 71"/>
              <a:gd name="T73" fmla="*/ 23 h 78"/>
              <a:gd name="T74" fmla="*/ 10 w 71"/>
              <a:gd name="T75" fmla="*/ 20 h 78"/>
              <a:gd name="T76" fmla="*/ 20 w 71"/>
              <a:gd name="T77" fmla="*/ 18 h 78"/>
              <a:gd name="T78" fmla="*/ 22 w 71"/>
              <a:gd name="T79" fmla="*/ 25 h 78"/>
              <a:gd name="T80" fmla="*/ 20 w 71"/>
              <a:gd name="T81" fmla="*/ 18 h 78"/>
              <a:gd name="T82" fmla="*/ 33 w 71"/>
              <a:gd name="T83" fmla="*/ 2 h 78"/>
              <a:gd name="T84" fmla="*/ 26 w 71"/>
              <a:gd name="T85" fmla="*/ 5 h 78"/>
              <a:gd name="T86" fmla="*/ 24 w 71"/>
              <a:gd name="T87" fmla="*/ 9 h 78"/>
              <a:gd name="T88" fmla="*/ 27 w 71"/>
              <a:gd name="T89" fmla="*/ 16 h 78"/>
              <a:gd name="T90" fmla="*/ 24 w 71"/>
              <a:gd name="T91" fmla="*/ 9 h 78"/>
              <a:gd name="T92" fmla="*/ 16 w 71"/>
              <a:gd name="T93" fmla="*/ 46 h 78"/>
              <a:gd name="T94" fmla="*/ 9 w 71"/>
              <a:gd name="T95" fmla="*/ 4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1" h="78">
                <a:moveTo>
                  <a:pt x="36" y="22"/>
                </a:moveTo>
                <a:cubicBezTo>
                  <a:pt x="36" y="26"/>
                  <a:pt x="36" y="26"/>
                  <a:pt x="36" y="26"/>
                </a:cubicBezTo>
                <a:cubicBezTo>
                  <a:pt x="52" y="27"/>
                  <a:pt x="64" y="38"/>
                  <a:pt x="66" y="53"/>
                </a:cubicBezTo>
                <a:cubicBezTo>
                  <a:pt x="57" y="49"/>
                  <a:pt x="50" y="50"/>
                  <a:pt x="43" y="53"/>
                </a:cubicBezTo>
                <a:cubicBezTo>
                  <a:pt x="41" y="51"/>
                  <a:pt x="39" y="50"/>
                  <a:pt x="36" y="50"/>
                </a:cubicBezTo>
                <a:cubicBezTo>
                  <a:pt x="36" y="71"/>
                  <a:pt x="36" y="71"/>
                  <a:pt x="36" y="71"/>
                </a:cubicBezTo>
                <a:cubicBezTo>
                  <a:pt x="38" y="72"/>
                  <a:pt x="39" y="72"/>
                  <a:pt x="41" y="72"/>
                </a:cubicBezTo>
                <a:cubicBezTo>
                  <a:pt x="43" y="72"/>
                  <a:pt x="44" y="71"/>
                  <a:pt x="45" y="70"/>
                </a:cubicBezTo>
                <a:cubicBezTo>
                  <a:pt x="46" y="70"/>
                  <a:pt x="46" y="70"/>
                  <a:pt x="46" y="69"/>
                </a:cubicBezTo>
                <a:cubicBezTo>
                  <a:pt x="50" y="73"/>
                  <a:pt x="50" y="73"/>
                  <a:pt x="50" y="73"/>
                </a:cubicBezTo>
                <a:cubicBezTo>
                  <a:pt x="50" y="73"/>
                  <a:pt x="50" y="74"/>
                  <a:pt x="49" y="74"/>
                </a:cubicBezTo>
                <a:cubicBezTo>
                  <a:pt x="47" y="76"/>
                  <a:pt x="44" y="77"/>
                  <a:pt x="41" y="78"/>
                </a:cubicBezTo>
                <a:cubicBezTo>
                  <a:pt x="38" y="78"/>
                  <a:pt x="35" y="77"/>
                  <a:pt x="33" y="75"/>
                </a:cubicBezTo>
                <a:cubicBezTo>
                  <a:pt x="32" y="74"/>
                  <a:pt x="32" y="74"/>
                  <a:pt x="32" y="74"/>
                </a:cubicBezTo>
                <a:cubicBezTo>
                  <a:pt x="31" y="73"/>
                  <a:pt x="31" y="73"/>
                  <a:pt x="31" y="73"/>
                </a:cubicBezTo>
                <a:cubicBezTo>
                  <a:pt x="31" y="72"/>
                  <a:pt x="31" y="72"/>
                  <a:pt x="31" y="72"/>
                </a:cubicBezTo>
                <a:cubicBezTo>
                  <a:pt x="31" y="49"/>
                  <a:pt x="31" y="49"/>
                  <a:pt x="31" y="49"/>
                </a:cubicBezTo>
                <a:cubicBezTo>
                  <a:pt x="28" y="50"/>
                  <a:pt x="25" y="51"/>
                  <a:pt x="22" y="53"/>
                </a:cubicBezTo>
                <a:cubicBezTo>
                  <a:pt x="15" y="49"/>
                  <a:pt x="8" y="49"/>
                  <a:pt x="2" y="53"/>
                </a:cubicBezTo>
                <a:cubicBezTo>
                  <a:pt x="3" y="38"/>
                  <a:pt x="16" y="27"/>
                  <a:pt x="31" y="26"/>
                </a:cubicBezTo>
                <a:cubicBezTo>
                  <a:pt x="31" y="22"/>
                  <a:pt x="31" y="22"/>
                  <a:pt x="31" y="22"/>
                </a:cubicBezTo>
                <a:cubicBezTo>
                  <a:pt x="36" y="22"/>
                  <a:pt x="36" y="22"/>
                  <a:pt x="36" y="22"/>
                </a:cubicBezTo>
                <a:close/>
                <a:moveTo>
                  <a:pt x="38" y="11"/>
                </a:moveTo>
                <a:cubicBezTo>
                  <a:pt x="43" y="13"/>
                  <a:pt x="43" y="13"/>
                  <a:pt x="43" y="13"/>
                </a:cubicBezTo>
                <a:cubicBezTo>
                  <a:pt x="41" y="17"/>
                  <a:pt x="41" y="17"/>
                  <a:pt x="41" y="17"/>
                </a:cubicBezTo>
                <a:cubicBezTo>
                  <a:pt x="36" y="15"/>
                  <a:pt x="36" y="15"/>
                  <a:pt x="36" y="15"/>
                </a:cubicBezTo>
                <a:cubicBezTo>
                  <a:pt x="38" y="11"/>
                  <a:pt x="38" y="11"/>
                  <a:pt x="38" y="11"/>
                </a:cubicBezTo>
                <a:close/>
                <a:moveTo>
                  <a:pt x="43" y="2"/>
                </a:moveTo>
                <a:cubicBezTo>
                  <a:pt x="47" y="4"/>
                  <a:pt x="47" y="4"/>
                  <a:pt x="47" y="4"/>
                </a:cubicBezTo>
                <a:cubicBezTo>
                  <a:pt x="45" y="8"/>
                  <a:pt x="45" y="8"/>
                  <a:pt x="45" y="8"/>
                </a:cubicBezTo>
                <a:cubicBezTo>
                  <a:pt x="41" y="6"/>
                  <a:pt x="41" y="6"/>
                  <a:pt x="41" y="6"/>
                </a:cubicBezTo>
                <a:cubicBezTo>
                  <a:pt x="43" y="2"/>
                  <a:pt x="43" y="2"/>
                  <a:pt x="43" y="2"/>
                </a:cubicBezTo>
                <a:close/>
                <a:moveTo>
                  <a:pt x="62" y="24"/>
                </a:moveTo>
                <a:cubicBezTo>
                  <a:pt x="60" y="28"/>
                  <a:pt x="60" y="28"/>
                  <a:pt x="60" y="28"/>
                </a:cubicBezTo>
                <a:cubicBezTo>
                  <a:pt x="64" y="30"/>
                  <a:pt x="64" y="30"/>
                  <a:pt x="64" y="30"/>
                </a:cubicBezTo>
                <a:cubicBezTo>
                  <a:pt x="66" y="26"/>
                  <a:pt x="66" y="26"/>
                  <a:pt x="66" y="26"/>
                </a:cubicBezTo>
                <a:cubicBezTo>
                  <a:pt x="62" y="24"/>
                  <a:pt x="62" y="24"/>
                  <a:pt x="62" y="24"/>
                </a:cubicBezTo>
                <a:close/>
                <a:moveTo>
                  <a:pt x="66" y="15"/>
                </a:moveTo>
                <a:cubicBezTo>
                  <a:pt x="71" y="17"/>
                  <a:pt x="71" y="17"/>
                  <a:pt x="71" y="17"/>
                </a:cubicBezTo>
                <a:cubicBezTo>
                  <a:pt x="69" y="21"/>
                  <a:pt x="69" y="21"/>
                  <a:pt x="69" y="21"/>
                </a:cubicBezTo>
                <a:cubicBezTo>
                  <a:pt x="64" y="19"/>
                  <a:pt x="64" y="19"/>
                  <a:pt x="64" y="19"/>
                </a:cubicBezTo>
                <a:cubicBezTo>
                  <a:pt x="66" y="15"/>
                  <a:pt x="66" y="15"/>
                  <a:pt x="66" y="15"/>
                </a:cubicBezTo>
                <a:close/>
                <a:moveTo>
                  <a:pt x="50" y="18"/>
                </a:moveTo>
                <a:cubicBezTo>
                  <a:pt x="48" y="23"/>
                  <a:pt x="48" y="23"/>
                  <a:pt x="48" y="23"/>
                </a:cubicBezTo>
                <a:cubicBezTo>
                  <a:pt x="52" y="25"/>
                  <a:pt x="52" y="25"/>
                  <a:pt x="52" y="25"/>
                </a:cubicBezTo>
                <a:cubicBezTo>
                  <a:pt x="55" y="21"/>
                  <a:pt x="55" y="21"/>
                  <a:pt x="55" y="21"/>
                </a:cubicBezTo>
                <a:cubicBezTo>
                  <a:pt x="50" y="18"/>
                  <a:pt x="50" y="18"/>
                  <a:pt x="50" y="18"/>
                </a:cubicBezTo>
                <a:close/>
                <a:moveTo>
                  <a:pt x="58" y="1"/>
                </a:moveTo>
                <a:cubicBezTo>
                  <a:pt x="57" y="5"/>
                  <a:pt x="57" y="5"/>
                  <a:pt x="57" y="5"/>
                </a:cubicBezTo>
                <a:cubicBezTo>
                  <a:pt x="61" y="7"/>
                  <a:pt x="61" y="7"/>
                  <a:pt x="61" y="7"/>
                </a:cubicBezTo>
                <a:cubicBezTo>
                  <a:pt x="63" y="4"/>
                  <a:pt x="63" y="4"/>
                  <a:pt x="63" y="4"/>
                </a:cubicBezTo>
                <a:cubicBezTo>
                  <a:pt x="58" y="1"/>
                  <a:pt x="58" y="1"/>
                  <a:pt x="58" y="1"/>
                </a:cubicBezTo>
                <a:close/>
                <a:moveTo>
                  <a:pt x="54" y="9"/>
                </a:moveTo>
                <a:cubicBezTo>
                  <a:pt x="59" y="12"/>
                  <a:pt x="59" y="12"/>
                  <a:pt x="59" y="12"/>
                </a:cubicBezTo>
                <a:cubicBezTo>
                  <a:pt x="57" y="16"/>
                  <a:pt x="57" y="16"/>
                  <a:pt x="57" y="16"/>
                </a:cubicBezTo>
                <a:cubicBezTo>
                  <a:pt x="52" y="14"/>
                  <a:pt x="52" y="14"/>
                  <a:pt x="52" y="14"/>
                </a:cubicBezTo>
                <a:cubicBezTo>
                  <a:pt x="54" y="9"/>
                  <a:pt x="54" y="9"/>
                  <a:pt x="54" y="9"/>
                </a:cubicBezTo>
                <a:close/>
                <a:moveTo>
                  <a:pt x="2" y="27"/>
                </a:moveTo>
                <a:cubicBezTo>
                  <a:pt x="0" y="32"/>
                  <a:pt x="0" y="32"/>
                  <a:pt x="0" y="32"/>
                </a:cubicBezTo>
                <a:cubicBezTo>
                  <a:pt x="4" y="34"/>
                  <a:pt x="4" y="34"/>
                  <a:pt x="4" y="34"/>
                </a:cubicBezTo>
                <a:cubicBezTo>
                  <a:pt x="6" y="29"/>
                  <a:pt x="6" y="29"/>
                  <a:pt x="6" y="29"/>
                </a:cubicBezTo>
                <a:cubicBezTo>
                  <a:pt x="2" y="27"/>
                  <a:pt x="2" y="27"/>
                  <a:pt x="2" y="27"/>
                </a:cubicBezTo>
                <a:close/>
                <a:moveTo>
                  <a:pt x="13" y="3"/>
                </a:moveTo>
                <a:cubicBezTo>
                  <a:pt x="12" y="5"/>
                  <a:pt x="12" y="5"/>
                  <a:pt x="12" y="5"/>
                </a:cubicBezTo>
                <a:cubicBezTo>
                  <a:pt x="17" y="7"/>
                  <a:pt x="17" y="7"/>
                  <a:pt x="17" y="7"/>
                </a:cubicBezTo>
                <a:cubicBezTo>
                  <a:pt x="18" y="5"/>
                  <a:pt x="18" y="5"/>
                  <a:pt x="18" y="5"/>
                </a:cubicBezTo>
                <a:cubicBezTo>
                  <a:pt x="13" y="3"/>
                  <a:pt x="13" y="3"/>
                  <a:pt x="13" y="3"/>
                </a:cubicBezTo>
                <a:close/>
                <a:moveTo>
                  <a:pt x="10" y="9"/>
                </a:moveTo>
                <a:cubicBezTo>
                  <a:pt x="15" y="11"/>
                  <a:pt x="15" y="11"/>
                  <a:pt x="15" y="11"/>
                </a:cubicBezTo>
                <a:cubicBezTo>
                  <a:pt x="13" y="16"/>
                  <a:pt x="13" y="16"/>
                  <a:pt x="13" y="16"/>
                </a:cubicBezTo>
                <a:cubicBezTo>
                  <a:pt x="8" y="14"/>
                  <a:pt x="8" y="14"/>
                  <a:pt x="8" y="14"/>
                </a:cubicBezTo>
                <a:cubicBezTo>
                  <a:pt x="10" y="9"/>
                  <a:pt x="10" y="9"/>
                  <a:pt x="10" y="9"/>
                </a:cubicBezTo>
                <a:close/>
                <a:moveTo>
                  <a:pt x="6" y="18"/>
                </a:moveTo>
                <a:cubicBezTo>
                  <a:pt x="4" y="23"/>
                  <a:pt x="4" y="23"/>
                  <a:pt x="4" y="23"/>
                </a:cubicBezTo>
                <a:cubicBezTo>
                  <a:pt x="8" y="25"/>
                  <a:pt x="8" y="25"/>
                  <a:pt x="8" y="25"/>
                </a:cubicBezTo>
                <a:cubicBezTo>
                  <a:pt x="10" y="20"/>
                  <a:pt x="10" y="20"/>
                  <a:pt x="10" y="20"/>
                </a:cubicBezTo>
                <a:cubicBezTo>
                  <a:pt x="6" y="18"/>
                  <a:pt x="6" y="18"/>
                  <a:pt x="6" y="18"/>
                </a:cubicBezTo>
                <a:close/>
                <a:moveTo>
                  <a:pt x="20" y="18"/>
                </a:moveTo>
                <a:cubicBezTo>
                  <a:pt x="18" y="23"/>
                  <a:pt x="18" y="23"/>
                  <a:pt x="18" y="23"/>
                </a:cubicBezTo>
                <a:cubicBezTo>
                  <a:pt x="22" y="25"/>
                  <a:pt x="22" y="25"/>
                  <a:pt x="22" y="25"/>
                </a:cubicBezTo>
                <a:cubicBezTo>
                  <a:pt x="24" y="20"/>
                  <a:pt x="24" y="20"/>
                  <a:pt x="24" y="20"/>
                </a:cubicBezTo>
                <a:cubicBezTo>
                  <a:pt x="20" y="18"/>
                  <a:pt x="20" y="18"/>
                  <a:pt x="20" y="18"/>
                </a:cubicBezTo>
                <a:close/>
                <a:moveTo>
                  <a:pt x="29" y="0"/>
                </a:moveTo>
                <a:cubicBezTo>
                  <a:pt x="33" y="2"/>
                  <a:pt x="33" y="2"/>
                  <a:pt x="33" y="2"/>
                </a:cubicBezTo>
                <a:cubicBezTo>
                  <a:pt x="31" y="7"/>
                  <a:pt x="31" y="7"/>
                  <a:pt x="31" y="7"/>
                </a:cubicBezTo>
                <a:cubicBezTo>
                  <a:pt x="26" y="5"/>
                  <a:pt x="26" y="5"/>
                  <a:pt x="26" y="5"/>
                </a:cubicBezTo>
                <a:cubicBezTo>
                  <a:pt x="29" y="0"/>
                  <a:pt x="29" y="0"/>
                  <a:pt x="29" y="0"/>
                </a:cubicBezTo>
                <a:close/>
                <a:moveTo>
                  <a:pt x="24" y="9"/>
                </a:moveTo>
                <a:cubicBezTo>
                  <a:pt x="29" y="11"/>
                  <a:pt x="29" y="11"/>
                  <a:pt x="29" y="11"/>
                </a:cubicBezTo>
                <a:cubicBezTo>
                  <a:pt x="27" y="16"/>
                  <a:pt x="27" y="16"/>
                  <a:pt x="27" y="16"/>
                </a:cubicBezTo>
                <a:cubicBezTo>
                  <a:pt x="22" y="14"/>
                  <a:pt x="22" y="14"/>
                  <a:pt x="22" y="14"/>
                </a:cubicBezTo>
                <a:cubicBezTo>
                  <a:pt x="24" y="9"/>
                  <a:pt x="24" y="9"/>
                  <a:pt x="24" y="9"/>
                </a:cubicBezTo>
                <a:close/>
                <a:moveTo>
                  <a:pt x="9" y="45"/>
                </a:moveTo>
                <a:cubicBezTo>
                  <a:pt x="11" y="45"/>
                  <a:pt x="14" y="46"/>
                  <a:pt x="16" y="46"/>
                </a:cubicBezTo>
                <a:cubicBezTo>
                  <a:pt x="20" y="40"/>
                  <a:pt x="24" y="35"/>
                  <a:pt x="27" y="29"/>
                </a:cubicBezTo>
                <a:cubicBezTo>
                  <a:pt x="18" y="33"/>
                  <a:pt x="12" y="39"/>
                  <a:pt x="9" y="45"/>
                </a:cubicBezTo>
                <a:close/>
              </a:path>
            </a:pathLst>
          </a:custGeom>
          <a:solidFill>
            <a:sysClr val="window" lastClr="FFFFFF"/>
          </a:solidFill>
          <a:ln>
            <a:noFill/>
          </a:ln>
        </p:spPr>
        <p:txBody>
          <a:bodyPr lIns="72327" tIns="36163" rIns="72327" bIns="36163"/>
          <a:lstStyle/>
          <a:p>
            <a:pPr>
              <a:defRPr/>
            </a:pPr>
            <a:endParaRPr lang="zh-CN" altLang="en-US" sz="2002" kern="0">
              <a:latin typeface="Arial" panose="020B0604020202020204" pitchFamily="34" charset="0"/>
              <a:ea typeface="微软雅黑" panose="020B0503020204020204" pitchFamily="34" charset="-122"/>
              <a:sym typeface="Arial" panose="020B0604020202020204" pitchFamily="34" charset="0"/>
            </a:endParaRPr>
          </a:p>
        </p:txBody>
      </p:sp>
      <p:sp>
        <p:nvSpPr>
          <p:cNvPr id="87" name="MH_Other_13"/>
          <p:cNvSpPr/>
          <p:nvPr>
            <p:custDataLst>
              <p:tags r:id="rId20"/>
            </p:custDataLst>
          </p:nvPr>
        </p:nvSpPr>
        <p:spPr>
          <a:xfrm rot="2700000">
            <a:off x="7638023" y="5255113"/>
            <a:ext cx="271929" cy="271929"/>
          </a:xfrm>
          <a:custGeom>
            <a:avLst/>
            <a:gdLst>
              <a:gd name="connsiteX0" fmla="*/ 0 w 343791"/>
              <a:gd name="connsiteY0" fmla="*/ 0 h 343791"/>
              <a:gd name="connsiteX1" fmla="*/ 343791 w 343791"/>
              <a:gd name="connsiteY1" fmla="*/ 0 h 343791"/>
              <a:gd name="connsiteX2" fmla="*/ 0 w 343791"/>
              <a:gd name="connsiteY2" fmla="*/ 343791 h 343791"/>
            </a:gdLst>
            <a:ahLst/>
            <a:cxnLst>
              <a:cxn ang="0">
                <a:pos x="connsiteX0" y="connsiteY0"/>
              </a:cxn>
              <a:cxn ang="0">
                <a:pos x="connsiteX1" y="connsiteY1"/>
              </a:cxn>
              <a:cxn ang="0">
                <a:pos x="connsiteX2" y="connsiteY2"/>
              </a:cxn>
            </a:cxnLst>
            <a:rect l="l" t="t" r="r" b="b"/>
            <a:pathLst>
              <a:path w="343791" h="343791">
                <a:moveTo>
                  <a:pt x="0" y="0"/>
                </a:moveTo>
                <a:lnTo>
                  <a:pt x="343791" y="0"/>
                </a:lnTo>
                <a:lnTo>
                  <a:pt x="0" y="343791"/>
                </a:lnTo>
                <a:close/>
              </a:path>
            </a:pathLst>
          </a:custGeom>
          <a:gradFill>
            <a:gsLst>
              <a:gs pos="0">
                <a:sysClr val="window" lastClr="FFFFFF"/>
              </a:gs>
              <a:gs pos="69000">
                <a:schemeClr val="accent3">
                  <a:lumMod val="60000"/>
                  <a:lumOff val="40000"/>
                  <a:alpha val="0"/>
                </a:schemeClr>
              </a:gs>
            </a:gsLst>
            <a:lin ang="2700000" scaled="0"/>
          </a:gradFill>
          <a:ln w="25400" cap="flat" cmpd="sng" algn="ctr">
            <a:noFill/>
            <a:prstDash val="solid"/>
          </a:ln>
          <a:effectLst/>
        </p:spPr>
        <p:txBody>
          <a:bodyPr anchor="ctr"/>
          <a:lstStyle/>
          <a:p>
            <a:pPr algn="ctr">
              <a:defRPr/>
            </a:pPr>
            <a:endParaRPr lang="zh-CN" altLang="en-US" sz="2002" kern="0">
              <a:latin typeface="Arial" panose="020B0604020202020204" pitchFamily="34" charset="0"/>
              <a:ea typeface="微软雅黑" panose="020B0503020204020204" pitchFamily="34" charset="-122"/>
              <a:sym typeface="Arial" panose="020B0604020202020204" pitchFamily="34" charset="0"/>
            </a:endParaRPr>
          </a:p>
        </p:txBody>
      </p:sp>
      <p:sp>
        <p:nvSpPr>
          <p:cNvPr id="89" name="MH_Other_15"/>
          <p:cNvSpPr>
            <a:spLocks noChangeAspect="1" noEditPoints="1"/>
          </p:cNvSpPr>
          <p:nvPr>
            <p:custDataLst>
              <p:tags r:id="rId21"/>
            </p:custDataLst>
          </p:nvPr>
        </p:nvSpPr>
        <p:spPr bwMode="auto">
          <a:xfrm>
            <a:off x="7651988" y="6588600"/>
            <a:ext cx="244699" cy="199325"/>
          </a:xfrm>
          <a:custGeom>
            <a:avLst/>
            <a:gdLst>
              <a:gd name="T0" fmla="*/ 48 w 64"/>
              <a:gd name="T1" fmla="*/ 0 h 52"/>
              <a:gd name="T2" fmla="*/ 51 w 64"/>
              <a:gd name="T3" fmla="*/ 16 h 52"/>
              <a:gd name="T4" fmla="*/ 46 w 64"/>
              <a:gd name="T5" fmla="*/ 8 h 52"/>
              <a:gd name="T6" fmla="*/ 24 w 64"/>
              <a:gd name="T7" fmla="*/ 27 h 52"/>
              <a:gd name="T8" fmla="*/ 16 w 64"/>
              <a:gd name="T9" fmla="*/ 26 h 52"/>
              <a:gd name="T10" fmla="*/ 25 w 64"/>
              <a:gd name="T11" fmla="*/ 32 h 52"/>
              <a:gd name="T12" fmla="*/ 29 w 64"/>
              <a:gd name="T13" fmla="*/ 37 h 52"/>
              <a:gd name="T14" fmla="*/ 0 w 64"/>
              <a:gd name="T15" fmla="*/ 34 h 52"/>
              <a:gd name="T16" fmla="*/ 3 w 64"/>
              <a:gd name="T17" fmla="*/ 0 h 52"/>
              <a:gd name="T18" fmla="*/ 32 w 64"/>
              <a:gd name="T19" fmla="*/ 32 h 52"/>
              <a:gd name="T20" fmla="*/ 45 w 64"/>
              <a:gd name="T21" fmla="*/ 45 h 52"/>
              <a:gd name="T22" fmla="*/ 53 w 64"/>
              <a:gd name="T23" fmla="*/ 43 h 52"/>
              <a:gd name="T24" fmla="*/ 59 w 64"/>
              <a:gd name="T25" fmla="*/ 52 h 52"/>
              <a:gd name="T26" fmla="*/ 57 w 64"/>
              <a:gd name="T27" fmla="*/ 39 h 52"/>
              <a:gd name="T28" fmla="*/ 55 w 64"/>
              <a:gd name="T29" fmla="*/ 40 h 52"/>
              <a:gd name="T30" fmla="*/ 54 w 64"/>
              <a:gd name="T31" fmla="*/ 23 h 52"/>
              <a:gd name="T32" fmla="*/ 54 w 64"/>
              <a:gd name="T33" fmla="*/ 23 h 52"/>
              <a:gd name="T34" fmla="*/ 45 w 64"/>
              <a:gd name="T35" fmla="*/ 19 h 52"/>
              <a:gd name="T36" fmla="*/ 40 w 64"/>
              <a:gd name="T37" fmla="*/ 29 h 52"/>
              <a:gd name="T38" fmla="*/ 50 w 64"/>
              <a:gd name="T39" fmla="*/ 30 h 52"/>
              <a:gd name="T40" fmla="*/ 40 w 64"/>
              <a:gd name="T41" fmla="*/ 29 h 52"/>
              <a:gd name="T42" fmla="*/ 39 w 64"/>
              <a:gd name="T43" fmla="*/ 33 h 52"/>
              <a:gd name="T44" fmla="*/ 51 w 64"/>
              <a:gd name="T45" fmla="*/ 32 h 52"/>
              <a:gd name="T46" fmla="*/ 40 w 64"/>
              <a:gd name="T47" fmla="*/ 34 h 52"/>
              <a:gd name="T48" fmla="*/ 44 w 64"/>
              <a:gd name="T49" fmla="*/ 35 h 52"/>
              <a:gd name="T50" fmla="*/ 40 w 64"/>
              <a:gd name="T51" fmla="*/ 34 h 52"/>
              <a:gd name="T52" fmla="*/ 44 w 64"/>
              <a:gd name="T53" fmla="*/ 28 h 52"/>
              <a:gd name="T54" fmla="*/ 47 w 64"/>
              <a:gd name="T55" fmla="*/ 26 h 52"/>
              <a:gd name="T56" fmla="*/ 45 w 64"/>
              <a:gd name="T57" fmla="*/ 24 h 52"/>
              <a:gd name="T58" fmla="*/ 37 w 64"/>
              <a:gd name="T59" fmla="*/ 32 h 52"/>
              <a:gd name="T60" fmla="*/ 45 w 64"/>
              <a:gd name="T61" fmla="*/ 40 h 52"/>
              <a:gd name="T62" fmla="*/ 51 w 64"/>
              <a:gd name="T63" fmla="*/ 38 h 52"/>
              <a:gd name="T64" fmla="*/ 51 w 64"/>
              <a:gd name="T65" fmla="*/ 38 h 52"/>
              <a:gd name="T66" fmla="*/ 51 w 64"/>
              <a:gd name="T67" fmla="*/ 26 h 52"/>
              <a:gd name="T68" fmla="*/ 51 w 64"/>
              <a:gd name="T69" fmla="*/ 26 h 52"/>
              <a:gd name="T70" fmla="*/ 45 w 64"/>
              <a:gd name="T71" fmla="*/ 24 h 52"/>
              <a:gd name="T72" fmla="*/ 12 w 64"/>
              <a:gd name="T73" fmla="*/ 15 h 52"/>
              <a:gd name="T74" fmla="*/ 5 w 64"/>
              <a:gd name="T75" fmla="*/ 29 h 52"/>
              <a:gd name="T76" fmla="*/ 16 w 64"/>
              <a:gd name="T77" fmla="*/ 19 h 52"/>
              <a:gd name="T78" fmla="*/ 25 w 64"/>
              <a:gd name="T79" fmla="*/ 21 h 52"/>
              <a:gd name="T80" fmla="*/ 42 w 64"/>
              <a:gd name="T81" fmla="*/ 5 h 52"/>
              <a:gd name="T82" fmla="*/ 16 w 64"/>
              <a:gd name="T83"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 h="52">
                <a:moveTo>
                  <a:pt x="3" y="0"/>
                </a:moveTo>
                <a:cubicBezTo>
                  <a:pt x="48" y="0"/>
                  <a:pt x="48" y="0"/>
                  <a:pt x="48" y="0"/>
                </a:cubicBezTo>
                <a:cubicBezTo>
                  <a:pt x="51" y="2"/>
                  <a:pt x="51" y="2"/>
                  <a:pt x="51" y="2"/>
                </a:cubicBezTo>
                <a:cubicBezTo>
                  <a:pt x="51" y="16"/>
                  <a:pt x="51" y="16"/>
                  <a:pt x="51" y="16"/>
                </a:cubicBezTo>
                <a:cubicBezTo>
                  <a:pt x="49" y="16"/>
                  <a:pt x="47" y="15"/>
                  <a:pt x="46" y="15"/>
                </a:cubicBezTo>
                <a:cubicBezTo>
                  <a:pt x="46" y="8"/>
                  <a:pt x="46" y="8"/>
                  <a:pt x="46" y="8"/>
                </a:cubicBezTo>
                <a:cubicBezTo>
                  <a:pt x="39" y="14"/>
                  <a:pt x="33" y="20"/>
                  <a:pt x="27" y="27"/>
                </a:cubicBezTo>
                <a:cubicBezTo>
                  <a:pt x="24" y="27"/>
                  <a:pt x="24" y="27"/>
                  <a:pt x="24" y="27"/>
                </a:cubicBezTo>
                <a:cubicBezTo>
                  <a:pt x="19" y="22"/>
                  <a:pt x="19" y="22"/>
                  <a:pt x="19" y="22"/>
                </a:cubicBezTo>
                <a:cubicBezTo>
                  <a:pt x="16" y="26"/>
                  <a:pt x="16" y="26"/>
                  <a:pt x="16" y="26"/>
                </a:cubicBezTo>
                <a:cubicBezTo>
                  <a:pt x="9" y="32"/>
                  <a:pt x="9" y="32"/>
                  <a:pt x="9" y="32"/>
                </a:cubicBezTo>
                <a:cubicBezTo>
                  <a:pt x="25" y="32"/>
                  <a:pt x="25" y="32"/>
                  <a:pt x="25" y="32"/>
                </a:cubicBezTo>
                <a:cubicBezTo>
                  <a:pt x="29" y="32"/>
                  <a:pt x="29" y="32"/>
                  <a:pt x="29" y="32"/>
                </a:cubicBezTo>
                <a:cubicBezTo>
                  <a:pt x="29" y="33"/>
                  <a:pt x="29" y="35"/>
                  <a:pt x="29" y="37"/>
                </a:cubicBezTo>
                <a:cubicBezTo>
                  <a:pt x="3" y="37"/>
                  <a:pt x="3" y="37"/>
                  <a:pt x="3" y="37"/>
                </a:cubicBezTo>
                <a:cubicBezTo>
                  <a:pt x="0" y="34"/>
                  <a:pt x="0" y="34"/>
                  <a:pt x="0" y="34"/>
                </a:cubicBezTo>
                <a:cubicBezTo>
                  <a:pt x="0" y="2"/>
                  <a:pt x="0" y="2"/>
                  <a:pt x="0" y="2"/>
                </a:cubicBezTo>
                <a:cubicBezTo>
                  <a:pt x="3" y="0"/>
                  <a:pt x="3" y="0"/>
                  <a:pt x="3" y="0"/>
                </a:cubicBezTo>
                <a:close/>
                <a:moveTo>
                  <a:pt x="36" y="23"/>
                </a:moveTo>
                <a:cubicBezTo>
                  <a:pt x="34" y="25"/>
                  <a:pt x="33" y="28"/>
                  <a:pt x="32" y="32"/>
                </a:cubicBezTo>
                <a:cubicBezTo>
                  <a:pt x="32" y="35"/>
                  <a:pt x="34" y="38"/>
                  <a:pt x="36" y="41"/>
                </a:cubicBezTo>
                <a:cubicBezTo>
                  <a:pt x="38" y="43"/>
                  <a:pt x="42" y="44"/>
                  <a:pt x="45" y="45"/>
                </a:cubicBezTo>
                <a:cubicBezTo>
                  <a:pt x="48" y="45"/>
                  <a:pt x="50" y="44"/>
                  <a:pt x="53" y="42"/>
                </a:cubicBezTo>
                <a:cubicBezTo>
                  <a:pt x="53" y="43"/>
                  <a:pt x="53" y="43"/>
                  <a:pt x="53" y="43"/>
                </a:cubicBezTo>
                <a:cubicBezTo>
                  <a:pt x="52" y="44"/>
                  <a:pt x="52" y="44"/>
                  <a:pt x="52" y="44"/>
                </a:cubicBezTo>
                <a:cubicBezTo>
                  <a:pt x="59" y="52"/>
                  <a:pt x="59" y="52"/>
                  <a:pt x="59" y="52"/>
                </a:cubicBezTo>
                <a:cubicBezTo>
                  <a:pt x="64" y="47"/>
                  <a:pt x="64" y="47"/>
                  <a:pt x="64" y="47"/>
                </a:cubicBezTo>
                <a:cubicBezTo>
                  <a:pt x="57" y="39"/>
                  <a:pt x="57" y="39"/>
                  <a:pt x="57" y="39"/>
                </a:cubicBezTo>
                <a:cubicBezTo>
                  <a:pt x="55" y="41"/>
                  <a:pt x="55" y="41"/>
                  <a:pt x="55" y="41"/>
                </a:cubicBezTo>
                <a:cubicBezTo>
                  <a:pt x="55" y="40"/>
                  <a:pt x="55" y="40"/>
                  <a:pt x="55" y="40"/>
                </a:cubicBezTo>
                <a:cubicBezTo>
                  <a:pt x="57" y="38"/>
                  <a:pt x="58" y="35"/>
                  <a:pt x="58" y="32"/>
                </a:cubicBezTo>
                <a:cubicBezTo>
                  <a:pt x="58" y="29"/>
                  <a:pt x="57" y="26"/>
                  <a:pt x="54" y="23"/>
                </a:cubicBezTo>
                <a:cubicBezTo>
                  <a:pt x="54" y="23"/>
                  <a:pt x="54" y="23"/>
                  <a:pt x="54" y="23"/>
                </a:cubicBezTo>
                <a:cubicBezTo>
                  <a:pt x="54" y="23"/>
                  <a:pt x="54" y="23"/>
                  <a:pt x="54" y="23"/>
                </a:cubicBezTo>
                <a:cubicBezTo>
                  <a:pt x="54" y="23"/>
                  <a:pt x="54" y="23"/>
                  <a:pt x="54" y="23"/>
                </a:cubicBezTo>
                <a:cubicBezTo>
                  <a:pt x="52" y="20"/>
                  <a:pt x="49" y="19"/>
                  <a:pt x="45" y="19"/>
                </a:cubicBezTo>
                <a:cubicBezTo>
                  <a:pt x="42" y="19"/>
                  <a:pt x="39" y="20"/>
                  <a:pt x="36" y="23"/>
                </a:cubicBezTo>
                <a:close/>
                <a:moveTo>
                  <a:pt x="40" y="29"/>
                </a:moveTo>
                <a:cubicBezTo>
                  <a:pt x="40" y="30"/>
                  <a:pt x="40" y="30"/>
                  <a:pt x="40" y="30"/>
                </a:cubicBezTo>
                <a:cubicBezTo>
                  <a:pt x="50" y="30"/>
                  <a:pt x="50" y="30"/>
                  <a:pt x="50" y="30"/>
                </a:cubicBezTo>
                <a:cubicBezTo>
                  <a:pt x="50" y="29"/>
                  <a:pt x="50" y="29"/>
                  <a:pt x="50" y="29"/>
                </a:cubicBezTo>
                <a:cubicBezTo>
                  <a:pt x="40" y="29"/>
                  <a:pt x="40" y="29"/>
                  <a:pt x="40" y="29"/>
                </a:cubicBezTo>
                <a:close/>
                <a:moveTo>
                  <a:pt x="39" y="32"/>
                </a:moveTo>
                <a:cubicBezTo>
                  <a:pt x="39" y="33"/>
                  <a:pt x="39" y="33"/>
                  <a:pt x="39" y="33"/>
                </a:cubicBezTo>
                <a:cubicBezTo>
                  <a:pt x="51" y="33"/>
                  <a:pt x="51" y="33"/>
                  <a:pt x="51" y="33"/>
                </a:cubicBezTo>
                <a:cubicBezTo>
                  <a:pt x="51" y="32"/>
                  <a:pt x="51" y="32"/>
                  <a:pt x="51" y="32"/>
                </a:cubicBezTo>
                <a:cubicBezTo>
                  <a:pt x="39" y="32"/>
                  <a:pt x="39" y="32"/>
                  <a:pt x="39" y="32"/>
                </a:cubicBezTo>
                <a:close/>
                <a:moveTo>
                  <a:pt x="40" y="34"/>
                </a:moveTo>
                <a:cubicBezTo>
                  <a:pt x="40" y="35"/>
                  <a:pt x="40" y="35"/>
                  <a:pt x="40" y="35"/>
                </a:cubicBezTo>
                <a:cubicBezTo>
                  <a:pt x="44" y="35"/>
                  <a:pt x="44" y="35"/>
                  <a:pt x="44" y="35"/>
                </a:cubicBezTo>
                <a:cubicBezTo>
                  <a:pt x="44" y="34"/>
                  <a:pt x="44" y="34"/>
                  <a:pt x="44" y="34"/>
                </a:cubicBezTo>
                <a:cubicBezTo>
                  <a:pt x="40" y="34"/>
                  <a:pt x="40" y="34"/>
                  <a:pt x="40" y="34"/>
                </a:cubicBezTo>
                <a:close/>
                <a:moveTo>
                  <a:pt x="44" y="26"/>
                </a:moveTo>
                <a:cubicBezTo>
                  <a:pt x="44" y="28"/>
                  <a:pt x="44" y="28"/>
                  <a:pt x="44" y="28"/>
                </a:cubicBezTo>
                <a:cubicBezTo>
                  <a:pt x="47" y="28"/>
                  <a:pt x="47" y="28"/>
                  <a:pt x="47" y="28"/>
                </a:cubicBezTo>
                <a:cubicBezTo>
                  <a:pt x="47" y="26"/>
                  <a:pt x="47" y="26"/>
                  <a:pt x="47" y="26"/>
                </a:cubicBezTo>
                <a:cubicBezTo>
                  <a:pt x="44" y="26"/>
                  <a:pt x="44" y="26"/>
                  <a:pt x="44" y="26"/>
                </a:cubicBezTo>
                <a:close/>
                <a:moveTo>
                  <a:pt x="45" y="24"/>
                </a:moveTo>
                <a:cubicBezTo>
                  <a:pt x="43" y="24"/>
                  <a:pt x="41" y="25"/>
                  <a:pt x="40" y="26"/>
                </a:cubicBezTo>
                <a:cubicBezTo>
                  <a:pt x="38" y="28"/>
                  <a:pt x="37" y="30"/>
                  <a:pt x="37" y="32"/>
                </a:cubicBezTo>
                <a:cubicBezTo>
                  <a:pt x="37" y="34"/>
                  <a:pt x="38" y="36"/>
                  <a:pt x="39" y="37"/>
                </a:cubicBezTo>
                <a:cubicBezTo>
                  <a:pt x="41" y="39"/>
                  <a:pt x="43" y="40"/>
                  <a:pt x="45" y="40"/>
                </a:cubicBezTo>
                <a:cubicBezTo>
                  <a:pt x="47" y="40"/>
                  <a:pt x="49" y="39"/>
                  <a:pt x="51" y="38"/>
                </a:cubicBezTo>
                <a:cubicBezTo>
                  <a:pt x="51" y="38"/>
                  <a:pt x="51" y="38"/>
                  <a:pt x="51" y="38"/>
                </a:cubicBezTo>
                <a:cubicBezTo>
                  <a:pt x="51" y="38"/>
                  <a:pt x="51" y="38"/>
                  <a:pt x="51" y="38"/>
                </a:cubicBezTo>
                <a:cubicBezTo>
                  <a:pt x="51" y="38"/>
                  <a:pt x="51" y="38"/>
                  <a:pt x="51" y="38"/>
                </a:cubicBezTo>
                <a:cubicBezTo>
                  <a:pt x="52" y="36"/>
                  <a:pt x="53" y="34"/>
                  <a:pt x="53" y="32"/>
                </a:cubicBezTo>
                <a:cubicBezTo>
                  <a:pt x="53" y="30"/>
                  <a:pt x="52" y="28"/>
                  <a:pt x="51" y="26"/>
                </a:cubicBezTo>
                <a:cubicBezTo>
                  <a:pt x="51" y="26"/>
                  <a:pt x="51" y="26"/>
                  <a:pt x="51" y="26"/>
                </a:cubicBezTo>
                <a:cubicBezTo>
                  <a:pt x="51" y="26"/>
                  <a:pt x="51" y="26"/>
                  <a:pt x="51" y="26"/>
                </a:cubicBezTo>
                <a:cubicBezTo>
                  <a:pt x="51" y="26"/>
                  <a:pt x="51" y="26"/>
                  <a:pt x="51" y="26"/>
                </a:cubicBezTo>
                <a:cubicBezTo>
                  <a:pt x="49" y="25"/>
                  <a:pt x="47" y="24"/>
                  <a:pt x="45" y="24"/>
                </a:cubicBezTo>
                <a:close/>
                <a:moveTo>
                  <a:pt x="16" y="19"/>
                </a:moveTo>
                <a:cubicBezTo>
                  <a:pt x="12" y="15"/>
                  <a:pt x="12" y="15"/>
                  <a:pt x="12" y="15"/>
                </a:cubicBezTo>
                <a:cubicBezTo>
                  <a:pt x="5" y="8"/>
                  <a:pt x="5" y="8"/>
                  <a:pt x="5" y="8"/>
                </a:cubicBezTo>
                <a:cubicBezTo>
                  <a:pt x="5" y="29"/>
                  <a:pt x="5" y="29"/>
                  <a:pt x="5" y="29"/>
                </a:cubicBezTo>
                <a:cubicBezTo>
                  <a:pt x="12" y="22"/>
                  <a:pt x="12" y="22"/>
                  <a:pt x="12" y="22"/>
                </a:cubicBezTo>
                <a:cubicBezTo>
                  <a:pt x="16" y="19"/>
                  <a:pt x="16" y="19"/>
                  <a:pt x="16" y="19"/>
                </a:cubicBezTo>
                <a:close/>
                <a:moveTo>
                  <a:pt x="16" y="12"/>
                </a:moveTo>
                <a:cubicBezTo>
                  <a:pt x="25" y="21"/>
                  <a:pt x="25" y="21"/>
                  <a:pt x="25" y="21"/>
                </a:cubicBezTo>
                <a:cubicBezTo>
                  <a:pt x="35" y="12"/>
                  <a:pt x="35" y="12"/>
                  <a:pt x="35" y="12"/>
                </a:cubicBezTo>
                <a:cubicBezTo>
                  <a:pt x="42" y="5"/>
                  <a:pt x="42" y="5"/>
                  <a:pt x="42" y="5"/>
                </a:cubicBezTo>
                <a:cubicBezTo>
                  <a:pt x="9" y="5"/>
                  <a:pt x="9" y="5"/>
                  <a:pt x="9" y="5"/>
                </a:cubicBezTo>
                <a:lnTo>
                  <a:pt x="16" y="12"/>
                </a:lnTo>
                <a:close/>
              </a:path>
            </a:pathLst>
          </a:custGeom>
          <a:solidFill>
            <a:sysClr val="window" lastClr="FFFFFF"/>
          </a:solidFill>
          <a:ln>
            <a:noFill/>
          </a:ln>
        </p:spPr>
        <p:txBody>
          <a:bodyPr lIns="72327" tIns="36163" rIns="72327" bIns="36163"/>
          <a:lstStyle/>
          <a:p>
            <a:pPr>
              <a:defRPr/>
            </a:pPr>
            <a:endParaRPr lang="zh-CN" altLang="en-US" sz="2002" kern="0">
              <a:latin typeface="Arial" panose="020B0604020202020204" pitchFamily="34" charset="0"/>
              <a:ea typeface="微软雅黑" panose="020B0503020204020204" pitchFamily="34" charset="-122"/>
              <a:sym typeface="Arial" panose="020B0604020202020204" pitchFamily="34" charset="0"/>
            </a:endParaRPr>
          </a:p>
        </p:txBody>
      </p:sp>
      <p:pic>
        <p:nvPicPr>
          <p:cNvPr id="39" name="图片 38"/>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494655" y="-180501"/>
            <a:ext cx="1667520" cy="1510826"/>
          </a:xfrm>
          <a:prstGeom prst="rect">
            <a:avLst/>
          </a:prstGeom>
        </p:spPr>
      </p:pic>
      <p:sp>
        <p:nvSpPr>
          <p:cNvPr id="40" name="文本框 5"/>
          <p:cNvSpPr txBox="1"/>
          <p:nvPr/>
        </p:nvSpPr>
        <p:spPr>
          <a:xfrm>
            <a:off x="2466975" y="210155"/>
            <a:ext cx="9677399" cy="2559570"/>
          </a:xfrm>
          <a:prstGeom prst="rect">
            <a:avLst/>
          </a:prstGeom>
          <a:noFill/>
        </p:spPr>
        <p:txBody>
          <a:bodyPr wrap="square" lIns="96416" tIns="48208" rIns="96416" bIns="48208" rtlCol="0">
            <a:spAutoFit/>
          </a:bodyPr>
          <a:lstStyle>
            <a:defPPr>
              <a:defRPr lang="zh-CN"/>
            </a:defPPr>
            <a:lvl1pPr>
              <a:defRPr sz="4000">
                <a:solidFill>
                  <a:schemeClr val="accent1">
                    <a:lumMod val="50000"/>
                  </a:schemeClr>
                </a:solidFill>
                <a:latin typeface="微软雅黑" pitchFamily="34" charset="-122"/>
                <a:ea typeface="微软雅黑" pitchFamily="34" charset="-122"/>
              </a:defRPr>
            </a:lvl1pPr>
          </a:lstStyle>
          <a:p>
            <a:pPr algn="ctr"/>
            <a:r>
              <a:rPr lang="en-US" sz="3200" i="1" dirty="0" err="1" smtClean="0">
                <a:latin typeface="Times New Roman" pitchFamily="18" charset="0"/>
                <a:cs typeface="Times New Roman" pitchFamily="18" charset="0"/>
              </a:rPr>
              <a:t>Cậu</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cai</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nón</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dấu</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lông</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gà</a:t>
            </a:r>
            <a:endParaRPr lang="en-US" sz="3200" i="1" dirty="0" smtClean="0">
              <a:latin typeface="Times New Roman" pitchFamily="18" charset="0"/>
              <a:cs typeface="Times New Roman" pitchFamily="18" charset="0"/>
            </a:endParaRPr>
          </a:p>
          <a:p>
            <a:pPr algn="ctr"/>
            <a:r>
              <a:rPr lang="en-US" sz="3200" i="1" dirty="0" err="1" smtClean="0">
                <a:latin typeface="Times New Roman" pitchFamily="18" charset="0"/>
                <a:cs typeface="Times New Roman" pitchFamily="18" charset="0"/>
              </a:rPr>
              <a:t>Ngón</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tay</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đeo</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nhẫn</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gọi</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là</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cậu</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cai</a:t>
            </a:r>
            <a:endParaRPr lang="en-US" sz="3200" i="1" dirty="0" smtClean="0">
              <a:latin typeface="Times New Roman" pitchFamily="18" charset="0"/>
              <a:cs typeface="Times New Roman" pitchFamily="18" charset="0"/>
            </a:endParaRPr>
          </a:p>
          <a:p>
            <a:pPr algn="ctr"/>
            <a:r>
              <a:rPr lang="en-US" sz="3200" i="1" dirty="0" err="1" smtClean="0">
                <a:latin typeface="Times New Roman" pitchFamily="18" charset="0"/>
                <a:cs typeface="Times New Roman" pitchFamily="18" charset="0"/>
              </a:rPr>
              <a:t>Ba</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năm</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được</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một</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chuyến</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sai</a:t>
            </a:r>
            <a:endParaRPr lang="en-US" sz="3200" i="1" dirty="0" smtClean="0">
              <a:latin typeface="Times New Roman" pitchFamily="18" charset="0"/>
              <a:cs typeface="Times New Roman" pitchFamily="18" charset="0"/>
            </a:endParaRPr>
          </a:p>
          <a:p>
            <a:pPr algn="ctr"/>
            <a:r>
              <a:rPr lang="en-US" sz="3200" i="1" dirty="0" err="1" smtClean="0">
                <a:latin typeface="Times New Roman" pitchFamily="18" charset="0"/>
                <a:cs typeface="Times New Roman" pitchFamily="18" charset="0"/>
              </a:rPr>
              <a:t>Áo</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ngắn</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đi</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mượn</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quần</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dài</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đi</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thuê</a:t>
            </a:r>
            <a:r>
              <a:rPr lang="en-US" sz="3200" i="1" dirty="0" smtClean="0">
                <a:latin typeface="Times New Roman" pitchFamily="18" charset="0"/>
                <a:cs typeface="Times New Roman" pitchFamily="18" charset="0"/>
              </a:rPr>
              <a:t>.</a:t>
            </a:r>
          </a:p>
          <a:p>
            <a:pPr algn="ct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ca </a:t>
            </a:r>
            <a:r>
              <a:rPr lang="en-US" sz="3200" dirty="0" err="1" smtClean="0">
                <a:latin typeface="Times New Roman" pitchFamily="18" charset="0"/>
                <a:cs typeface="Times New Roman" pitchFamily="18" charset="0"/>
              </a:rPr>
              <a:t>dao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nằm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bài</a:t>
            </a:r>
            <a:r>
              <a:rPr lang="en-US" sz="3200" dirty="0" smtClean="0">
                <a:latin typeface="Times New Roman" pitchFamily="18" charset="0"/>
                <a:cs typeface="Times New Roman" pitchFamily="18" charset="0"/>
              </a:rPr>
              <a:t> ca </a:t>
            </a:r>
            <a:r>
              <a:rPr lang="en-US" sz="3200" dirty="0" err="1" smtClean="0">
                <a:latin typeface="Times New Roman" pitchFamily="18" charset="0"/>
                <a:cs typeface="Times New Roman" pitchFamily="18" charset="0"/>
              </a:rPr>
              <a:t>dao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nào</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5121" name="Rectangle 1"/>
          <p:cNvSpPr>
            <a:spLocks noChangeArrowheads="1"/>
          </p:cNvSpPr>
          <p:nvPr/>
        </p:nvSpPr>
        <p:spPr bwMode="auto">
          <a:xfrm>
            <a:off x="409575" y="3224907"/>
            <a:ext cx="44958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Những</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câu</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hát</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về</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tình</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cảm</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gia</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đình</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4" name="Rectangle 1"/>
          <p:cNvSpPr>
            <a:spLocks noChangeArrowheads="1"/>
          </p:cNvSpPr>
          <p:nvPr/>
        </p:nvSpPr>
        <p:spPr bwMode="auto">
          <a:xfrm>
            <a:off x="8562975" y="3463925"/>
            <a:ext cx="36576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Những</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câu</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hát</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châm</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biếm</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4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5" name="Rectangle 1"/>
          <p:cNvSpPr>
            <a:spLocks noChangeArrowheads="1"/>
          </p:cNvSpPr>
          <p:nvPr/>
        </p:nvSpPr>
        <p:spPr bwMode="auto">
          <a:xfrm>
            <a:off x="-276225" y="5216525"/>
            <a:ext cx="4905375"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Những</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câu</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hát</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về</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tình</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yêu</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quê</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hương</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đất</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nước</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con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người</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lang="en-US" sz="3200" dirty="0" smtClean="0">
              <a:latin typeface="Times New Roman" pitchFamily="18" charset="0"/>
              <a:ea typeface="Times New Roman" pitchFamily="18" charset="0"/>
              <a:cs typeface="Times New Roman" pitchFamily="18" charset="0"/>
            </a:endParaRPr>
          </a:p>
        </p:txBody>
      </p:sp>
      <p:sp>
        <p:nvSpPr>
          <p:cNvPr id="36" name="Rectangle 1"/>
          <p:cNvSpPr>
            <a:spLocks noChangeArrowheads="1"/>
          </p:cNvSpPr>
          <p:nvPr/>
        </p:nvSpPr>
        <p:spPr bwMode="auto">
          <a:xfrm>
            <a:off x="7953375" y="6359525"/>
            <a:ext cx="4905375"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Những</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câu</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hát</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than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thân</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7863017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ppt_x"/>
                                          </p:val>
                                        </p:tav>
                                        <p:tav tm="100000">
                                          <p:val>
                                            <p:strVal val="#ppt_x"/>
                                          </p:val>
                                        </p:tav>
                                      </p:tavLst>
                                    </p:anim>
                                    <p:anim calcmode="lin" valueType="num">
                                      <p:cBhvr additive="base">
                                        <p:cTn id="12" dur="500" fill="hold"/>
                                        <p:tgtEl>
                                          <p:spTgt spid="40"/>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81"/>
                                        </p:tgtEl>
                                        <p:attrNameLst>
                                          <p:attrName>style.visibility</p:attrName>
                                        </p:attrNameLst>
                                      </p:cBhvr>
                                      <p:to>
                                        <p:strVal val="visible"/>
                                      </p:to>
                                    </p:set>
                                    <p:anim calcmode="lin" valueType="num">
                                      <p:cBhvr>
                                        <p:cTn id="15" dur="500" fill="hold"/>
                                        <p:tgtEl>
                                          <p:spTgt spid="81"/>
                                        </p:tgtEl>
                                        <p:attrNameLst>
                                          <p:attrName>ppt_w</p:attrName>
                                        </p:attrNameLst>
                                      </p:cBhvr>
                                      <p:tavLst>
                                        <p:tav tm="0">
                                          <p:val>
                                            <p:fltVal val="0"/>
                                          </p:val>
                                        </p:tav>
                                        <p:tav tm="100000">
                                          <p:val>
                                            <p:strVal val="#ppt_w"/>
                                          </p:val>
                                        </p:tav>
                                      </p:tavLst>
                                    </p:anim>
                                    <p:anim calcmode="lin" valueType="num">
                                      <p:cBhvr>
                                        <p:cTn id="16" dur="500" fill="hold"/>
                                        <p:tgtEl>
                                          <p:spTgt spid="81"/>
                                        </p:tgtEl>
                                        <p:attrNameLst>
                                          <p:attrName>ppt_h</p:attrName>
                                        </p:attrNameLst>
                                      </p:cBhvr>
                                      <p:tavLst>
                                        <p:tav tm="0">
                                          <p:val>
                                            <p:fltVal val="0"/>
                                          </p:val>
                                        </p:tav>
                                        <p:tav tm="100000">
                                          <p:val>
                                            <p:strVal val="#ppt_h"/>
                                          </p:val>
                                        </p:tav>
                                      </p:tavLst>
                                    </p:anim>
                                    <p:animEffect transition="in" filter="fade">
                                      <p:cBhvr>
                                        <p:cTn id="17" dur="500"/>
                                        <p:tgtEl>
                                          <p:spTgt spid="8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p:cTn id="20" dur="500" fill="hold"/>
                                        <p:tgtEl>
                                          <p:spTgt spid="48"/>
                                        </p:tgtEl>
                                        <p:attrNameLst>
                                          <p:attrName>ppt_w</p:attrName>
                                        </p:attrNameLst>
                                      </p:cBhvr>
                                      <p:tavLst>
                                        <p:tav tm="0">
                                          <p:val>
                                            <p:fltVal val="0"/>
                                          </p:val>
                                        </p:tav>
                                        <p:tav tm="100000">
                                          <p:val>
                                            <p:strVal val="#ppt_w"/>
                                          </p:val>
                                        </p:tav>
                                      </p:tavLst>
                                    </p:anim>
                                    <p:anim calcmode="lin" valueType="num">
                                      <p:cBhvr>
                                        <p:cTn id="21" dur="500" fill="hold"/>
                                        <p:tgtEl>
                                          <p:spTgt spid="48"/>
                                        </p:tgtEl>
                                        <p:attrNameLst>
                                          <p:attrName>ppt_h</p:attrName>
                                        </p:attrNameLst>
                                      </p:cBhvr>
                                      <p:tavLst>
                                        <p:tav tm="0">
                                          <p:val>
                                            <p:fltVal val="0"/>
                                          </p:val>
                                        </p:tav>
                                        <p:tav tm="100000">
                                          <p:val>
                                            <p:strVal val="#ppt_h"/>
                                          </p:val>
                                        </p:tav>
                                      </p:tavLst>
                                    </p:anim>
                                    <p:animEffect transition="in" filter="fade">
                                      <p:cBhvr>
                                        <p:cTn id="22" dur="500"/>
                                        <p:tgtEl>
                                          <p:spTgt spid="48"/>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p:cTn id="25" dur="500" fill="hold"/>
                                        <p:tgtEl>
                                          <p:spTgt spid="49"/>
                                        </p:tgtEl>
                                        <p:attrNameLst>
                                          <p:attrName>ppt_w</p:attrName>
                                        </p:attrNameLst>
                                      </p:cBhvr>
                                      <p:tavLst>
                                        <p:tav tm="0">
                                          <p:val>
                                            <p:fltVal val="0"/>
                                          </p:val>
                                        </p:tav>
                                        <p:tav tm="100000">
                                          <p:val>
                                            <p:strVal val="#ppt_w"/>
                                          </p:val>
                                        </p:tav>
                                      </p:tavLst>
                                    </p:anim>
                                    <p:anim calcmode="lin" valueType="num">
                                      <p:cBhvr>
                                        <p:cTn id="26" dur="500" fill="hold"/>
                                        <p:tgtEl>
                                          <p:spTgt spid="49"/>
                                        </p:tgtEl>
                                        <p:attrNameLst>
                                          <p:attrName>ppt_h</p:attrName>
                                        </p:attrNameLst>
                                      </p:cBhvr>
                                      <p:tavLst>
                                        <p:tav tm="0">
                                          <p:val>
                                            <p:fltVal val="0"/>
                                          </p:val>
                                        </p:tav>
                                        <p:tav tm="100000">
                                          <p:val>
                                            <p:strVal val="#ppt_h"/>
                                          </p:val>
                                        </p:tav>
                                      </p:tavLst>
                                    </p:anim>
                                    <p:animEffect transition="in" filter="fade">
                                      <p:cBhvr>
                                        <p:cTn id="27" dur="500"/>
                                        <p:tgtEl>
                                          <p:spTgt spid="49"/>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p:cTn id="40" dur="500" fill="hold"/>
                                        <p:tgtEl>
                                          <p:spTgt spid="53"/>
                                        </p:tgtEl>
                                        <p:attrNameLst>
                                          <p:attrName>ppt_w</p:attrName>
                                        </p:attrNameLst>
                                      </p:cBhvr>
                                      <p:tavLst>
                                        <p:tav tm="0">
                                          <p:val>
                                            <p:fltVal val="0"/>
                                          </p:val>
                                        </p:tav>
                                        <p:tav tm="100000">
                                          <p:val>
                                            <p:strVal val="#ppt_w"/>
                                          </p:val>
                                        </p:tav>
                                      </p:tavLst>
                                    </p:anim>
                                    <p:anim calcmode="lin" valueType="num">
                                      <p:cBhvr>
                                        <p:cTn id="41" dur="500" fill="hold"/>
                                        <p:tgtEl>
                                          <p:spTgt spid="53"/>
                                        </p:tgtEl>
                                        <p:attrNameLst>
                                          <p:attrName>ppt_h</p:attrName>
                                        </p:attrNameLst>
                                      </p:cBhvr>
                                      <p:tavLst>
                                        <p:tav tm="0">
                                          <p:val>
                                            <p:fltVal val="0"/>
                                          </p:val>
                                        </p:tav>
                                        <p:tav tm="100000">
                                          <p:val>
                                            <p:strVal val="#ppt_h"/>
                                          </p:val>
                                        </p:tav>
                                      </p:tavLst>
                                    </p:anim>
                                    <p:animEffect transition="in" filter="fade">
                                      <p:cBhvr>
                                        <p:cTn id="42" dur="500"/>
                                        <p:tgtEl>
                                          <p:spTgt spid="53"/>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anim calcmode="lin" valueType="num">
                                      <p:cBhvr>
                                        <p:cTn id="45" dur="500" fill="hold"/>
                                        <p:tgtEl>
                                          <p:spTgt spid="54"/>
                                        </p:tgtEl>
                                        <p:attrNameLst>
                                          <p:attrName>ppt_w</p:attrName>
                                        </p:attrNameLst>
                                      </p:cBhvr>
                                      <p:tavLst>
                                        <p:tav tm="0">
                                          <p:val>
                                            <p:fltVal val="0"/>
                                          </p:val>
                                        </p:tav>
                                        <p:tav tm="100000">
                                          <p:val>
                                            <p:strVal val="#ppt_w"/>
                                          </p:val>
                                        </p:tav>
                                      </p:tavLst>
                                    </p:anim>
                                    <p:anim calcmode="lin" valueType="num">
                                      <p:cBhvr>
                                        <p:cTn id="46" dur="500" fill="hold"/>
                                        <p:tgtEl>
                                          <p:spTgt spid="54"/>
                                        </p:tgtEl>
                                        <p:attrNameLst>
                                          <p:attrName>ppt_h</p:attrName>
                                        </p:attrNameLst>
                                      </p:cBhvr>
                                      <p:tavLst>
                                        <p:tav tm="0">
                                          <p:val>
                                            <p:fltVal val="0"/>
                                          </p:val>
                                        </p:tav>
                                        <p:tav tm="100000">
                                          <p:val>
                                            <p:strVal val="#ppt_h"/>
                                          </p:val>
                                        </p:tav>
                                      </p:tavLst>
                                    </p:anim>
                                    <p:animEffect transition="in" filter="fade">
                                      <p:cBhvr>
                                        <p:cTn id="47" dur="500"/>
                                        <p:tgtEl>
                                          <p:spTgt spid="54"/>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6"/>
                                        </p:tgtEl>
                                        <p:attrNameLst>
                                          <p:attrName>style.visibility</p:attrName>
                                        </p:attrNameLst>
                                      </p:cBhvr>
                                      <p:to>
                                        <p:strVal val="visible"/>
                                      </p:to>
                                    </p:set>
                                    <p:anim calcmode="lin" valueType="num">
                                      <p:cBhvr>
                                        <p:cTn id="50" dur="500" fill="hold"/>
                                        <p:tgtEl>
                                          <p:spTgt spid="56"/>
                                        </p:tgtEl>
                                        <p:attrNameLst>
                                          <p:attrName>ppt_w</p:attrName>
                                        </p:attrNameLst>
                                      </p:cBhvr>
                                      <p:tavLst>
                                        <p:tav tm="0">
                                          <p:val>
                                            <p:fltVal val="0"/>
                                          </p:val>
                                        </p:tav>
                                        <p:tav tm="100000">
                                          <p:val>
                                            <p:strVal val="#ppt_w"/>
                                          </p:val>
                                        </p:tav>
                                      </p:tavLst>
                                    </p:anim>
                                    <p:anim calcmode="lin" valueType="num">
                                      <p:cBhvr>
                                        <p:cTn id="51" dur="500" fill="hold"/>
                                        <p:tgtEl>
                                          <p:spTgt spid="56"/>
                                        </p:tgtEl>
                                        <p:attrNameLst>
                                          <p:attrName>ppt_h</p:attrName>
                                        </p:attrNameLst>
                                      </p:cBhvr>
                                      <p:tavLst>
                                        <p:tav tm="0">
                                          <p:val>
                                            <p:fltVal val="0"/>
                                          </p:val>
                                        </p:tav>
                                        <p:tav tm="100000">
                                          <p:val>
                                            <p:strVal val="#ppt_h"/>
                                          </p:val>
                                        </p:tav>
                                      </p:tavLst>
                                    </p:anim>
                                    <p:animEffect transition="in" filter="fade">
                                      <p:cBhvr>
                                        <p:cTn id="52" dur="500"/>
                                        <p:tgtEl>
                                          <p:spTgt spid="56"/>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58"/>
                                        </p:tgtEl>
                                        <p:attrNameLst>
                                          <p:attrName>style.visibility</p:attrName>
                                        </p:attrNameLst>
                                      </p:cBhvr>
                                      <p:to>
                                        <p:strVal val="visible"/>
                                      </p:to>
                                    </p:set>
                                    <p:anim calcmode="lin" valueType="num">
                                      <p:cBhvr>
                                        <p:cTn id="60" dur="500" fill="hold"/>
                                        <p:tgtEl>
                                          <p:spTgt spid="58"/>
                                        </p:tgtEl>
                                        <p:attrNameLst>
                                          <p:attrName>ppt_w</p:attrName>
                                        </p:attrNameLst>
                                      </p:cBhvr>
                                      <p:tavLst>
                                        <p:tav tm="0">
                                          <p:val>
                                            <p:fltVal val="0"/>
                                          </p:val>
                                        </p:tav>
                                        <p:tav tm="100000">
                                          <p:val>
                                            <p:strVal val="#ppt_w"/>
                                          </p:val>
                                        </p:tav>
                                      </p:tavLst>
                                    </p:anim>
                                    <p:anim calcmode="lin" valueType="num">
                                      <p:cBhvr>
                                        <p:cTn id="61" dur="500" fill="hold"/>
                                        <p:tgtEl>
                                          <p:spTgt spid="58"/>
                                        </p:tgtEl>
                                        <p:attrNameLst>
                                          <p:attrName>ppt_h</p:attrName>
                                        </p:attrNameLst>
                                      </p:cBhvr>
                                      <p:tavLst>
                                        <p:tav tm="0">
                                          <p:val>
                                            <p:fltVal val="0"/>
                                          </p:val>
                                        </p:tav>
                                        <p:tav tm="100000">
                                          <p:val>
                                            <p:strVal val="#ppt_h"/>
                                          </p:val>
                                        </p:tav>
                                      </p:tavLst>
                                    </p:anim>
                                    <p:animEffect transition="in" filter="fade">
                                      <p:cBhvr>
                                        <p:cTn id="62" dur="500"/>
                                        <p:tgtEl>
                                          <p:spTgt spid="58"/>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62"/>
                                        </p:tgtEl>
                                        <p:attrNameLst>
                                          <p:attrName>style.visibility</p:attrName>
                                        </p:attrNameLst>
                                      </p:cBhvr>
                                      <p:to>
                                        <p:strVal val="visible"/>
                                      </p:to>
                                    </p:set>
                                    <p:anim calcmode="lin" valueType="num">
                                      <p:cBhvr>
                                        <p:cTn id="70" dur="500" fill="hold"/>
                                        <p:tgtEl>
                                          <p:spTgt spid="62"/>
                                        </p:tgtEl>
                                        <p:attrNameLst>
                                          <p:attrName>ppt_w</p:attrName>
                                        </p:attrNameLst>
                                      </p:cBhvr>
                                      <p:tavLst>
                                        <p:tav tm="0">
                                          <p:val>
                                            <p:fltVal val="0"/>
                                          </p:val>
                                        </p:tav>
                                        <p:tav tm="100000">
                                          <p:val>
                                            <p:strVal val="#ppt_w"/>
                                          </p:val>
                                        </p:tav>
                                      </p:tavLst>
                                    </p:anim>
                                    <p:anim calcmode="lin" valueType="num">
                                      <p:cBhvr>
                                        <p:cTn id="71" dur="500" fill="hold"/>
                                        <p:tgtEl>
                                          <p:spTgt spid="62"/>
                                        </p:tgtEl>
                                        <p:attrNameLst>
                                          <p:attrName>ppt_h</p:attrName>
                                        </p:attrNameLst>
                                      </p:cBhvr>
                                      <p:tavLst>
                                        <p:tav tm="0">
                                          <p:val>
                                            <p:fltVal val="0"/>
                                          </p:val>
                                        </p:tav>
                                        <p:tav tm="100000">
                                          <p:val>
                                            <p:strVal val="#ppt_h"/>
                                          </p:val>
                                        </p:tav>
                                      </p:tavLst>
                                    </p:anim>
                                    <p:animEffect transition="in" filter="fade">
                                      <p:cBhvr>
                                        <p:cTn id="72" dur="500"/>
                                        <p:tgtEl>
                                          <p:spTgt spid="62"/>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63"/>
                                        </p:tgtEl>
                                        <p:attrNameLst>
                                          <p:attrName>style.visibility</p:attrName>
                                        </p:attrNameLst>
                                      </p:cBhvr>
                                      <p:to>
                                        <p:strVal val="visible"/>
                                      </p:to>
                                    </p:set>
                                    <p:anim calcmode="lin" valueType="num">
                                      <p:cBhvr>
                                        <p:cTn id="75" dur="500" fill="hold"/>
                                        <p:tgtEl>
                                          <p:spTgt spid="63"/>
                                        </p:tgtEl>
                                        <p:attrNameLst>
                                          <p:attrName>ppt_w</p:attrName>
                                        </p:attrNameLst>
                                      </p:cBhvr>
                                      <p:tavLst>
                                        <p:tav tm="0">
                                          <p:val>
                                            <p:fltVal val="0"/>
                                          </p:val>
                                        </p:tav>
                                        <p:tav tm="100000">
                                          <p:val>
                                            <p:strVal val="#ppt_w"/>
                                          </p:val>
                                        </p:tav>
                                      </p:tavLst>
                                    </p:anim>
                                    <p:anim calcmode="lin" valueType="num">
                                      <p:cBhvr>
                                        <p:cTn id="76" dur="500" fill="hold"/>
                                        <p:tgtEl>
                                          <p:spTgt spid="63"/>
                                        </p:tgtEl>
                                        <p:attrNameLst>
                                          <p:attrName>ppt_h</p:attrName>
                                        </p:attrNameLst>
                                      </p:cBhvr>
                                      <p:tavLst>
                                        <p:tav tm="0">
                                          <p:val>
                                            <p:fltVal val="0"/>
                                          </p:val>
                                        </p:tav>
                                        <p:tav tm="100000">
                                          <p:val>
                                            <p:strVal val="#ppt_h"/>
                                          </p:val>
                                        </p:tav>
                                      </p:tavLst>
                                    </p:anim>
                                    <p:animEffect transition="in" filter="fade">
                                      <p:cBhvr>
                                        <p:cTn id="77" dur="500"/>
                                        <p:tgtEl>
                                          <p:spTgt spid="63"/>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65"/>
                                        </p:tgtEl>
                                        <p:attrNameLst>
                                          <p:attrName>style.visibility</p:attrName>
                                        </p:attrNameLst>
                                      </p:cBhvr>
                                      <p:to>
                                        <p:strVal val="visible"/>
                                      </p:to>
                                    </p:set>
                                    <p:anim calcmode="lin" valueType="num">
                                      <p:cBhvr>
                                        <p:cTn id="80" dur="500" fill="hold"/>
                                        <p:tgtEl>
                                          <p:spTgt spid="65"/>
                                        </p:tgtEl>
                                        <p:attrNameLst>
                                          <p:attrName>ppt_w</p:attrName>
                                        </p:attrNameLst>
                                      </p:cBhvr>
                                      <p:tavLst>
                                        <p:tav tm="0">
                                          <p:val>
                                            <p:fltVal val="0"/>
                                          </p:val>
                                        </p:tav>
                                        <p:tav tm="100000">
                                          <p:val>
                                            <p:strVal val="#ppt_w"/>
                                          </p:val>
                                        </p:tav>
                                      </p:tavLst>
                                    </p:anim>
                                    <p:anim calcmode="lin" valueType="num">
                                      <p:cBhvr>
                                        <p:cTn id="81" dur="500" fill="hold"/>
                                        <p:tgtEl>
                                          <p:spTgt spid="65"/>
                                        </p:tgtEl>
                                        <p:attrNameLst>
                                          <p:attrName>ppt_h</p:attrName>
                                        </p:attrNameLst>
                                      </p:cBhvr>
                                      <p:tavLst>
                                        <p:tav tm="0">
                                          <p:val>
                                            <p:fltVal val="0"/>
                                          </p:val>
                                        </p:tav>
                                        <p:tav tm="100000">
                                          <p:val>
                                            <p:strVal val="#ppt_h"/>
                                          </p:val>
                                        </p:tav>
                                      </p:tavLst>
                                    </p:anim>
                                    <p:animEffect transition="in" filter="fade">
                                      <p:cBhvr>
                                        <p:cTn id="82" dur="500"/>
                                        <p:tgtEl>
                                          <p:spTgt spid="65"/>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72"/>
                                        </p:tgtEl>
                                        <p:attrNameLst>
                                          <p:attrName>style.visibility</p:attrName>
                                        </p:attrNameLst>
                                      </p:cBhvr>
                                      <p:to>
                                        <p:strVal val="visible"/>
                                      </p:to>
                                    </p:set>
                                    <p:anim calcmode="lin" valueType="num">
                                      <p:cBhvr>
                                        <p:cTn id="85" dur="500" fill="hold"/>
                                        <p:tgtEl>
                                          <p:spTgt spid="72"/>
                                        </p:tgtEl>
                                        <p:attrNameLst>
                                          <p:attrName>ppt_w</p:attrName>
                                        </p:attrNameLst>
                                      </p:cBhvr>
                                      <p:tavLst>
                                        <p:tav tm="0">
                                          <p:val>
                                            <p:fltVal val="0"/>
                                          </p:val>
                                        </p:tav>
                                        <p:tav tm="100000">
                                          <p:val>
                                            <p:strVal val="#ppt_w"/>
                                          </p:val>
                                        </p:tav>
                                      </p:tavLst>
                                    </p:anim>
                                    <p:anim calcmode="lin" valueType="num">
                                      <p:cBhvr>
                                        <p:cTn id="86" dur="500" fill="hold"/>
                                        <p:tgtEl>
                                          <p:spTgt spid="72"/>
                                        </p:tgtEl>
                                        <p:attrNameLst>
                                          <p:attrName>ppt_h</p:attrName>
                                        </p:attrNameLst>
                                      </p:cBhvr>
                                      <p:tavLst>
                                        <p:tav tm="0">
                                          <p:val>
                                            <p:fltVal val="0"/>
                                          </p:val>
                                        </p:tav>
                                        <p:tav tm="100000">
                                          <p:val>
                                            <p:strVal val="#ppt_h"/>
                                          </p:val>
                                        </p:tav>
                                      </p:tavLst>
                                    </p:anim>
                                    <p:animEffect transition="in" filter="fade">
                                      <p:cBhvr>
                                        <p:cTn id="87" dur="500"/>
                                        <p:tgtEl>
                                          <p:spTgt spid="72"/>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fltVal val="0"/>
                                          </p:val>
                                        </p:tav>
                                        <p:tav tm="100000">
                                          <p:val>
                                            <p:strVal val="#ppt_w"/>
                                          </p:val>
                                        </p:tav>
                                      </p:tavLst>
                                    </p:anim>
                                    <p:anim calcmode="lin" valueType="num">
                                      <p:cBhvr>
                                        <p:cTn id="91" dur="500" fill="hold"/>
                                        <p:tgtEl>
                                          <p:spTgt spid="73"/>
                                        </p:tgtEl>
                                        <p:attrNameLst>
                                          <p:attrName>ppt_h</p:attrName>
                                        </p:attrNameLst>
                                      </p:cBhvr>
                                      <p:tavLst>
                                        <p:tav tm="0">
                                          <p:val>
                                            <p:fltVal val="0"/>
                                          </p:val>
                                        </p:tav>
                                        <p:tav tm="100000">
                                          <p:val>
                                            <p:strVal val="#ppt_h"/>
                                          </p:val>
                                        </p:tav>
                                      </p:tavLst>
                                    </p:anim>
                                    <p:animEffect transition="in" filter="fade">
                                      <p:cBhvr>
                                        <p:cTn id="92" dur="500"/>
                                        <p:tgtEl>
                                          <p:spTgt spid="73"/>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79"/>
                                        </p:tgtEl>
                                        <p:attrNameLst>
                                          <p:attrName>style.visibility</p:attrName>
                                        </p:attrNameLst>
                                      </p:cBhvr>
                                      <p:to>
                                        <p:strVal val="visible"/>
                                      </p:to>
                                    </p:set>
                                    <p:anim calcmode="lin" valueType="num">
                                      <p:cBhvr>
                                        <p:cTn id="100" dur="500" fill="hold"/>
                                        <p:tgtEl>
                                          <p:spTgt spid="79"/>
                                        </p:tgtEl>
                                        <p:attrNameLst>
                                          <p:attrName>ppt_w</p:attrName>
                                        </p:attrNameLst>
                                      </p:cBhvr>
                                      <p:tavLst>
                                        <p:tav tm="0">
                                          <p:val>
                                            <p:fltVal val="0"/>
                                          </p:val>
                                        </p:tav>
                                        <p:tav tm="100000">
                                          <p:val>
                                            <p:strVal val="#ppt_w"/>
                                          </p:val>
                                        </p:tav>
                                      </p:tavLst>
                                    </p:anim>
                                    <p:anim calcmode="lin" valueType="num">
                                      <p:cBhvr>
                                        <p:cTn id="101" dur="500" fill="hold"/>
                                        <p:tgtEl>
                                          <p:spTgt spid="79"/>
                                        </p:tgtEl>
                                        <p:attrNameLst>
                                          <p:attrName>ppt_h</p:attrName>
                                        </p:attrNameLst>
                                      </p:cBhvr>
                                      <p:tavLst>
                                        <p:tav tm="0">
                                          <p:val>
                                            <p:fltVal val="0"/>
                                          </p:val>
                                        </p:tav>
                                        <p:tav tm="100000">
                                          <p:val>
                                            <p:strVal val="#ppt_h"/>
                                          </p:val>
                                        </p:tav>
                                      </p:tavLst>
                                    </p:anim>
                                    <p:animEffect transition="in" filter="fade">
                                      <p:cBhvr>
                                        <p:cTn id="102" dur="500"/>
                                        <p:tgtEl>
                                          <p:spTgt spid="79"/>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87"/>
                                        </p:tgtEl>
                                        <p:attrNameLst>
                                          <p:attrName>style.visibility</p:attrName>
                                        </p:attrNameLst>
                                      </p:cBhvr>
                                      <p:to>
                                        <p:strVal val="visible"/>
                                      </p:to>
                                    </p:set>
                                    <p:anim calcmode="lin" valueType="num">
                                      <p:cBhvr>
                                        <p:cTn id="105" dur="500" fill="hold"/>
                                        <p:tgtEl>
                                          <p:spTgt spid="87"/>
                                        </p:tgtEl>
                                        <p:attrNameLst>
                                          <p:attrName>ppt_w</p:attrName>
                                        </p:attrNameLst>
                                      </p:cBhvr>
                                      <p:tavLst>
                                        <p:tav tm="0">
                                          <p:val>
                                            <p:fltVal val="0"/>
                                          </p:val>
                                        </p:tav>
                                        <p:tav tm="100000">
                                          <p:val>
                                            <p:strVal val="#ppt_w"/>
                                          </p:val>
                                        </p:tav>
                                      </p:tavLst>
                                    </p:anim>
                                    <p:anim calcmode="lin" valueType="num">
                                      <p:cBhvr>
                                        <p:cTn id="106" dur="500" fill="hold"/>
                                        <p:tgtEl>
                                          <p:spTgt spid="87"/>
                                        </p:tgtEl>
                                        <p:attrNameLst>
                                          <p:attrName>ppt_h</p:attrName>
                                        </p:attrNameLst>
                                      </p:cBhvr>
                                      <p:tavLst>
                                        <p:tav tm="0">
                                          <p:val>
                                            <p:fltVal val="0"/>
                                          </p:val>
                                        </p:tav>
                                        <p:tav tm="100000">
                                          <p:val>
                                            <p:strVal val="#ppt_h"/>
                                          </p:val>
                                        </p:tav>
                                      </p:tavLst>
                                    </p:anim>
                                    <p:animEffect transition="in" filter="fade">
                                      <p:cBhvr>
                                        <p:cTn id="107" dur="500"/>
                                        <p:tgtEl>
                                          <p:spTgt spid="8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89"/>
                                        </p:tgtEl>
                                        <p:attrNameLst>
                                          <p:attrName>style.visibility</p:attrName>
                                        </p:attrNameLst>
                                      </p:cBhvr>
                                      <p:to>
                                        <p:strVal val="visible"/>
                                      </p:to>
                                    </p:set>
                                    <p:anim calcmode="lin" valueType="num">
                                      <p:cBhvr>
                                        <p:cTn id="110" dur="500" fill="hold"/>
                                        <p:tgtEl>
                                          <p:spTgt spid="89"/>
                                        </p:tgtEl>
                                        <p:attrNameLst>
                                          <p:attrName>ppt_w</p:attrName>
                                        </p:attrNameLst>
                                      </p:cBhvr>
                                      <p:tavLst>
                                        <p:tav tm="0">
                                          <p:val>
                                            <p:fltVal val="0"/>
                                          </p:val>
                                        </p:tav>
                                        <p:tav tm="100000">
                                          <p:val>
                                            <p:strVal val="#ppt_w"/>
                                          </p:val>
                                        </p:tav>
                                      </p:tavLst>
                                    </p:anim>
                                    <p:anim calcmode="lin" valueType="num">
                                      <p:cBhvr>
                                        <p:cTn id="111" dur="500" fill="hold"/>
                                        <p:tgtEl>
                                          <p:spTgt spid="89"/>
                                        </p:tgtEl>
                                        <p:attrNameLst>
                                          <p:attrName>ppt_h</p:attrName>
                                        </p:attrNameLst>
                                      </p:cBhvr>
                                      <p:tavLst>
                                        <p:tav tm="0">
                                          <p:val>
                                            <p:fltVal val="0"/>
                                          </p:val>
                                        </p:tav>
                                        <p:tav tm="100000">
                                          <p:val>
                                            <p:strVal val="#ppt_h"/>
                                          </p:val>
                                        </p:tav>
                                      </p:tavLst>
                                    </p:anim>
                                    <p:animEffect transition="in" filter="fade">
                                      <p:cBhvr>
                                        <p:cTn id="112" dur="500"/>
                                        <p:tgtEl>
                                          <p:spTgt spid="89"/>
                                        </p:tgtEl>
                                      </p:cBhvr>
                                    </p:animEffect>
                                  </p:childTnLst>
                                </p:cTn>
                              </p:par>
                            </p:childTnLst>
                          </p:cTn>
                        </p:par>
                      </p:childTnLst>
                    </p:cTn>
                  </p:par>
                  <p:par>
                    <p:cTn id="113" fill="hold">
                      <p:stCondLst>
                        <p:cond delay="indefinite"/>
                      </p:stCondLst>
                      <p:childTnLst>
                        <p:par>
                          <p:cTn id="114" fill="hold">
                            <p:stCondLst>
                              <p:cond delay="0"/>
                            </p:stCondLst>
                            <p:childTnLst>
                              <p:par>
                                <p:cTn id="115" presetID="6" presetClass="entr" presetSubtype="16" fill="hold" grpId="0" nodeType="clickEffect">
                                  <p:stCondLst>
                                    <p:cond delay="0"/>
                                  </p:stCondLst>
                                  <p:childTnLst>
                                    <p:set>
                                      <p:cBhvr>
                                        <p:cTn id="116" dur="1" fill="hold">
                                          <p:stCondLst>
                                            <p:cond delay="0"/>
                                          </p:stCondLst>
                                        </p:cTn>
                                        <p:tgtEl>
                                          <p:spTgt spid="5121"/>
                                        </p:tgtEl>
                                        <p:attrNameLst>
                                          <p:attrName>style.visibility</p:attrName>
                                        </p:attrNameLst>
                                      </p:cBhvr>
                                      <p:to>
                                        <p:strVal val="visible"/>
                                      </p:to>
                                    </p:set>
                                    <p:animEffect transition="in" filter="circle(in)">
                                      <p:cBhvr>
                                        <p:cTn id="117" dur="2000"/>
                                        <p:tgtEl>
                                          <p:spTgt spid="5121"/>
                                        </p:tgtEl>
                                      </p:cBhvr>
                                    </p:animEffect>
                                  </p:childTnLst>
                                </p:cTn>
                              </p:par>
                            </p:childTnLst>
                          </p:cTn>
                        </p:par>
                      </p:childTnLst>
                    </p:cTn>
                  </p:par>
                  <p:par>
                    <p:cTn id="118" fill="hold">
                      <p:stCondLst>
                        <p:cond delay="indefinite"/>
                      </p:stCondLst>
                      <p:childTnLst>
                        <p:par>
                          <p:cTn id="119" fill="hold">
                            <p:stCondLst>
                              <p:cond delay="0"/>
                            </p:stCondLst>
                            <p:childTnLst>
                              <p:par>
                                <p:cTn id="120" presetID="6" presetClass="entr" presetSubtype="16" fill="hold" grpId="0" nodeType="clickEffect">
                                  <p:stCondLst>
                                    <p:cond delay="0"/>
                                  </p:stCondLst>
                                  <p:childTnLst>
                                    <p:set>
                                      <p:cBhvr>
                                        <p:cTn id="121" dur="1" fill="hold">
                                          <p:stCondLst>
                                            <p:cond delay="0"/>
                                          </p:stCondLst>
                                        </p:cTn>
                                        <p:tgtEl>
                                          <p:spTgt spid="35"/>
                                        </p:tgtEl>
                                        <p:attrNameLst>
                                          <p:attrName>style.visibility</p:attrName>
                                        </p:attrNameLst>
                                      </p:cBhvr>
                                      <p:to>
                                        <p:strVal val="visible"/>
                                      </p:to>
                                    </p:set>
                                    <p:animEffect transition="in" filter="circle(in)">
                                      <p:cBhvr>
                                        <p:cTn id="122" dur="2000"/>
                                        <p:tgtEl>
                                          <p:spTgt spid="35"/>
                                        </p:tgtEl>
                                      </p:cBhvr>
                                    </p:animEffect>
                                  </p:childTnLst>
                                </p:cTn>
                              </p:par>
                            </p:childTnLst>
                          </p:cTn>
                        </p:par>
                      </p:childTnLst>
                    </p:cTn>
                  </p:par>
                  <p:par>
                    <p:cTn id="123" fill="hold">
                      <p:stCondLst>
                        <p:cond delay="indefinite"/>
                      </p:stCondLst>
                      <p:childTnLst>
                        <p:par>
                          <p:cTn id="124" fill="hold">
                            <p:stCondLst>
                              <p:cond delay="0"/>
                            </p:stCondLst>
                            <p:childTnLst>
                              <p:par>
                                <p:cTn id="125" presetID="6" presetClass="entr" presetSubtype="16" fill="hold" grpId="0" nodeType="clickEffect">
                                  <p:stCondLst>
                                    <p:cond delay="0"/>
                                  </p:stCondLst>
                                  <p:childTnLst>
                                    <p:set>
                                      <p:cBhvr>
                                        <p:cTn id="126" dur="1" fill="hold">
                                          <p:stCondLst>
                                            <p:cond delay="0"/>
                                          </p:stCondLst>
                                        </p:cTn>
                                        <p:tgtEl>
                                          <p:spTgt spid="36"/>
                                        </p:tgtEl>
                                        <p:attrNameLst>
                                          <p:attrName>style.visibility</p:attrName>
                                        </p:attrNameLst>
                                      </p:cBhvr>
                                      <p:to>
                                        <p:strVal val="visible"/>
                                      </p:to>
                                    </p:set>
                                    <p:animEffect transition="in" filter="circle(in)">
                                      <p:cBhvr>
                                        <p:cTn id="127" dur="2000"/>
                                        <p:tgtEl>
                                          <p:spTgt spid="36"/>
                                        </p:tgtEl>
                                      </p:cBhvr>
                                    </p:animEffect>
                                  </p:childTnLst>
                                </p:cTn>
                              </p:par>
                            </p:childTnLst>
                          </p:cTn>
                        </p:par>
                      </p:childTnLst>
                    </p:cTn>
                  </p:par>
                  <p:par>
                    <p:cTn id="128" fill="hold">
                      <p:stCondLst>
                        <p:cond delay="indefinite"/>
                      </p:stCondLst>
                      <p:childTnLst>
                        <p:par>
                          <p:cTn id="129" fill="hold">
                            <p:stCondLst>
                              <p:cond delay="0"/>
                            </p:stCondLst>
                            <p:childTnLst>
                              <p:par>
                                <p:cTn id="130" presetID="6" presetClass="entr" presetSubtype="16" fill="hold" grpId="0" nodeType="clickEffect">
                                  <p:stCondLst>
                                    <p:cond delay="0"/>
                                  </p:stCondLst>
                                  <p:childTnLst>
                                    <p:set>
                                      <p:cBhvr>
                                        <p:cTn id="131" dur="1" fill="hold">
                                          <p:stCondLst>
                                            <p:cond delay="0"/>
                                          </p:stCondLst>
                                        </p:cTn>
                                        <p:tgtEl>
                                          <p:spTgt spid="34"/>
                                        </p:tgtEl>
                                        <p:attrNameLst>
                                          <p:attrName>style.visibility</p:attrName>
                                        </p:attrNameLst>
                                      </p:cBhvr>
                                      <p:to>
                                        <p:strVal val="visible"/>
                                      </p:to>
                                    </p:set>
                                    <p:animEffect transition="in" filter="circle(in)">
                                      <p:cBhvr>
                                        <p:cTn id="132" dur="2000"/>
                                        <p:tgtEl>
                                          <p:spTgt spid="34"/>
                                        </p:tgtEl>
                                      </p:cBhvr>
                                    </p:animEffect>
                                  </p:childTnLst>
                                </p:cTn>
                              </p:par>
                            </p:childTnLst>
                          </p:cTn>
                        </p:par>
                      </p:childTnLst>
                    </p:cTn>
                  </p:par>
                  <p:par>
                    <p:cTn id="133" fill="hold">
                      <p:stCondLst>
                        <p:cond delay="indefinite"/>
                      </p:stCondLst>
                      <p:childTnLst>
                        <p:par>
                          <p:cTn id="134" fill="hold">
                            <p:stCondLst>
                              <p:cond delay="0"/>
                            </p:stCondLst>
                            <p:childTnLst>
                              <p:par>
                                <p:cTn id="135" presetID="8" presetClass="emph" presetSubtype="0" fill="hold" grpId="1" nodeType="clickEffect">
                                  <p:stCondLst>
                                    <p:cond delay="0"/>
                                  </p:stCondLst>
                                  <p:childTnLst>
                                    <p:animRot by="21600000">
                                      <p:cBhvr>
                                        <p:cTn id="136" dur="2000" fill="hold"/>
                                        <p:tgtEl>
                                          <p:spTgt spid="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48" grpId="0" animBg="1"/>
      <p:bldP spid="49" grpId="0" animBg="1"/>
      <p:bldP spid="50" grpId="0" animBg="1"/>
      <p:bldP spid="52" grpId="0"/>
      <p:bldP spid="53" grpId="0" animBg="1"/>
      <p:bldP spid="54" grpId="0" animBg="1"/>
      <p:bldP spid="56" grpId="0"/>
      <p:bldP spid="57" grpId="0" animBg="1"/>
      <p:bldP spid="58" grpId="0" animBg="1"/>
      <p:bldP spid="60" grpId="0"/>
      <p:bldP spid="62" grpId="0" animBg="1"/>
      <p:bldP spid="63" grpId="0" animBg="1"/>
      <p:bldP spid="65" grpId="0"/>
      <p:bldP spid="72" grpId="0" animBg="1"/>
      <p:bldP spid="73" grpId="0" animBg="1"/>
      <p:bldP spid="77" grpId="0" animBg="1"/>
      <p:bldP spid="79" grpId="0" animBg="1"/>
      <p:bldP spid="87" grpId="0" animBg="1"/>
      <p:bldP spid="89" grpId="0" animBg="1"/>
      <p:bldP spid="40" grpId="0"/>
      <p:bldP spid="5121" grpId="0"/>
      <p:bldP spid="34" grpId="0"/>
      <p:bldP spid="34" grpId="1"/>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900983" y="-193674"/>
            <a:ext cx="9957414" cy="7426324"/>
          </a:xfrm>
          <a:prstGeom prst="rect">
            <a:avLst/>
          </a:prstGeom>
        </p:spPr>
      </p:pic>
      <p:sp>
        <p:nvSpPr>
          <p:cNvPr id="17" name="TextBox 7"/>
          <p:cNvSpPr>
            <a:spLocks noChangeArrowheads="1"/>
          </p:cNvSpPr>
          <p:nvPr/>
        </p:nvSpPr>
        <p:spPr bwMode="auto">
          <a:xfrm rot="20086724">
            <a:off x="4845236" y="2469447"/>
            <a:ext cx="4102638"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8000" b="1" spc="422" dirty="0" err="1" smtClean="0">
                <a:solidFill>
                  <a:srgbClr val="147D21"/>
                </a:solidFill>
                <a:latin typeface="Times New Roman" pitchFamily="18" charset="0"/>
                <a:ea typeface="微软雅黑" pitchFamily="34" charset="-122"/>
                <a:cs typeface="Times New Roman" pitchFamily="18" charset="0"/>
                <a:sym typeface="微软雅黑" pitchFamily="34" charset="-122"/>
              </a:rPr>
              <a:t>Tạm</a:t>
            </a:r>
            <a:r>
              <a:rPr lang="en-US" altLang="zh-CN" sz="8000" b="1" spc="422" dirty="0" smtClean="0">
                <a:solidFill>
                  <a:srgbClr val="147D21"/>
                </a:solidFill>
                <a:latin typeface="Times New Roman" pitchFamily="18" charset="0"/>
                <a:ea typeface="微软雅黑" pitchFamily="34" charset="-122"/>
                <a:cs typeface="Times New Roman" pitchFamily="18" charset="0"/>
                <a:sym typeface="微软雅黑" pitchFamily="34" charset="-122"/>
              </a:rPr>
              <a:t> </a:t>
            </a:r>
            <a:r>
              <a:rPr lang="en-US" altLang="zh-CN" sz="8000" b="1" spc="422" dirty="0" err="1" smtClean="0">
                <a:solidFill>
                  <a:srgbClr val="147D21"/>
                </a:solidFill>
                <a:latin typeface="Times New Roman" pitchFamily="18" charset="0"/>
                <a:ea typeface="微软雅黑" pitchFamily="34" charset="-122"/>
                <a:cs typeface="Times New Roman" pitchFamily="18" charset="0"/>
                <a:sym typeface="微软雅黑" pitchFamily="34" charset="-122"/>
              </a:rPr>
              <a:t>biệt</a:t>
            </a:r>
            <a:endParaRPr lang="zh-CN" altLang="en-US" sz="8000" b="1" spc="422" dirty="0">
              <a:solidFill>
                <a:srgbClr val="147D21"/>
              </a:solidFill>
              <a:latin typeface="Times New Roman" pitchFamily="18" charset="0"/>
              <a:ea typeface="微软雅黑" pitchFamily="34" charset="-122"/>
              <a:cs typeface="Times New Roman" pitchFamily="18" charset="0"/>
              <a:sym typeface="微软雅黑" pitchFamily="34" charset="-122"/>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5" y="2789100"/>
            <a:ext cx="5203109" cy="3681516"/>
          </a:xfrm>
          <a:prstGeom prst="rect">
            <a:avLst/>
          </a:prstGeom>
        </p:spPr>
      </p:pic>
    </p:spTree>
    <p:extLst>
      <p:ext uri="{BB962C8B-B14F-4D97-AF65-F5344CB8AC3E}">
        <p14:creationId xmlns:p14="http://schemas.microsoft.com/office/powerpoint/2010/main" val="34598821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12" fill="hold" grpId="0" nodeType="withEffect">
                                  <p:stCondLst>
                                    <p:cond delay="0"/>
                                  </p:stCondLst>
                                  <p:iterate type="lt">
                                    <p:tmPct val="13000"/>
                                  </p:iterate>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600" fill="hold"/>
                                        <p:tgtEl>
                                          <p:spTgt spid="17"/>
                                        </p:tgtEl>
                                        <p:attrNameLst>
                                          <p:attrName>ppt_x</p:attrName>
                                        </p:attrNameLst>
                                      </p:cBhvr>
                                      <p:tavLst>
                                        <p:tav tm="0">
                                          <p:val>
                                            <p:strVal val="0-#ppt_w/2"/>
                                          </p:val>
                                        </p:tav>
                                        <p:tav tm="100000">
                                          <p:val>
                                            <p:strVal val="#ppt_x"/>
                                          </p:val>
                                        </p:tav>
                                      </p:tavLst>
                                    </p:anim>
                                    <p:anim calcmode="lin" valueType="num">
                                      <p:cBhvr additive="base">
                                        <p:cTn id="17" dur="6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905375" y="1986242"/>
            <a:ext cx="7953022" cy="5246407"/>
          </a:xfrm>
          <a:prstGeom prst="rect">
            <a:avLst/>
          </a:prstGeom>
        </p:spPr>
      </p:pic>
      <p:sp>
        <p:nvSpPr>
          <p:cNvPr id="17" name="TextBox 7"/>
          <p:cNvSpPr>
            <a:spLocks noChangeArrowheads="1"/>
          </p:cNvSpPr>
          <p:nvPr/>
        </p:nvSpPr>
        <p:spPr bwMode="auto">
          <a:xfrm rot="20086724">
            <a:off x="6297816" y="3517303"/>
            <a:ext cx="410263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13800" b="1" spc="422" dirty="0" smtClean="0">
                <a:solidFill>
                  <a:srgbClr val="147D21"/>
                </a:solidFill>
                <a:latin typeface="Times New Roman" pitchFamily="18" charset="0"/>
                <a:ea typeface="微软雅黑" pitchFamily="34" charset="-122"/>
                <a:cs typeface="Times New Roman" pitchFamily="18" charset="0"/>
                <a:sym typeface="微软雅黑" pitchFamily="34" charset="-122"/>
              </a:rPr>
              <a:t>I.</a:t>
            </a:r>
            <a:endParaRPr lang="zh-CN" altLang="en-US" sz="13800" b="1" spc="422" dirty="0">
              <a:solidFill>
                <a:srgbClr val="147D21"/>
              </a:solidFill>
              <a:latin typeface="Times New Roman" pitchFamily="18" charset="0"/>
              <a:ea typeface="微软雅黑" pitchFamily="34" charset="-122"/>
              <a:cs typeface="Times New Roman" pitchFamily="18" charset="0"/>
              <a:sym typeface="微软雅黑" pitchFamily="34" charset="-122"/>
            </a:endParaRPr>
          </a:p>
        </p:txBody>
      </p:sp>
      <p:sp>
        <p:nvSpPr>
          <p:cNvPr id="5" name="TextBox 7"/>
          <p:cNvSpPr>
            <a:spLocks noChangeArrowheads="1"/>
          </p:cNvSpPr>
          <p:nvPr/>
        </p:nvSpPr>
        <p:spPr bwMode="auto">
          <a:xfrm>
            <a:off x="942975" y="1025525"/>
            <a:ext cx="6372493"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9600" b="1" spc="422" dirty="0" err="1" smtClean="0">
                <a:solidFill>
                  <a:srgbClr val="147D21"/>
                </a:solidFill>
                <a:effectLst>
                  <a:glow rad="101600">
                    <a:schemeClr val="accent2">
                      <a:satMod val="175000"/>
                      <a:alpha val="40000"/>
                    </a:schemeClr>
                  </a:glow>
                </a:effectLst>
                <a:latin typeface="Times New Roman" pitchFamily="18" charset="0"/>
                <a:ea typeface="微软雅黑" pitchFamily="34" charset="-122"/>
                <a:cs typeface="Times New Roman" pitchFamily="18" charset="0"/>
                <a:sym typeface="微软雅黑" pitchFamily="34" charset="-122"/>
              </a:rPr>
              <a:t>Tìm</a:t>
            </a:r>
            <a:r>
              <a:rPr lang="en-US" altLang="zh-CN" sz="9600" b="1" spc="422" dirty="0" smtClean="0">
                <a:solidFill>
                  <a:srgbClr val="147D21"/>
                </a:solidFill>
                <a:effectLst>
                  <a:glow rad="101600">
                    <a:schemeClr val="accent2">
                      <a:satMod val="175000"/>
                      <a:alpha val="40000"/>
                    </a:schemeClr>
                  </a:glow>
                </a:effectLst>
                <a:latin typeface="Times New Roman" pitchFamily="18" charset="0"/>
                <a:ea typeface="微软雅黑" pitchFamily="34" charset="-122"/>
                <a:cs typeface="Times New Roman" pitchFamily="18" charset="0"/>
                <a:sym typeface="微软雅黑" pitchFamily="34" charset="-122"/>
              </a:rPr>
              <a:t> </a:t>
            </a:r>
            <a:r>
              <a:rPr lang="en-US" altLang="zh-CN" sz="9600" b="1" spc="422" dirty="0" err="1" smtClean="0">
                <a:solidFill>
                  <a:srgbClr val="147D21"/>
                </a:solidFill>
                <a:effectLst>
                  <a:glow rad="101600">
                    <a:schemeClr val="accent2">
                      <a:satMod val="175000"/>
                      <a:alpha val="40000"/>
                    </a:schemeClr>
                  </a:glow>
                </a:effectLst>
                <a:latin typeface="Times New Roman" pitchFamily="18" charset="0"/>
                <a:ea typeface="微软雅黑" pitchFamily="34" charset="-122"/>
                <a:cs typeface="Times New Roman" pitchFamily="18" charset="0"/>
                <a:sym typeface="微软雅黑" pitchFamily="34" charset="-122"/>
              </a:rPr>
              <a:t>hiểu</a:t>
            </a:r>
            <a:r>
              <a:rPr lang="en-US" altLang="zh-CN" sz="9600" b="1" spc="422" dirty="0" smtClean="0">
                <a:solidFill>
                  <a:srgbClr val="147D21"/>
                </a:solidFill>
                <a:effectLst>
                  <a:glow rad="101600">
                    <a:schemeClr val="accent2">
                      <a:satMod val="175000"/>
                      <a:alpha val="40000"/>
                    </a:schemeClr>
                  </a:glow>
                </a:effectLst>
                <a:latin typeface="Times New Roman" pitchFamily="18" charset="0"/>
                <a:ea typeface="微软雅黑" pitchFamily="34" charset="-122"/>
                <a:cs typeface="Times New Roman" pitchFamily="18" charset="0"/>
                <a:sym typeface="微软雅黑" pitchFamily="34" charset="-122"/>
              </a:rPr>
              <a:t> </a:t>
            </a:r>
            <a:r>
              <a:rPr lang="en-US" altLang="zh-CN" sz="9600" b="1" spc="422" dirty="0" err="1" smtClean="0">
                <a:solidFill>
                  <a:srgbClr val="147D21"/>
                </a:solidFill>
                <a:effectLst>
                  <a:glow rad="101600">
                    <a:schemeClr val="accent2">
                      <a:satMod val="175000"/>
                      <a:alpha val="40000"/>
                    </a:schemeClr>
                  </a:glow>
                </a:effectLst>
                <a:latin typeface="Times New Roman" pitchFamily="18" charset="0"/>
                <a:ea typeface="微软雅黑" pitchFamily="34" charset="-122"/>
                <a:cs typeface="Times New Roman" pitchFamily="18" charset="0"/>
                <a:sym typeface="微软雅黑" pitchFamily="34" charset="-122"/>
              </a:rPr>
              <a:t>chung</a:t>
            </a:r>
            <a:endParaRPr lang="zh-CN" altLang="en-US" sz="9600" b="1" spc="422" dirty="0">
              <a:solidFill>
                <a:srgbClr val="147D21"/>
              </a:solidFill>
              <a:effectLst>
                <a:glow rad="101600">
                  <a:schemeClr val="accent2">
                    <a:satMod val="175000"/>
                    <a:alpha val="40000"/>
                  </a:schemeClr>
                </a:glow>
              </a:effectLst>
              <a:latin typeface="Times New Roman" pitchFamily="18" charset="0"/>
              <a:ea typeface="微软雅黑" pitchFamily="34" charset="-122"/>
              <a:cs typeface="Times New Roman" pitchFamily="18" charset="0"/>
              <a:sym typeface="微软雅黑" pitchFamily="34" charset="-122"/>
            </a:endParaRPr>
          </a:p>
        </p:txBody>
      </p:sp>
    </p:spTree>
    <p:extLst>
      <p:ext uri="{BB962C8B-B14F-4D97-AF65-F5344CB8AC3E}">
        <p14:creationId xmlns:p14="http://schemas.microsoft.com/office/powerpoint/2010/main" val="13964912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12" fill="hold" grpId="0" nodeType="withEffect">
                                  <p:stCondLst>
                                    <p:cond delay="0"/>
                                  </p:stCondLst>
                                  <p:iterate type="lt">
                                    <p:tmPct val="13000"/>
                                  </p:iterate>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600" fill="hold"/>
                                        <p:tgtEl>
                                          <p:spTgt spid="17"/>
                                        </p:tgtEl>
                                        <p:attrNameLst>
                                          <p:attrName>ppt_x</p:attrName>
                                        </p:attrNameLst>
                                      </p:cBhvr>
                                      <p:tavLst>
                                        <p:tav tm="0">
                                          <p:val>
                                            <p:strVal val="0-#ppt_w/2"/>
                                          </p:val>
                                        </p:tav>
                                        <p:tav tm="100000">
                                          <p:val>
                                            <p:strVal val="#ppt_x"/>
                                          </p:val>
                                        </p:tav>
                                      </p:tavLst>
                                    </p:anim>
                                    <p:anim calcmode="lin" valueType="num">
                                      <p:cBhvr additive="base">
                                        <p:cTn id="12" dur="6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iterate type="lt">
                                    <p:tmPct val="13000"/>
                                  </p:iterate>
                                  <p:childTnLst>
                                    <p:set>
                                      <p:cBhvr>
                                        <p:cTn id="14" dur="1" fill="hold">
                                          <p:stCondLst>
                                            <p:cond delay="0"/>
                                          </p:stCondLst>
                                        </p:cTn>
                                        <p:tgtEl>
                                          <p:spTgt spid="5"/>
                                        </p:tgtEl>
                                        <p:attrNameLst>
                                          <p:attrName>style.visibility</p:attrName>
                                        </p:attrNameLst>
                                      </p:cBhvr>
                                      <p:to>
                                        <p:strVal val="visible"/>
                                      </p:to>
                                    </p:set>
                                    <p:anim calcmode="lin" valueType="num">
                                      <p:cBhvr additive="base">
                                        <p:cTn id="15" dur="600" fill="hold"/>
                                        <p:tgtEl>
                                          <p:spTgt spid="5"/>
                                        </p:tgtEl>
                                        <p:attrNameLst>
                                          <p:attrName>ppt_x</p:attrName>
                                        </p:attrNameLst>
                                      </p:cBhvr>
                                      <p:tavLst>
                                        <p:tav tm="0">
                                          <p:val>
                                            <p:strVal val="0-#ppt_w/2"/>
                                          </p:val>
                                        </p:tav>
                                        <p:tav tm="100000">
                                          <p:val>
                                            <p:strVal val="#ppt_x"/>
                                          </p:val>
                                        </p:tav>
                                      </p:tavLst>
                                    </p:anim>
                                    <p:anim calcmode="lin" valueType="num">
                                      <p:cBhvr additive="base">
                                        <p:cTn id="16" dur="6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6264439" y="3160136"/>
            <a:ext cx="184730" cy="416909"/>
          </a:xfrm>
          <a:prstGeom prst="rect">
            <a:avLst/>
          </a:prstGeom>
          <a:solidFill>
            <a:schemeClr val="bg1">
              <a:lumMod val="95000"/>
            </a:schemeClr>
          </a:solidFill>
        </p:spPr>
        <p:txBody>
          <a:bodyPr wrap="none" rtlCol="0" anchor="ctr">
            <a:spAutoFit/>
          </a:bodyPr>
          <a:lstStyle/>
          <a:p>
            <a:pPr algn="ctr">
              <a:spcBef>
                <a:spcPct val="0"/>
              </a:spcBef>
            </a:pPr>
            <a:endParaRPr lang="zh-CN" altLang="en-US" sz="2109">
              <a:solidFill>
                <a:srgbClr val="222B33"/>
              </a:solidFill>
              <a:latin typeface="微软雅黑" panose="020B0503020204020204" pitchFamily="34" charset="-122"/>
              <a:ea typeface="微软雅黑" panose="020B0503020204020204" pitchFamily="34" charset="-122"/>
            </a:endParaRPr>
          </a:p>
        </p:txBody>
      </p:sp>
      <p:sp>
        <p:nvSpPr>
          <p:cNvPr id="53" name="TextBox 15"/>
          <p:cNvSpPr txBox="1">
            <a:spLocks noChangeArrowheads="1"/>
          </p:cNvSpPr>
          <p:nvPr/>
        </p:nvSpPr>
        <p:spPr bwMode="auto">
          <a:xfrm>
            <a:off x="8486775" y="1929952"/>
            <a:ext cx="27431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bg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en-US" altLang="zh-CN" sz="2800" dirty="0" err="1" smtClean="0">
                <a:solidFill>
                  <a:schemeClr val="tx1">
                    <a:lumMod val="85000"/>
                    <a:lumOff val="15000"/>
                  </a:schemeClr>
                </a:solidFill>
                <a:latin typeface="Times New Roman" pitchFamily="18" charset="0"/>
                <a:cs typeface="Times New Roman" pitchFamily="18" charset="0"/>
              </a:rPr>
              <a:t>Nhan</a:t>
            </a:r>
            <a:r>
              <a:rPr lang="en-US" altLang="zh-CN" sz="2800" dirty="0" smtClean="0">
                <a:solidFill>
                  <a:schemeClr val="tx1">
                    <a:lumMod val="85000"/>
                    <a:lumOff val="15000"/>
                  </a:schemeClr>
                </a:solidFill>
                <a:latin typeface="Times New Roman" pitchFamily="18" charset="0"/>
                <a:cs typeface="Times New Roman" pitchFamily="18" charset="0"/>
              </a:rPr>
              <a:t> </a:t>
            </a:r>
            <a:r>
              <a:rPr lang="en-US" altLang="zh-CN" sz="2800" dirty="0" err="1" smtClean="0">
                <a:solidFill>
                  <a:schemeClr val="tx1">
                    <a:lumMod val="85000"/>
                    <a:lumOff val="15000"/>
                  </a:schemeClr>
                </a:solidFill>
                <a:latin typeface="Times New Roman" pitchFamily="18" charset="0"/>
                <a:cs typeface="Times New Roman" pitchFamily="18" charset="0"/>
              </a:rPr>
              <a:t>đề</a:t>
            </a:r>
            <a:endParaRPr lang="en-US" sz="2800" dirty="0">
              <a:solidFill>
                <a:schemeClr val="tx1">
                  <a:lumMod val="85000"/>
                  <a:lumOff val="15000"/>
                </a:schemeClr>
              </a:solidFill>
              <a:latin typeface="Times New Roman" pitchFamily="18" charset="0"/>
              <a:cs typeface="Times New Roman" pitchFamily="18" charset="0"/>
            </a:endParaRPr>
          </a:p>
        </p:txBody>
      </p:sp>
      <p:cxnSp>
        <p:nvCxnSpPr>
          <p:cNvPr id="80" name="直接连接符 79"/>
          <p:cNvCxnSpPr/>
          <p:nvPr/>
        </p:nvCxnSpPr>
        <p:spPr>
          <a:xfrm>
            <a:off x="9934575" y="2397125"/>
            <a:ext cx="1371600" cy="551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1" name="PA_矩形 75"/>
          <p:cNvSpPr/>
          <p:nvPr>
            <p:custDataLst>
              <p:tags r:id="rId1"/>
            </p:custDataLst>
          </p:nvPr>
        </p:nvSpPr>
        <p:spPr>
          <a:xfrm>
            <a:off x="8867775" y="2701925"/>
            <a:ext cx="3810000" cy="334995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vi-VN" sz="2400" dirty="0" smtClean="0">
                <a:latin typeface="Times New Roman" pitchFamily="18" charset="0"/>
                <a:cs typeface="Times New Roman" pitchFamily="18" charset="0"/>
              </a:rPr>
              <a:t>Những câu hát châm biếm là những câu hát phơi bày các sự việc mâu thuẫn, phê phán thói hư tật xấu của hạng người và sự việc đáng cười trong xã hội</a:t>
            </a:r>
            <a:endParaRPr lang="en-US" altLang="zh-CN" sz="2400" dirty="0">
              <a:latin typeface="Times New Roman" pitchFamily="18" charset="0"/>
              <a:ea typeface="微软雅黑" panose="020B0503020204020204" pitchFamily="34" charset="-122"/>
              <a:cs typeface="Times New Roman" pitchFamily="18" charset="0"/>
            </a:endParaRPr>
          </a:p>
        </p:txBody>
      </p:sp>
      <p:sp>
        <p:nvSpPr>
          <p:cNvPr id="26" name="Freeform 8"/>
          <p:cNvSpPr/>
          <p:nvPr/>
        </p:nvSpPr>
        <p:spPr>
          <a:xfrm>
            <a:off x="5036334" y="2048120"/>
            <a:ext cx="2640940" cy="2640940"/>
          </a:xfrm>
          <a:custGeom>
            <a:avLst/>
            <a:gdLst>
              <a:gd name="connsiteX0" fmla="*/ 0 w 2504140"/>
              <a:gd name="connsiteY0" fmla="*/ 1252070 h 2504140"/>
              <a:gd name="connsiteX1" fmla="*/ 1252070 w 2504140"/>
              <a:gd name="connsiteY1" fmla="*/ 0 h 2504140"/>
              <a:gd name="connsiteX2" fmla="*/ 2504140 w 2504140"/>
              <a:gd name="connsiteY2" fmla="*/ 1252070 h 2504140"/>
              <a:gd name="connsiteX3" fmla="*/ 1252070 w 2504140"/>
              <a:gd name="connsiteY3" fmla="*/ 2504140 h 2504140"/>
              <a:gd name="connsiteX4" fmla="*/ 0 w 2504140"/>
              <a:gd name="connsiteY4" fmla="*/ 1252070 h 250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4140" h="2504140">
                <a:moveTo>
                  <a:pt x="0" y="1252070"/>
                </a:moveTo>
                <a:cubicBezTo>
                  <a:pt x="0" y="560571"/>
                  <a:pt x="560571" y="0"/>
                  <a:pt x="1252070" y="0"/>
                </a:cubicBezTo>
                <a:cubicBezTo>
                  <a:pt x="1943569" y="0"/>
                  <a:pt x="2504140" y="560571"/>
                  <a:pt x="2504140" y="1252070"/>
                </a:cubicBezTo>
                <a:cubicBezTo>
                  <a:pt x="2504140" y="1943569"/>
                  <a:pt x="1943569" y="2504140"/>
                  <a:pt x="1252070" y="2504140"/>
                </a:cubicBezTo>
                <a:cubicBezTo>
                  <a:pt x="560571" y="2504140"/>
                  <a:pt x="0" y="1943569"/>
                  <a:pt x="0" y="1252070"/>
                </a:cubicBezTo>
                <a:close/>
              </a:path>
            </a:pathLst>
          </a:custGeom>
          <a:solidFill>
            <a:schemeClr val="accent2"/>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61762" tIns="461762" rIns="461762" bIns="461762" numCol="1" spcCol="1270" anchor="ctr" anchorCtr="0">
            <a:noAutofit/>
          </a:bodyPr>
          <a:lstStyle/>
          <a:p>
            <a:pPr algn="ctr" defTabSz="2625110">
              <a:lnSpc>
                <a:spcPct val="90000"/>
              </a:lnSpc>
              <a:spcBef>
                <a:spcPct val="0"/>
              </a:spcBef>
              <a:spcAft>
                <a:spcPct val="35000"/>
              </a:spcAft>
            </a:pPr>
            <a:endParaRPr lang="en-US" sz="5906">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9"/>
          <p:cNvSpPr/>
          <p:nvPr/>
        </p:nvSpPr>
        <p:spPr>
          <a:xfrm>
            <a:off x="5696569" y="988496"/>
            <a:ext cx="1320470" cy="132047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chemeClr val="accent1"/>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30881" tIns="230881" rIns="230881" bIns="230881" numCol="1" spcCol="1270" anchor="ctr" anchorCtr="0">
            <a:noAutofit/>
          </a:bodyPr>
          <a:lstStyle/>
          <a:p>
            <a:pPr algn="ctr" defTabSz="1312555">
              <a:lnSpc>
                <a:spcPct val="90000"/>
              </a:lnSpc>
              <a:spcBef>
                <a:spcPct val="0"/>
              </a:spcBef>
              <a:spcAft>
                <a:spcPct val="35000"/>
              </a:spcAft>
            </a:pPr>
            <a:endParaRPr lang="en-US" sz="3797">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10"/>
          <p:cNvSpPr/>
          <p:nvPr/>
        </p:nvSpPr>
        <p:spPr>
          <a:xfrm>
            <a:off x="7416429" y="2708355"/>
            <a:ext cx="1320470" cy="132047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chemeClr val="accent1"/>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30881" tIns="230881" rIns="230881" bIns="230881" numCol="1" spcCol="1270" anchor="ctr" anchorCtr="0">
            <a:noAutofit/>
          </a:bodyPr>
          <a:lstStyle/>
          <a:p>
            <a:pPr algn="ctr" defTabSz="1312555">
              <a:lnSpc>
                <a:spcPct val="90000"/>
              </a:lnSpc>
              <a:spcBef>
                <a:spcPct val="0"/>
              </a:spcBef>
              <a:spcAft>
                <a:spcPct val="35000"/>
              </a:spcAft>
            </a:pPr>
            <a:endParaRPr lang="en-US" sz="3797">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11"/>
          <p:cNvSpPr/>
          <p:nvPr/>
        </p:nvSpPr>
        <p:spPr>
          <a:xfrm>
            <a:off x="5696569" y="4428216"/>
            <a:ext cx="1320470" cy="132047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chemeClr val="accent1"/>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30881" tIns="230881" rIns="230881" bIns="230881" numCol="1" spcCol="1270" anchor="ctr" anchorCtr="0">
            <a:noAutofit/>
          </a:bodyPr>
          <a:lstStyle/>
          <a:p>
            <a:pPr algn="ctr" defTabSz="1312555">
              <a:lnSpc>
                <a:spcPct val="90000"/>
              </a:lnSpc>
              <a:spcBef>
                <a:spcPct val="0"/>
              </a:spcBef>
              <a:spcAft>
                <a:spcPct val="35000"/>
              </a:spcAft>
            </a:pPr>
            <a:endParaRPr lang="en-US" sz="3797">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12"/>
          <p:cNvSpPr/>
          <p:nvPr/>
        </p:nvSpPr>
        <p:spPr>
          <a:xfrm>
            <a:off x="3976710" y="2708355"/>
            <a:ext cx="1320470" cy="132047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chemeClr val="accent1"/>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30881" tIns="230881" rIns="230881" bIns="230881" numCol="1" spcCol="1270" anchor="ctr" anchorCtr="0">
            <a:noAutofit/>
          </a:bodyPr>
          <a:lstStyle/>
          <a:p>
            <a:pPr algn="ctr" defTabSz="1312555">
              <a:lnSpc>
                <a:spcPct val="90000"/>
              </a:lnSpc>
              <a:spcBef>
                <a:spcPct val="0"/>
              </a:spcBef>
              <a:spcAft>
                <a:spcPct val="35000"/>
              </a:spcAft>
            </a:pPr>
            <a:endParaRPr lang="en-US" sz="3797">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Oval 18"/>
          <p:cNvSpPr/>
          <p:nvPr/>
        </p:nvSpPr>
        <p:spPr>
          <a:xfrm>
            <a:off x="930079" y="2036847"/>
            <a:ext cx="413465" cy="4134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31">
                <a:solidFill>
                  <a:schemeClr val="bg1"/>
                </a:solidFill>
                <a:latin typeface="Arial" panose="020B0604020202020204" pitchFamily="34" charset="0"/>
                <a:ea typeface="微软雅黑" panose="020B0503020204020204" pitchFamily="34" charset="-122"/>
                <a:sym typeface="Arial" panose="020B0604020202020204" pitchFamily="34" charset="0"/>
              </a:rPr>
              <a:t>1</a:t>
            </a:r>
            <a:endParaRPr lang="en-US" sz="633">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Oval 22"/>
          <p:cNvSpPr/>
          <p:nvPr/>
        </p:nvSpPr>
        <p:spPr>
          <a:xfrm>
            <a:off x="11403430" y="2036847"/>
            <a:ext cx="413465" cy="4134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31">
                <a:solidFill>
                  <a:schemeClr val="bg1"/>
                </a:solidFill>
                <a:latin typeface="Arial" panose="020B0604020202020204" pitchFamily="34" charset="0"/>
                <a:ea typeface="微软雅黑" panose="020B0503020204020204" pitchFamily="34" charset="-122"/>
                <a:sym typeface="Arial" panose="020B0604020202020204" pitchFamily="34" charset="0"/>
              </a:rPr>
              <a:t>2</a:t>
            </a:r>
          </a:p>
        </p:txBody>
      </p:sp>
      <p:sp>
        <p:nvSpPr>
          <p:cNvPr id="70" name="Freeform 5"/>
          <p:cNvSpPr>
            <a:spLocks noEditPoints="1"/>
          </p:cNvSpPr>
          <p:nvPr/>
        </p:nvSpPr>
        <p:spPr bwMode="auto">
          <a:xfrm>
            <a:off x="6063534" y="1392986"/>
            <a:ext cx="586541" cy="562540"/>
          </a:xfrm>
          <a:custGeom>
            <a:avLst/>
            <a:gdLst/>
            <a:ahLst/>
            <a:cxnLst>
              <a:cxn ang="0">
                <a:pos x="237" y="368"/>
              </a:cxn>
              <a:cxn ang="0">
                <a:pos x="181" y="333"/>
              </a:cxn>
              <a:cxn ang="0">
                <a:pos x="87" y="504"/>
              </a:cxn>
              <a:cxn ang="0">
                <a:pos x="15" y="368"/>
              </a:cxn>
              <a:cxn ang="0">
                <a:pos x="13" y="322"/>
              </a:cxn>
              <a:cxn ang="0">
                <a:pos x="57" y="250"/>
              </a:cxn>
              <a:cxn ang="0">
                <a:pos x="3" y="217"/>
              </a:cxn>
              <a:cxn ang="0">
                <a:pos x="168" y="224"/>
              </a:cxn>
              <a:cxn ang="0">
                <a:pos x="237" y="368"/>
              </a:cxn>
              <a:cxn ang="0">
                <a:pos x="310" y="588"/>
              </a:cxn>
              <a:cxn ang="0">
                <a:pos x="310" y="596"/>
              </a:cxn>
              <a:cxn ang="0">
                <a:pos x="149" y="585"/>
              </a:cxn>
              <a:cxn ang="0">
                <a:pos x="106" y="548"/>
              </a:cxn>
              <a:cxn ang="0">
                <a:pos x="122" y="437"/>
              </a:cxn>
              <a:cxn ang="0">
                <a:pos x="316" y="447"/>
              </a:cxn>
              <a:cxn ang="0">
                <a:pos x="310" y="588"/>
              </a:cxn>
              <a:cxn ang="0">
                <a:pos x="237" y="234"/>
              </a:cxn>
              <a:cxn ang="0">
                <a:pos x="116" y="163"/>
              </a:cxn>
              <a:cxn ang="0">
                <a:pos x="109" y="158"/>
              </a:cxn>
              <a:cxn ang="0">
                <a:pos x="195" y="22"/>
              </a:cxn>
              <a:cxn ang="0">
                <a:pos x="249" y="1"/>
              </a:cxn>
              <a:cxn ang="0">
                <a:pos x="339" y="68"/>
              </a:cxn>
              <a:cxn ang="0">
                <a:pos x="237" y="234"/>
              </a:cxn>
              <a:cxn ang="0">
                <a:pos x="588" y="68"/>
              </a:cxn>
              <a:cxn ang="0">
                <a:pos x="504" y="210"/>
              </a:cxn>
              <a:cxn ang="0">
                <a:pos x="344" y="202"/>
              </a:cxn>
              <a:cxn ang="0">
                <a:pos x="402" y="169"/>
              </a:cxn>
              <a:cxn ang="0">
                <a:pos x="295" y="6"/>
              </a:cxn>
              <a:cxn ang="0">
                <a:pos x="450" y="6"/>
              </a:cxn>
              <a:cxn ang="0">
                <a:pos x="491" y="27"/>
              </a:cxn>
              <a:cxn ang="0">
                <a:pos x="534" y="99"/>
              </a:cxn>
              <a:cxn ang="0">
                <a:pos x="588" y="68"/>
              </a:cxn>
              <a:cxn ang="0">
                <a:pos x="567" y="558"/>
              </a:cxn>
              <a:cxn ang="0">
                <a:pos x="529" y="585"/>
              </a:cxn>
              <a:cxn ang="0">
                <a:pos x="446" y="590"/>
              </a:cxn>
              <a:cxn ang="0">
                <a:pos x="449" y="652"/>
              </a:cxn>
              <a:cxn ang="0">
                <a:pos x="361" y="512"/>
              </a:cxn>
              <a:cxn ang="0">
                <a:pos x="441" y="374"/>
              </a:cxn>
              <a:cxn ang="0">
                <a:pos x="444" y="440"/>
              </a:cxn>
              <a:cxn ang="0">
                <a:pos x="638" y="421"/>
              </a:cxn>
              <a:cxn ang="0">
                <a:pos x="567" y="558"/>
              </a:cxn>
              <a:cxn ang="0">
                <a:pos x="670" y="324"/>
              </a:cxn>
              <a:cxn ang="0">
                <a:pos x="664" y="381"/>
              </a:cxn>
              <a:cxn ang="0">
                <a:pos x="563" y="431"/>
              </a:cxn>
              <a:cxn ang="0">
                <a:pos x="462" y="264"/>
              </a:cxn>
              <a:cxn ang="0">
                <a:pos x="581" y="190"/>
              </a:cxn>
              <a:cxn ang="0">
                <a:pos x="589" y="185"/>
              </a:cxn>
              <a:cxn ang="0">
                <a:pos x="670" y="324"/>
              </a:cxn>
            </a:cxnLst>
            <a:rect l="0" t="0" r="r" b="b"/>
            <a:pathLst>
              <a:path w="680" h="652">
                <a:moveTo>
                  <a:pt x="237" y="368"/>
                </a:moveTo>
                <a:cubicBezTo>
                  <a:pt x="181" y="333"/>
                  <a:pt x="181" y="333"/>
                  <a:pt x="181" y="333"/>
                </a:cubicBezTo>
                <a:cubicBezTo>
                  <a:pt x="95" y="431"/>
                  <a:pt x="87" y="504"/>
                  <a:pt x="87" y="504"/>
                </a:cubicBezTo>
                <a:cubicBezTo>
                  <a:pt x="15" y="368"/>
                  <a:pt x="15" y="368"/>
                  <a:pt x="15" y="368"/>
                </a:cubicBezTo>
                <a:cubicBezTo>
                  <a:pt x="0" y="346"/>
                  <a:pt x="13" y="322"/>
                  <a:pt x="13" y="322"/>
                </a:cubicBezTo>
                <a:cubicBezTo>
                  <a:pt x="13" y="322"/>
                  <a:pt x="26" y="298"/>
                  <a:pt x="57" y="250"/>
                </a:cubicBezTo>
                <a:cubicBezTo>
                  <a:pt x="3" y="217"/>
                  <a:pt x="3" y="217"/>
                  <a:pt x="3" y="217"/>
                </a:cubicBezTo>
                <a:cubicBezTo>
                  <a:pt x="168" y="224"/>
                  <a:pt x="168" y="224"/>
                  <a:pt x="168" y="224"/>
                </a:cubicBezTo>
                <a:lnTo>
                  <a:pt x="237" y="368"/>
                </a:lnTo>
                <a:close/>
                <a:moveTo>
                  <a:pt x="310" y="588"/>
                </a:moveTo>
                <a:cubicBezTo>
                  <a:pt x="310" y="596"/>
                  <a:pt x="310" y="596"/>
                  <a:pt x="310" y="596"/>
                </a:cubicBezTo>
                <a:cubicBezTo>
                  <a:pt x="149" y="585"/>
                  <a:pt x="149" y="585"/>
                  <a:pt x="149" y="585"/>
                </a:cubicBezTo>
                <a:cubicBezTo>
                  <a:pt x="129" y="584"/>
                  <a:pt x="113" y="565"/>
                  <a:pt x="106" y="548"/>
                </a:cubicBezTo>
                <a:cubicBezTo>
                  <a:pt x="91" y="513"/>
                  <a:pt x="110" y="471"/>
                  <a:pt x="122" y="437"/>
                </a:cubicBezTo>
                <a:cubicBezTo>
                  <a:pt x="122" y="437"/>
                  <a:pt x="151" y="441"/>
                  <a:pt x="316" y="447"/>
                </a:cubicBezTo>
                <a:lnTo>
                  <a:pt x="310" y="588"/>
                </a:lnTo>
                <a:close/>
                <a:moveTo>
                  <a:pt x="237" y="234"/>
                </a:moveTo>
                <a:cubicBezTo>
                  <a:pt x="116" y="163"/>
                  <a:pt x="116" y="163"/>
                  <a:pt x="116" y="163"/>
                </a:cubicBezTo>
                <a:cubicBezTo>
                  <a:pt x="109" y="158"/>
                  <a:pt x="109" y="158"/>
                  <a:pt x="109" y="158"/>
                </a:cubicBezTo>
                <a:cubicBezTo>
                  <a:pt x="195" y="22"/>
                  <a:pt x="195" y="22"/>
                  <a:pt x="195" y="22"/>
                </a:cubicBezTo>
                <a:cubicBezTo>
                  <a:pt x="206" y="6"/>
                  <a:pt x="230" y="0"/>
                  <a:pt x="249" y="1"/>
                </a:cubicBezTo>
                <a:cubicBezTo>
                  <a:pt x="287" y="5"/>
                  <a:pt x="314" y="42"/>
                  <a:pt x="339" y="68"/>
                </a:cubicBezTo>
                <a:cubicBezTo>
                  <a:pt x="339" y="68"/>
                  <a:pt x="321" y="92"/>
                  <a:pt x="237" y="234"/>
                </a:cubicBezTo>
                <a:close/>
                <a:moveTo>
                  <a:pt x="588" y="68"/>
                </a:moveTo>
                <a:cubicBezTo>
                  <a:pt x="504" y="210"/>
                  <a:pt x="504" y="210"/>
                  <a:pt x="504" y="210"/>
                </a:cubicBezTo>
                <a:cubicBezTo>
                  <a:pt x="344" y="202"/>
                  <a:pt x="344" y="202"/>
                  <a:pt x="344" y="202"/>
                </a:cubicBezTo>
                <a:cubicBezTo>
                  <a:pt x="402" y="169"/>
                  <a:pt x="402" y="169"/>
                  <a:pt x="402" y="169"/>
                </a:cubicBezTo>
                <a:cubicBezTo>
                  <a:pt x="356" y="48"/>
                  <a:pt x="295" y="6"/>
                  <a:pt x="295" y="6"/>
                </a:cubicBezTo>
                <a:cubicBezTo>
                  <a:pt x="450" y="6"/>
                  <a:pt x="450" y="6"/>
                  <a:pt x="450" y="6"/>
                </a:cubicBezTo>
                <a:cubicBezTo>
                  <a:pt x="477" y="4"/>
                  <a:pt x="491" y="27"/>
                  <a:pt x="491" y="27"/>
                </a:cubicBezTo>
                <a:cubicBezTo>
                  <a:pt x="491" y="27"/>
                  <a:pt x="506" y="50"/>
                  <a:pt x="534" y="99"/>
                </a:cubicBezTo>
                <a:lnTo>
                  <a:pt x="588" y="68"/>
                </a:lnTo>
                <a:close/>
                <a:moveTo>
                  <a:pt x="567" y="558"/>
                </a:moveTo>
                <a:cubicBezTo>
                  <a:pt x="557" y="583"/>
                  <a:pt x="529" y="585"/>
                  <a:pt x="529" y="585"/>
                </a:cubicBezTo>
                <a:cubicBezTo>
                  <a:pt x="529" y="585"/>
                  <a:pt x="502" y="588"/>
                  <a:pt x="446" y="590"/>
                </a:cubicBezTo>
                <a:cubicBezTo>
                  <a:pt x="449" y="652"/>
                  <a:pt x="449" y="652"/>
                  <a:pt x="449" y="652"/>
                </a:cubicBezTo>
                <a:cubicBezTo>
                  <a:pt x="361" y="512"/>
                  <a:pt x="361" y="512"/>
                  <a:pt x="361" y="512"/>
                </a:cubicBezTo>
                <a:cubicBezTo>
                  <a:pt x="441" y="374"/>
                  <a:pt x="441" y="374"/>
                  <a:pt x="441" y="374"/>
                </a:cubicBezTo>
                <a:cubicBezTo>
                  <a:pt x="444" y="440"/>
                  <a:pt x="444" y="440"/>
                  <a:pt x="444" y="440"/>
                </a:cubicBezTo>
                <a:cubicBezTo>
                  <a:pt x="573" y="456"/>
                  <a:pt x="638" y="421"/>
                  <a:pt x="638" y="421"/>
                </a:cubicBezTo>
                <a:lnTo>
                  <a:pt x="567" y="558"/>
                </a:lnTo>
                <a:close/>
                <a:moveTo>
                  <a:pt x="670" y="324"/>
                </a:moveTo>
                <a:cubicBezTo>
                  <a:pt x="680" y="341"/>
                  <a:pt x="674" y="365"/>
                  <a:pt x="664" y="381"/>
                </a:cubicBezTo>
                <a:cubicBezTo>
                  <a:pt x="643" y="413"/>
                  <a:pt x="597" y="421"/>
                  <a:pt x="563" y="431"/>
                </a:cubicBezTo>
                <a:cubicBezTo>
                  <a:pt x="563" y="431"/>
                  <a:pt x="550" y="403"/>
                  <a:pt x="462" y="264"/>
                </a:cubicBezTo>
                <a:cubicBezTo>
                  <a:pt x="581" y="190"/>
                  <a:pt x="581" y="190"/>
                  <a:pt x="581" y="190"/>
                </a:cubicBezTo>
                <a:cubicBezTo>
                  <a:pt x="589" y="185"/>
                  <a:pt x="589" y="185"/>
                  <a:pt x="589" y="185"/>
                </a:cubicBezTo>
                <a:lnTo>
                  <a:pt x="670" y="324"/>
                </a:lnTo>
                <a:close/>
              </a:path>
            </a:pathLst>
          </a:custGeom>
          <a:solidFill>
            <a:schemeClr val="bg1"/>
          </a:solidFill>
          <a:ln w="9525">
            <a:noFill/>
            <a:round/>
            <a:headEnd/>
            <a:tailEnd/>
          </a:ln>
        </p:spPr>
        <p:txBody>
          <a:bodyPr vert="horz" wrap="square" lIns="96435" tIns="48218" rIns="96435" bIns="48218" numCol="1" anchor="t" anchorCtr="0" compatLnSpc="1">
            <a:prstTxWarp prst="textNoShape">
              <a:avLst/>
            </a:prstTxWarp>
          </a:bodyPr>
          <a:lstStyle/>
          <a:p>
            <a:endParaRPr lang="en-US" sz="2002"/>
          </a:p>
        </p:txBody>
      </p:sp>
      <p:sp>
        <p:nvSpPr>
          <p:cNvPr id="71" name="Freeform 19"/>
          <p:cNvSpPr>
            <a:spLocks noEditPoints="1"/>
          </p:cNvSpPr>
          <p:nvPr/>
        </p:nvSpPr>
        <p:spPr bwMode="auto">
          <a:xfrm>
            <a:off x="7787968" y="3115379"/>
            <a:ext cx="629535" cy="506423"/>
          </a:xfrm>
          <a:custGeom>
            <a:avLst/>
            <a:gdLst>
              <a:gd name="T0" fmla="*/ 393 w 400"/>
              <a:gd name="T1" fmla="*/ 61 h 322"/>
              <a:gd name="T2" fmla="*/ 300 w 400"/>
              <a:gd name="T3" fmla="*/ 3 h 322"/>
              <a:gd name="T4" fmla="*/ 286 w 400"/>
              <a:gd name="T5" fmla="*/ 3 h 322"/>
              <a:gd name="T6" fmla="*/ 200 w 400"/>
              <a:gd name="T7" fmla="*/ 57 h 322"/>
              <a:gd name="T8" fmla="*/ 113 w 400"/>
              <a:gd name="T9" fmla="*/ 3 h 322"/>
              <a:gd name="T10" fmla="*/ 100 w 400"/>
              <a:gd name="T11" fmla="*/ 3 h 322"/>
              <a:gd name="T12" fmla="*/ 6 w 400"/>
              <a:gd name="T13" fmla="*/ 61 h 322"/>
              <a:gd name="T14" fmla="*/ 0 w 400"/>
              <a:gd name="T15" fmla="*/ 73 h 322"/>
              <a:gd name="T16" fmla="*/ 0 w 400"/>
              <a:gd name="T17" fmla="*/ 307 h 322"/>
              <a:gd name="T18" fmla="*/ 6 w 400"/>
              <a:gd name="T19" fmla="*/ 319 h 322"/>
              <a:gd name="T20" fmla="*/ 20 w 400"/>
              <a:gd name="T21" fmla="*/ 319 h 322"/>
              <a:gd name="T22" fmla="*/ 106 w 400"/>
              <a:gd name="T23" fmla="*/ 265 h 322"/>
              <a:gd name="T24" fmla="*/ 193 w 400"/>
              <a:gd name="T25" fmla="*/ 319 h 322"/>
              <a:gd name="T26" fmla="*/ 207 w 400"/>
              <a:gd name="T27" fmla="*/ 319 h 322"/>
              <a:gd name="T28" fmla="*/ 293 w 400"/>
              <a:gd name="T29" fmla="*/ 265 h 322"/>
              <a:gd name="T30" fmla="*/ 380 w 400"/>
              <a:gd name="T31" fmla="*/ 319 h 322"/>
              <a:gd name="T32" fmla="*/ 387 w 400"/>
              <a:gd name="T33" fmla="*/ 321 h 322"/>
              <a:gd name="T34" fmla="*/ 393 w 400"/>
              <a:gd name="T35" fmla="*/ 319 h 322"/>
              <a:gd name="T36" fmla="*/ 400 w 400"/>
              <a:gd name="T37" fmla="*/ 307 h 322"/>
              <a:gd name="T38" fmla="*/ 400 w 400"/>
              <a:gd name="T39" fmla="*/ 73 h 322"/>
              <a:gd name="T40" fmla="*/ 393 w 400"/>
              <a:gd name="T41" fmla="*/ 61 h 322"/>
              <a:gd name="T42" fmla="*/ 93 w 400"/>
              <a:gd name="T43" fmla="*/ 241 h 322"/>
              <a:gd name="T44" fmla="*/ 26 w 400"/>
              <a:gd name="T45" fmla="*/ 283 h 322"/>
              <a:gd name="T46" fmla="*/ 26 w 400"/>
              <a:gd name="T47" fmla="*/ 81 h 322"/>
              <a:gd name="T48" fmla="*/ 93 w 400"/>
              <a:gd name="T49" fmla="*/ 39 h 322"/>
              <a:gd name="T50" fmla="*/ 93 w 400"/>
              <a:gd name="T51" fmla="*/ 241 h 322"/>
              <a:gd name="T52" fmla="*/ 187 w 400"/>
              <a:gd name="T53" fmla="*/ 283 h 322"/>
              <a:gd name="T54" fmla="*/ 119 w 400"/>
              <a:gd name="T55" fmla="*/ 241 h 322"/>
              <a:gd name="T56" fmla="*/ 119 w 400"/>
              <a:gd name="T57" fmla="*/ 39 h 322"/>
              <a:gd name="T58" fmla="*/ 187 w 400"/>
              <a:gd name="T59" fmla="*/ 81 h 322"/>
              <a:gd name="T60" fmla="*/ 187 w 400"/>
              <a:gd name="T61" fmla="*/ 283 h 322"/>
              <a:gd name="T62" fmla="*/ 280 w 400"/>
              <a:gd name="T63" fmla="*/ 241 h 322"/>
              <a:gd name="T64" fmla="*/ 213 w 400"/>
              <a:gd name="T65" fmla="*/ 283 h 322"/>
              <a:gd name="T66" fmla="*/ 213 w 400"/>
              <a:gd name="T67" fmla="*/ 81 h 322"/>
              <a:gd name="T68" fmla="*/ 280 w 400"/>
              <a:gd name="T69" fmla="*/ 39 h 322"/>
              <a:gd name="T70" fmla="*/ 280 w 400"/>
              <a:gd name="T71" fmla="*/ 241 h 322"/>
              <a:gd name="T72" fmla="*/ 374 w 400"/>
              <a:gd name="T73" fmla="*/ 283 h 322"/>
              <a:gd name="T74" fmla="*/ 306 w 400"/>
              <a:gd name="T75" fmla="*/ 241 h 322"/>
              <a:gd name="T76" fmla="*/ 306 w 400"/>
              <a:gd name="T77" fmla="*/ 39 h 322"/>
              <a:gd name="T78" fmla="*/ 374 w 400"/>
              <a:gd name="T79" fmla="*/ 81 h 322"/>
              <a:gd name="T80" fmla="*/ 374 w 400"/>
              <a:gd name="T81" fmla="*/ 28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0" h="322">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solidFill>
            <a:schemeClr val="bg1"/>
          </a:solidFill>
          <a:ln>
            <a:noFill/>
          </a:ln>
        </p:spPr>
        <p:txBody>
          <a:bodyPr vert="horz" wrap="square" lIns="96435" tIns="48218" rIns="96435" bIns="48218" numCol="1" anchor="t" anchorCtr="0" compatLnSpc="1">
            <a:prstTxWarp prst="textNoShape">
              <a:avLst/>
            </a:prstTxWarp>
          </a:bodyPr>
          <a:lstStyle/>
          <a:p>
            <a:endParaRPr lang="en-US" sz="2002" dirty="0"/>
          </a:p>
        </p:txBody>
      </p:sp>
      <p:sp>
        <p:nvSpPr>
          <p:cNvPr id="72" name="Freeform 7"/>
          <p:cNvSpPr>
            <a:spLocks noEditPoints="1"/>
          </p:cNvSpPr>
          <p:nvPr/>
        </p:nvSpPr>
        <p:spPr bwMode="auto">
          <a:xfrm>
            <a:off x="6026437" y="4743176"/>
            <a:ext cx="660734" cy="660734"/>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p:spPr>
        <p:txBody>
          <a:bodyPr vert="horz" wrap="square" lIns="96435" tIns="48218" rIns="96435" bIns="48218" numCol="1" anchor="t" anchorCtr="0" compatLnSpc="1">
            <a:prstTxWarp prst="textNoShape">
              <a:avLst/>
            </a:prstTxWarp>
          </a:bodyPr>
          <a:lstStyle/>
          <a:p>
            <a:endParaRPr lang="en-US" sz="2002" dirty="0"/>
          </a:p>
        </p:txBody>
      </p:sp>
      <p:sp>
        <p:nvSpPr>
          <p:cNvPr id="73" name="AutoShape 117"/>
          <p:cNvSpPr>
            <a:spLocks/>
          </p:cNvSpPr>
          <p:nvPr/>
        </p:nvSpPr>
        <p:spPr bwMode="auto">
          <a:xfrm>
            <a:off x="4318537" y="3167762"/>
            <a:ext cx="649232" cy="487199"/>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fontAlgn="base" hangingPunct="0">
              <a:spcBef>
                <a:spcPct val="0"/>
              </a:spcBef>
              <a:spcAft>
                <a:spcPct val="0"/>
              </a:spcAft>
            </a:pPr>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56" name="TextBox 15"/>
          <p:cNvSpPr txBox="1">
            <a:spLocks noChangeArrowheads="1"/>
          </p:cNvSpPr>
          <p:nvPr/>
        </p:nvSpPr>
        <p:spPr bwMode="auto">
          <a:xfrm>
            <a:off x="1371667" y="1939925"/>
            <a:ext cx="26955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bg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sz="2800" dirty="0" err="1" smtClean="0">
                <a:solidFill>
                  <a:schemeClr val="tx1">
                    <a:lumMod val="85000"/>
                    <a:lumOff val="15000"/>
                  </a:schemeClr>
                </a:solidFill>
                <a:latin typeface="Times New Roman" pitchFamily="18" charset="0"/>
                <a:cs typeface="Times New Roman" pitchFamily="18" charset="0"/>
              </a:rPr>
              <a:t>Đọc</a:t>
            </a:r>
            <a:r>
              <a:rPr lang="en-US" sz="2800" dirty="0" smtClean="0">
                <a:solidFill>
                  <a:schemeClr val="tx1">
                    <a:lumMod val="85000"/>
                    <a:lumOff val="15000"/>
                  </a:schemeClr>
                </a:solidFill>
                <a:latin typeface="Times New Roman" pitchFamily="18" charset="0"/>
                <a:cs typeface="Times New Roman" pitchFamily="18" charset="0"/>
              </a:rPr>
              <a:t>, </a:t>
            </a:r>
            <a:r>
              <a:rPr lang="en-US" sz="2800" dirty="0" err="1" smtClean="0">
                <a:solidFill>
                  <a:schemeClr val="tx1">
                    <a:lumMod val="85000"/>
                    <a:lumOff val="15000"/>
                  </a:schemeClr>
                </a:solidFill>
                <a:latin typeface="Times New Roman" pitchFamily="18" charset="0"/>
                <a:cs typeface="Times New Roman" pitchFamily="18" charset="0"/>
              </a:rPr>
              <a:t>chú</a:t>
            </a:r>
            <a:r>
              <a:rPr lang="en-US" sz="2800" dirty="0" smtClean="0">
                <a:solidFill>
                  <a:schemeClr val="tx1">
                    <a:lumMod val="85000"/>
                    <a:lumOff val="15000"/>
                  </a:schemeClr>
                </a:solidFill>
                <a:latin typeface="Times New Roman" pitchFamily="18" charset="0"/>
                <a:cs typeface="Times New Roman" pitchFamily="18" charset="0"/>
              </a:rPr>
              <a:t> </a:t>
            </a:r>
            <a:r>
              <a:rPr lang="en-US" sz="2800" dirty="0" err="1" smtClean="0">
                <a:solidFill>
                  <a:schemeClr val="tx1">
                    <a:lumMod val="85000"/>
                    <a:lumOff val="15000"/>
                  </a:schemeClr>
                </a:solidFill>
                <a:latin typeface="Times New Roman" pitchFamily="18" charset="0"/>
                <a:cs typeface="Times New Roman" pitchFamily="18" charset="0"/>
              </a:rPr>
              <a:t>thích</a:t>
            </a:r>
            <a:endParaRPr lang="en-US" sz="2800" dirty="0">
              <a:solidFill>
                <a:schemeClr val="tx1">
                  <a:lumMod val="85000"/>
                  <a:lumOff val="15000"/>
                </a:schemeClr>
              </a:solidFill>
              <a:latin typeface="Times New Roman" pitchFamily="18" charset="0"/>
              <a:cs typeface="Times New Roman" pitchFamily="18" charset="0"/>
            </a:endParaRPr>
          </a:p>
        </p:txBody>
      </p:sp>
      <p:cxnSp>
        <p:nvCxnSpPr>
          <p:cNvPr id="57" name="直接连接符 56"/>
          <p:cNvCxnSpPr/>
          <p:nvPr/>
        </p:nvCxnSpPr>
        <p:spPr>
          <a:xfrm>
            <a:off x="1477148" y="2397125"/>
            <a:ext cx="2056627" cy="158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56701"/>
            <a:ext cx="1667520" cy="1667520"/>
          </a:xfrm>
          <a:prstGeom prst="rect">
            <a:avLst/>
          </a:prstGeom>
        </p:spPr>
      </p:pic>
      <p:sp>
        <p:nvSpPr>
          <p:cNvPr id="38" name="Cloud 37"/>
          <p:cNvSpPr/>
          <p:nvPr/>
        </p:nvSpPr>
        <p:spPr>
          <a:xfrm>
            <a:off x="3990975" y="2320925"/>
            <a:ext cx="5181600" cy="2362200"/>
          </a:xfrm>
          <a:prstGeom prst="cloud">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smtClean="0">
                <a:latin typeface="Times New Roman" pitchFamily="18" charset="0"/>
                <a:cs typeface="Times New Roman" pitchFamily="18" charset="0"/>
              </a:rPr>
              <a:t>Theo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châm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biếm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Chủ</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câu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châm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biếm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gì</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6437703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strips(downLeft)">
                                      <p:cBhvr>
                                        <p:cTn id="7" dur="500"/>
                                        <p:tgtEl>
                                          <p:spTgt spid="57"/>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strips(downLeft)">
                                      <p:cBhvr>
                                        <p:cTn id="10" dur="500"/>
                                        <p:tgtEl>
                                          <p:spTgt spid="56"/>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strips(downLeft)">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additive="base">
                                        <p:cTn id="18" dur="500" fill="hold"/>
                                        <p:tgtEl>
                                          <p:spTgt spid="38"/>
                                        </p:tgtEl>
                                        <p:attrNameLst>
                                          <p:attrName>ppt_x</p:attrName>
                                        </p:attrNameLst>
                                      </p:cBhvr>
                                      <p:tavLst>
                                        <p:tav tm="0">
                                          <p:val>
                                            <p:strVal val="#ppt_x"/>
                                          </p:val>
                                        </p:tav>
                                        <p:tav tm="100000">
                                          <p:val>
                                            <p:strVal val="#ppt_x"/>
                                          </p:val>
                                        </p:tav>
                                      </p:tavLst>
                                    </p:anim>
                                    <p:anim calcmode="lin" valueType="num">
                                      <p:cBhvr additive="base">
                                        <p:cTn id="19"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1" nodeType="clickEffect">
                                  <p:stCondLst>
                                    <p:cond delay="0"/>
                                  </p:stCondLst>
                                  <p:childTnLst>
                                    <p:animEffect transition="out" filter="blinds(horizontal)">
                                      <p:cBhvr>
                                        <p:cTn id="23" dur="500"/>
                                        <p:tgtEl>
                                          <p:spTgt spid="38"/>
                                        </p:tgtEl>
                                      </p:cBhvr>
                                    </p:animEffect>
                                    <p:set>
                                      <p:cBhvr>
                                        <p:cTn id="24" dur="1" fill="hold">
                                          <p:stCondLst>
                                            <p:cond delay="499"/>
                                          </p:stCondLst>
                                        </p:cTn>
                                        <p:tgtEl>
                                          <p:spTgt spid="38"/>
                                        </p:tgtEl>
                                        <p:attrNameLst>
                                          <p:attrName>style.visibility</p:attrName>
                                        </p:attrNameLst>
                                      </p:cBhvr>
                                      <p:to>
                                        <p:strVal val="hidden"/>
                                      </p:to>
                                    </p:set>
                                  </p:childTnLst>
                                </p:cTn>
                              </p:par>
                              <p:par>
                                <p:cTn id="25" presetID="2" presetClass="entr" presetSubtype="3" accel="10000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1000" fill="hold"/>
                                        <p:tgtEl>
                                          <p:spTgt spid="26"/>
                                        </p:tgtEl>
                                        <p:attrNameLst>
                                          <p:attrName>ppt_x</p:attrName>
                                        </p:attrNameLst>
                                      </p:cBhvr>
                                      <p:tavLst>
                                        <p:tav tm="0">
                                          <p:val>
                                            <p:strVal val="1+#ppt_w/2"/>
                                          </p:val>
                                        </p:tav>
                                        <p:tav tm="100000">
                                          <p:val>
                                            <p:strVal val="#ppt_x"/>
                                          </p:val>
                                        </p:tav>
                                      </p:tavLst>
                                    </p:anim>
                                    <p:anim calcmode="lin" valueType="num">
                                      <p:cBhvr additive="base">
                                        <p:cTn id="28" dur="10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3" accel="10000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1+#ppt_w/2"/>
                                          </p:val>
                                        </p:tav>
                                        <p:tav tm="100000">
                                          <p:val>
                                            <p:strVal val="#ppt_x"/>
                                          </p:val>
                                        </p:tav>
                                      </p:tavLst>
                                    </p:anim>
                                    <p:anim calcmode="lin" valueType="num">
                                      <p:cBhvr additive="base">
                                        <p:cTn id="32" dur="10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accel="10000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1000" fill="hold"/>
                                        <p:tgtEl>
                                          <p:spTgt spid="28"/>
                                        </p:tgtEl>
                                        <p:attrNameLst>
                                          <p:attrName>ppt_x</p:attrName>
                                        </p:attrNameLst>
                                      </p:cBhvr>
                                      <p:tavLst>
                                        <p:tav tm="0">
                                          <p:val>
                                            <p:strVal val="1+#ppt_w/2"/>
                                          </p:val>
                                        </p:tav>
                                        <p:tav tm="100000">
                                          <p:val>
                                            <p:strVal val="#ppt_x"/>
                                          </p:val>
                                        </p:tav>
                                      </p:tavLst>
                                    </p:anim>
                                    <p:anim calcmode="lin" valueType="num">
                                      <p:cBhvr additive="base">
                                        <p:cTn id="36" dur="10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accel="10000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1000" fill="hold"/>
                                        <p:tgtEl>
                                          <p:spTgt spid="29"/>
                                        </p:tgtEl>
                                        <p:attrNameLst>
                                          <p:attrName>ppt_x</p:attrName>
                                        </p:attrNameLst>
                                      </p:cBhvr>
                                      <p:tavLst>
                                        <p:tav tm="0">
                                          <p:val>
                                            <p:strVal val="1+#ppt_w/2"/>
                                          </p:val>
                                        </p:tav>
                                        <p:tav tm="100000">
                                          <p:val>
                                            <p:strVal val="#ppt_x"/>
                                          </p:val>
                                        </p:tav>
                                      </p:tavLst>
                                    </p:anim>
                                    <p:anim calcmode="lin" valueType="num">
                                      <p:cBhvr additive="base">
                                        <p:cTn id="40" dur="10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accel="10000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1+#ppt_w/2"/>
                                          </p:val>
                                        </p:tav>
                                        <p:tav tm="100000">
                                          <p:val>
                                            <p:strVal val="#ppt_x"/>
                                          </p:val>
                                        </p:tav>
                                      </p:tavLst>
                                    </p:anim>
                                    <p:anim calcmode="lin" valueType="num">
                                      <p:cBhvr additive="base">
                                        <p:cTn id="44" dur="10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accel="100000"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additive="base">
                                        <p:cTn id="47" dur="1000" fill="hold"/>
                                        <p:tgtEl>
                                          <p:spTgt spid="70"/>
                                        </p:tgtEl>
                                        <p:attrNameLst>
                                          <p:attrName>ppt_x</p:attrName>
                                        </p:attrNameLst>
                                      </p:cBhvr>
                                      <p:tavLst>
                                        <p:tav tm="0">
                                          <p:val>
                                            <p:strVal val="1+#ppt_w/2"/>
                                          </p:val>
                                        </p:tav>
                                        <p:tav tm="100000">
                                          <p:val>
                                            <p:strVal val="#ppt_x"/>
                                          </p:val>
                                        </p:tav>
                                      </p:tavLst>
                                    </p:anim>
                                    <p:anim calcmode="lin" valueType="num">
                                      <p:cBhvr additive="base">
                                        <p:cTn id="48" dur="1000" fill="hold"/>
                                        <p:tgtEl>
                                          <p:spTgt spid="70"/>
                                        </p:tgtEl>
                                        <p:attrNameLst>
                                          <p:attrName>ppt_y</p:attrName>
                                        </p:attrNameLst>
                                      </p:cBhvr>
                                      <p:tavLst>
                                        <p:tav tm="0">
                                          <p:val>
                                            <p:strVal val="0-#ppt_h/2"/>
                                          </p:val>
                                        </p:tav>
                                        <p:tav tm="100000">
                                          <p:val>
                                            <p:strVal val="#ppt_y"/>
                                          </p:val>
                                        </p:tav>
                                      </p:tavLst>
                                    </p:anim>
                                  </p:childTnLst>
                                </p:cTn>
                              </p:par>
                              <p:par>
                                <p:cTn id="49" presetID="2" presetClass="entr" presetSubtype="3" accel="100000" fill="hold" grpId="0"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1000" fill="hold"/>
                                        <p:tgtEl>
                                          <p:spTgt spid="71"/>
                                        </p:tgtEl>
                                        <p:attrNameLst>
                                          <p:attrName>ppt_x</p:attrName>
                                        </p:attrNameLst>
                                      </p:cBhvr>
                                      <p:tavLst>
                                        <p:tav tm="0">
                                          <p:val>
                                            <p:strVal val="1+#ppt_w/2"/>
                                          </p:val>
                                        </p:tav>
                                        <p:tav tm="100000">
                                          <p:val>
                                            <p:strVal val="#ppt_x"/>
                                          </p:val>
                                        </p:tav>
                                      </p:tavLst>
                                    </p:anim>
                                    <p:anim calcmode="lin" valueType="num">
                                      <p:cBhvr additive="base">
                                        <p:cTn id="52" dur="1000" fill="hold"/>
                                        <p:tgtEl>
                                          <p:spTgt spid="71"/>
                                        </p:tgtEl>
                                        <p:attrNameLst>
                                          <p:attrName>ppt_y</p:attrName>
                                        </p:attrNameLst>
                                      </p:cBhvr>
                                      <p:tavLst>
                                        <p:tav tm="0">
                                          <p:val>
                                            <p:strVal val="0-#ppt_h/2"/>
                                          </p:val>
                                        </p:tav>
                                        <p:tav tm="100000">
                                          <p:val>
                                            <p:strVal val="#ppt_y"/>
                                          </p:val>
                                        </p:tav>
                                      </p:tavLst>
                                    </p:anim>
                                  </p:childTnLst>
                                </p:cTn>
                              </p:par>
                              <p:par>
                                <p:cTn id="53" presetID="2" presetClass="entr" presetSubtype="3" accel="100000" fill="hold" grpId="0" nodeType="with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1000" fill="hold"/>
                                        <p:tgtEl>
                                          <p:spTgt spid="72"/>
                                        </p:tgtEl>
                                        <p:attrNameLst>
                                          <p:attrName>ppt_x</p:attrName>
                                        </p:attrNameLst>
                                      </p:cBhvr>
                                      <p:tavLst>
                                        <p:tav tm="0">
                                          <p:val>
                                            <p:strVal val="1+#ppt_w/2"/>
                                          </p:val>
                                        </p:tav>
                                        <p:tav tm="100000">
                                          <p:val>
                                            <p:strVal val="#ppt_x"/>
                                          </p:val>
                                        </p:tav>
                                      </p:tavLst>
                                    </p:anim>
                                    <p:anim calcmode="lin" valueType="num">
                                      <p:cBhvr additive="base">
                                        <p:cTn id="56" dur="1000" fill="hold"/>
                                        <p:tgtEl>
                                          <p:spTgt spid="72"/>
                                        </p:tgtEl>
                                        <p:attrNameLst>
                                          <p:attrName>ppt_y</p:attrName>
                                        </p:attrNameLst>
                                      </p:cBhvr>
                                      <p:tavLst>
                                        <p:tav tm="0">
                                          <p:val>
                                            <p:strVal val="0-#ppt_h/2"/>
                                          </p:val>
                                        </p:tav>
                                        <p:tav tm="100000">
                                          <p:val>
                                            <p:strVal val="#ppt_y"/>
                                          </p:val>
                                        </p:tav>
                                      </p:tavLst>
                                    </p:anim>
                                  </p:childTnLst>
                                </p:cTn>
                              </p:par>
                              <p:par>
                                <p:cTn id="57" presetID="2" presetClass="entr" presetSubtype="3" accel="100000" fill="hold" grpId="0" nodeType="with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additive="base">
                                        <p:cTn id="59" dur="1000" fill="hold"/>
                                        <p:tgtEl>
                                          <p:spTgt spid="73"/>
                                        </p:tgtEl>
                                        <p:attrNameLst>
                                          <p:attrName>ppt_x</p:attrName>
                                        </p:attrNameLst>
                                      </p:cBhvr>
                                      <p:tavLst>
                                        <p:tav tm="0">
                                          <p:val>
                                            <p:strVal val="1+#ppt_w/2"/>
                                          </p:val>
                                        </p:tav>
                                        <p:tav tm="100000">
                                          <p:val>
                                            <p:strVal val="#ppt_x"/>
                                          </p:val>
                                        </p:tav>
                                      </p:tavLst>
                                    </p:anim>
                                    <p:anim calcmode="lin" valueType="num">
                                      <p:cBhvr additive="base">
                                        <p:cTn id="60" dur="1000" fill="hold"/>
                                        <p:tgtEl>
                                          <p:spTgt spid="73"/>
                                        </p:tgtEl>
                                        <p:attrNameLst>
                                          <p:attrName>ppt_y</p:attrName>
                                        </p:attrNameLst>
                                      </p:cBhvr>
                                      <p:tavLst>
                                        <p:tav tm="0">
                                          <p:val>
                                            <p:strVal val="0-#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8" presetClass="entr" presetSubtype="12" fill="hold" nodeType="clickEffect">
                                  <p:stCondLst>
                                    <p:cond delay="0"/>
                                  </p:stCondLst>
                                  <p:childTnLst>
                                    <p:set>
                                      <p:cBhvr>
                                        <p:cTn id="64" dur="1" fill="hold">
                                          <p:stCondLst>
                                            <p:cond delay="0"/>
                                          </p:stCondLst>
                                        </p:cTn>
                                        <p:tgtEl>
                                          <p:spTgt spid="80"/>
                                        </p:tgtEl>
                                        <p:attrNameLst>
                                          <p:attrName>style.visibility</p:attrName>
                                        </p:attrNameLst>
                                      </p:cBhvr>
                                      <p:to>
                                        <p:strVal val="visible"/>
                                      </p:to>
                                    </p:set>
                                    <p:animEffect transition="in" filter="strips(downLeft)">
                                      <p:cBhvr>
                                        <p:cTn id="65" dur="500"/>
                                        <p:tgtEl>
                                          <p:spTgt spid="80"/>
                                        </p:tgtEl>
                                      </p:cBhvr>
                                    </p:animEffect>
                                  </p:childTnLst>
                                </p:cTn>
                              </p:par>
                              <p:par>
                                <p:cTn id="66" presetID="18" presetClass="entr" presetSubtype="12" fill="hold" grpId="0" nodeType="with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strips(downLeft)">
                                      <p:cBhvr>
                                        <p:cTn id="68" dur="500"/>
                                        <p:tgtEl>
                                          <p:spTgt spid="37"/>
                                        </p:tgtEl>
                                      </p:cBhvr>
                                    </p:animEffect>
                                  </p:childTnLst>
                                </p:cTn>
                              </p:par>
                              <p:par>
                                <p:cTn id="69" presetID="18" presetClass="entr" presetSubtype="12"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strips(downLeft)">
                                      <p:cBhvr>
                                        <p:cTn id="71" dur="500"/>
                                        <p:tgtEl>
                                          <p:spTgt spid="53"/>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6" fill="hold" grpId="0" nodeType="clickEffect">
                                  <p:stCondLst>
                                    <p:cond delay="0"/>
                                  </p:stCondLst>
                                  <p:childTnLst>
                                    <p:set>
                                      <p:cBhvr>
                                        <p:cTn id="75" dur="1" fill="hold">
                                          <p:stCondLst>
                                            <p:cond delay="0"/>
                                          </p:stCondLst>
                                        </p:cTn>
                                        <p:tgtEl>
                                          <p:spTgt spid="81"/>
                                        </p:tgtEl>
                                        <p:attrNameLst>
                                          <p:attrName>style.visibility</p:attrName>
                                        </p:attrNameLst>
                                      </p:cBhvr>
                                      <p:to>
                                        <p:strVal val="visible"/>
                                      </p:to>
                                    </p:set>
                                    <p:animEffect transition="in" filter="barn(inHorizontal)">
                                      <p:cBhvr>
                                        <p:cTn id="76"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81" grpId="0"/>
      <p:bldP spid="26" grpId="0" animBg="1"/>
      <p:bldP spid="27" grpId="0" animBg="1"/>
      <p:bldP spid="28" grpId="0" animBg="1"/>
      <p:bldP spid="29" grpId="0" animBg="1"/>
      <p:bldP spid="31" grpId="0" animBg="1"/>
      <p:bldP spid="33" grpId="0" animBg="1"/>
      <p:bldP spid="37" grpId="0" animBg="1"/>
      <p:bldP spid="70" grpId="0" animBg="1"/>
      <p:bldP spid="71" grpId="0" animBg="1"/>
      <p:bldP spid="72" grpId="0" animBg="1"/>
      <p:bldP spid="73" grpId="0" animBg="1"/>
      <p:bldP spid="56" grpId="0"/>
      <p:bldP spid="38" grpId="0" animBg="1"/>
      <p:bldP spid="3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905375" y="1986242"/>
            <a:ext cx="7953022" cy="5246407"/>
          </a:xfrm>
          <a:prstGeom prst="rect">
            <a:avLst/>
          </a:prstGeom>
        </p:spPr>
      </p:pic>
      <p:sp>
        <p:nvSpPr>
          <p:cNvPr id="17" name="TextBox 7"/>
          <p:cNvSpPr>
            <a:spLocks noChangeArrowheads="1"/>
          </p:cNvSpPr>
          <p:nvPr/>
        </p:nvSpPr>
        <p:spPr bwMode="auto">
          <a:xfrm rot="20086724">
            <a:off x="6297816" y="3517303"/>
            <a:ext cx="410263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13800" b="1" spc="422" dirty="0" smtClean="0">
                <a:solidFill>
                  <a:srgbClr val="147D21"/>
                </a:solidFill>
                <a:latin typeface="Times New Roman" pitchFamily="18" charset="0"/>
                <a:ea typeface="微软雅黑" pitchFamily="34" charset="-122"/>
                <a:cs typeface="Times New Roman" pitchFamily="18" charset="0"/>
                <a:sym typeface="微软雅黑" pitchFamily="34" charset="-122"/>
              </a:rPr>
              <a:t>II.</a:t>
            </a:r>
            <a:endParaRPr lang="zh-CN" altLang="en-US" sz="13800" b="1" spc="422" dirty="0">
              <a:solidFill>
                <a:srgbClr val="147D21"/>
              </a:solidFill>
              <a:latin typeface="Times New Roman" pitchFamily="18" charset="0"/>
              <a:ea typeface="微软雅黑" pitchFamily="34" charset="-122"/>
              <a:cs typeface="Times New Roman" pitchFamily="18" charset="0"/>
              <a:sym typeface="微软雅黑" pitchFamily="34" charset="-122"/>
            </a:endParaRPr>
          </a:p>
        </p:txBody>
      </p:sp>
      <p:sp>
        <p:nvSpPr>
          <p:cNvPr id="5" name="TextBox 7"/>
          <p:cNvSpPr>
            <a:spLocks noChangeArrowheads="1"/>
          </p:cNvSpPr>
          <p:nvPr/>
        </p:nvSpPr>
        <p:spPr bwMode="auto">
          <a:xfrm>
            <a:off x="942975" y="1025525"/>
            <a:ext cx="6372493"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9600" b="1" spc="422" dirty="0" err="1" smtClean="0">
                <a:solidFill>
                  <a:srgbClr val="147D21"/>
                </a:solidFill>
                <a:effectLst>
                  <a:glow rad="101600">
                    <a:schemeClr val="accent2">
                      <a:satMod val="175000"/>
                      <a:alpha val="40000"/>
                    </a:schemeClr>
                  </a:glow>
                </a:effectLst>
                <a:latin typeface="Times New Roman" pitchFamily="18" charset="0"/>
                <a:ea typeface="微软雅黑" pitchFamily="34" charset="-122"/>
                <a:cs typeface="Times New Roman" pitchFamily="18" charset="0"/>
                <a:sym typeface="微软雅黑" pitchFamily="34" charset="-122"/>
              </a:rPr>
              <a:t>Đọc</a:t>
            </a:r>
            <a:r>
              <a:rPr lang="en-US" altLang="zh-CN" sz="9600" b="1" spc="422" dirty="0" smtClean="0">
                <a:solidFill>
                  <a:srgbClr val="147D21"/>
                </a:solidFill>
                <a:effectLst>
                  <a:glow rad="101600">
                    <a:schemeClr val="accent2">
                      <a:satMod val="175000"/>
                      <a:alpha val="40000"/>
                    </a:schemeClr>
                  </a:glow>
                </a:effectLst>
                <a:latin typeface="Times New Roman" pitchFamily="18" charset="0"/>
                <a:ea typeface="微软雅黑" pitchFamily="34" charset="-122"/>
                <a:cs typeface="Times New Roman" pitchFamily="18" charset="0"/>
                <a:sym typeface="微软雅黑" pitchFamily="34" charset="-122"/>
              </a:rPr>
              <a:t> </a:t>
            </a:r>
            <a:r>
              <a:rPr lang="en-US" altLang="zh-CN" sz="9600" b="1" spc="422" dirty="0" err="1" smtClean="0">
                <a:solidFill>
                  <a:srgbClr val="147D21"/>
                </a:solidFill>
                <a:effectLst>
                  <a:glow rad="101600">
                    <a:schemeClr val="accent2">
                      <a:satMod val="175000"/>
                      <a:alpha val="40000"/>
                    </a:schemeClr>
                  </a:glow>
                </a:effectLst>
                <a:latin typeface="Times New Roman" pitchFamily="18" charset="0"/>
                <a:ea typeface="微软雅黑" pitchFamily="34" charset="-122"/>
                <a:cs typeface="Times New Roman" pitchFamily="18" charset="0"/>
                <a:sym typeface="微软雅黑" pitchFamily="34" charset="-122"/>
              </a:rPr>
              <a:t>hiểu</a:t>
            </a:r>
            <a:r>
              <a:rPr lang="en-US" altLang="zh-CN" sz="9600" b="1" spc="422" dirty="0" smtClean="0">
                <a:solidFill>
                  <a:srgbClr val="147D21"/>
                </a:solidFill>
                <a:effectLst>
                  <a:glow rad="101600">
                    <a:schemeClr val="accent2">
                      <a:satMod val="175000"/>
                      <a:alpha val="40000"/>
                    </a:schemeClr>
                  </a:glow>
                </a:effectLst>
                <a:latin typeface="Times New Roman" pitchFamily="18" charset="0"/>
                <a:ea typeface="微软雅黑" pitchFamily="34" charset="-122"/>
                <a:cs typeface="Times New Roman" pitchFamily="18" charset="0"/>
                <a:sym typeface="微软雅黑" pitchFamily="34" charset="-122"/>
              </a:rPr>
              <a:t> </a:t>
            </a:r>
            <a:r>
              <a:rPr lang="en-US" altLang="zh-CN" sz="9600" b="1" spc="422" dirty="0" err="1" smtClean="0">
                <a:solidFill>
                  <a:srgbClr val="147D21"/>
                </a:solidFill>
                <a:effectLst>
                  <a:glow rad="101600">
                    <a:schemeClr val="accent2">
                      <a:satMod val="175000"/>
                      <a:alpha val="40000"/>
                    </a:schemeClr>
                  </a:glow>
                </a:effectLst>
                <a:latin typeface="Times New Roman" pitchFamily="18" charset="0"/>
                <a:ea typeface="微软雅黑" pitchFamily="34" charset="-122"/>
                <a:cs typeface="Times New Roman" pitchFamily="18" charset="0"/>
                <a:sym typeface="微软雅黑" pitchFamily="34" charset="-122"/>
              </a:rPr>
              <a:t>văn</a:t>
            </a:r>
            <a:r>
              <a:rPr lang="en-US" altLang="zh-CN" sz="9600" b="1" spc="422" dirty="0" smtClean="0">
                <a:solidFill>
                  <a:srgbClr val="147D21"/>
                </a:solidFill>
                <a:effectLst>
                  <a:glow rad="101600">
                    <a:schemeClr val="accent2">
                      <a:satMod val="175000"/>
                      <a:alpha val="40000"/>
                    </a:schemeClr>
                  </a:glow>
                </a:effectLst>
                <a:latin typeface="Times New Roman" pitchFamily="18" charset="0"/>
                <a:ea typeface="微软雅黑" pitchFamily="34" charset="-122"/>
                <a:cs typeface="Times New Roman" pitchFamily="18" charset="0"/>
                <a:sym typeface="微软雅黑" pitchFamily="34" charset="-122"/>
              </a:rPr>
              <a:t> </a:t>
            </a:r>
            <a:r>
              <a:rPr lang="en-US" altLang="zh-CN" sz="9600" b="1" spc="422" dirty="0" err="1" smtClean="0">
                <a:solidFill>
                  <a:srgbClr val="147D21"/>
                </a:solidFill>
                <a:effectLst>
                  <a:glow rad="101600">
                    <a:schemeClr val="accent2">
                      <a:satMod val="175000"/>
                      <a:alpha val="40000"/>
                    </a:schemeClr>
                  </a:glow>
                </a:effectLst>
                <a:latin typeface="Times New Roman" pitchFamily="18" charset="0"/>
                <a:ea typeface="微软雅黑" pitchFamily="34" charset="-122"/>
                <a:cs typeface="Times New Roman" pitchFamily="18" charset="0"/>
                <a:sym typeface="微软雅黑" pitchFamily="34" charset="-122"/>
              </a:rPr>
              <a:t>bản</a:t>
            </a:r>
            <a:endParaRPr lang="zh-CN" altLang="en-US" sz="9600" b="1" spc="422" dirty="0">
              <a:solidFill>
                <a:srgbClr val="147D21"/>
              </a:solidFill>
              <a:effectLst>
                <a:glow rad="101600">
                  <a:schemeClr val="accent2">
                    <a:satMod val="175000"/>
                    <a:alpha val="40000"/>
                  </a:schemeClr>
                </a:glow>
              </a:effectLst>
              <a:latin typeface="Times New Roman" pitchFamily="18" charset="0"/>
              <a:ea typeface="微软雅黑" pitchFamily="34" charset="-122"/>
              <a:cs typeface="Times New Roman" pitchFamily="18" charset="0"/>
              <a:sym typeface="微软雅黑" pitchFamily="34" charset="-122"/>
            </a:endParaRPr>
          </a:p>
        </p:txBody>
      </p:sp>
    </p:spTree>
    <p:extLst>
      <p:ext uri="{BB962C8B-B14F-4D97-AF65-F5344CB8AC3E}">
        <p14:creationId xmlns:p14="http://schemas.microsoft.com/office/powerpoint/2010/main" val="13964912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12" fill="hold" grpId="0" nodeType="withEffect">
                                  <p:stCondLst>
                                    <p:cond delay="0"/>
                                  </p:stCondLst>
                                  <p:iterate type="lt">
                                    <p:tmPct val="13000"/>
                                  </p:iterate>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600" fill="hold"/>
                                        <p:tgtEl>
                                          <p:spTgt spid="17"/>
                                        </p:tgtEl>
                                        <p:attrNameLst>
                                          <p:attrName>ppt_x</p:attrName>
                                        </p:attrNameLst>
                                      </p:cBhvr>
                                      <p:tavLst>
                                        <p:tav tm="0">
                                          <p:val>
                                            <p:strVal val="0-#ppt_w/2"/>
                                          </p:val>
                                        </p:tav>
                                        <p:tav tm="100000">
                                          <p:val>
                                            <p:strVal val="#ppt_x"/>
                                          </p:val>
                                        </p:tav>
                                      </p:tavLst>
                                    </p:anim>
                                    <p:anim calcmode="lin" valueType="num">
                                      <p:cBhvr additive="base">
                                        <p:cTn id="12" dur="6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iterate type="lt">
                                    <p:tmPct val="13000"/>
                                  </p:iterate>
                                  <p:childTnLst>
                                    <p:set>
                                      <p:cBhvr>
                                        <p:cTn id="14" dur="1" fill="hold">
                                          <p:stCondLst>
                                            <p:cond delay="0"/>
                                          </p:stCondLst>
                                        </p:cTn>
                                        <p:tgtEl>
                                          <p:spTgt spid="5"/>
                                        </p:tgtEl>
                                        <p:attrNameLst>
                                          <p:attrName>style.visibility</p:attrName>
                                        </p:attrNameLst>
                                      </p:cBhvr>
                                      <p:to>
                                        <p:strVal val="visible"/>
                                      </p:to>
                                    </p:set>
                                    <p:anim calcmode="lin" valueType="num">
                                      <p:cBhvr additive="base">
                                        <p:cTn id="15" dur="600" fill="hold"/>
                                        <p:tgtEl>
                                          <p:spTgt spid="5"/>
                                        </p:tgtEl>
                                        <p:attrNameLst>
                                          <p:attrName>ppt_x</p:attrName>
                                        </p:attrNameLst>
                                      </p:cBhvr>
                                      <p:tavLst>
                                        <p:tav tm="0">
                                          <p:val>
                                            <p:strVal val="0-#ppt_w/2"/>
                                          </p:val>
                                        </p:tav>
                                        <p:tav tm="100000">
                                          <p:val>
                                            <p:strVal val="#ppt_x"/>
                                          </p:val>
                                        </p:tav>
                                      </p:tavLst>
                                    </p:anim>
                                    <p:anim calcmode="lin" valueType="num">
                                      <p:cBhvr additive="base">
                                        <p:cTn id="16" dur="6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225" y="1331337"/>
            <a:ext cx="9829800" cy="3046988"/>
          </a:xfrm>
          <a:prstGeom prst="rect">
            <a:avLst/>
          </a:prstGeom>
        </p:spPr>
        <p:txBody>
          <a:bodyPr wrap="square">
            <a:spAutoFit/>
          </a:bodyPr>
          <a:lstStyle/>
          <a:p>
            <a:pPr algn="ctr"/>
            <a:r>
              <a:rPr lang="vi-VN" sz="3200" dirty="0" smtClean="0">
                <a:latin typeface="Times New Roman" pitchFamily="18" charset="0"/>
                <a:cs typeface="Times New Roman" pitchFamily="18" charset="0"/>
              </a:rPr>
              <a:t>C</a:t>
            </a:r>
            <a:r>
              <a:rPr lang="en-US" sz="3200" dirty="0" err="1" smtClean="0">
                <a:latin typeface="Times New Roman" pitchFamily="18" charset="0"/>
                <a:cs typeface="Times New Roman" pitchFamily="18" charset="0"/>
              </a:rPr>
              <a:t>ái</a:t>
            </a:r>
            <a:r>
              <a:rPr lang="vi-VN" sz="3200" dirty="0" smtClean="0">
                <a:latin typeface="Times New Roman" pitchFamily="18" charset="0"/>
                <a:cs typeface="Times New Roman" pitchFamily="18" charset="0"/>
              </a:rPr>
              <a:t> cò lặn lội bờ ao</a:t>
            </a:r>
            <a:br>
              <a:rPr lang="vi-VN" sz="3200" dirty="0" smtClean="0">
                <a:latin typeface="Times New Roman" pitchFamily="18" charset="0"/>
                <a:cs typeface="Times New Roman" pitchFamily="18" charset="0"/>
              </a:rPr>
            </a:br>
            <a:r>
              <a:rPr lang="vi-VN" sz="3200" dirty="0" smtClean="0">
                <a:latin typeface="Times New Roman" pitchFamily="18" charset="0"/>
                <a:cs typeface="Times New Roman" pitchFamily="18" charset="0"/>
              </a:rPr>
              <a:t>Hỡi cô yếm đào lấy chú tôi chăng?</a:t>
            </a:r>
            <a:br>
              <a:rPr lang="vi-VN" sz="3200" dirty="0" smtClean="0">
                <a:latin typeface="Times New Roman" pitchFamily="18" charset="0"/>
                <a:cs typeface="Times New Roman" pitchFamily="18" charset="0"/>
              </a:rPr>
            </a:br>
            <a:r>
              <a:rPr lang="vi-VN" sz="3200" dirty="0" smtClean="0">
                <a:latin typeface="Times New Roman" pitchFamily="18" charset="0"/>
                <a:cs typeface="Times New Roman" pitchFamily="18" charset="0"/>
              </a:rPr>
              <a:t>Chú tôi hay tửu hay tăm</a:t>
            </a:r>
            <a:br>
              <a:rPr lang="vi-VN" sz="3200" dirty="0" smtClean="0">
                <a:latin typeface="Times New Roman" pitchFamily="18" charset="0"/>
                <a:cs typeface="Times New Roman" pitchFamily="18" charset="0"/>
              </a:rPr>
            </a:br>
            <a:r>
              <a:rPr lang="vi-VN" sz="3200" dirty="0" smtClean="0">
                <a:latin typeface="Times New Roman" pitchFamily="18" charset="0"/>
                <a:cs typeface="Times New Roman" pitchFamily="18" charset="0"/>
              </a:rPr>
              <a:t>Hay nước chè đặc, hay nằm ngủ trưa</a:t>
            </a:r>
            <a:br>
              <a:rPr lang="vi-VN" sz="3200" dirty="0" smtClean="0">
                <a:latin typeface="Times New Roman" pitchFamily="18" charset="0"/>
                <a:cs typeface="Times New Roman" pitchFamily="18" charset="0"/>
              </a:rPr>
            </a:br>
            <a:r>
              <a:rPr lang="vi-VN" sz="3200" dirty="0" smtClean="0">
                <a:latin typeface="Times New Roman" pitchFamily="18" charset="0"/>
                <a:cs typeface="Times New Roman" pitchFamily="18" charset="0"/>
              </a:rPr>
              <a:t>Ngày thì ước những ngày mưa</a:t>
            </a:r>
            <a:br>
              <a:rPr lang="vi-VN" sz="3200" dirty="0" smtClean="0">
                <a:latin typeface="Times New Roman" pitchFamily="18" charset="0"/>
                <a:cs typeface="Times New Roman" pitchFamily="18" charset="0"/>
              </a:rPr>
            </a:br>
            <a:r>
              <a:rPr lang="vi-VN" sz="3200" dirty="0" smtClean="0">
                <a:latin typeface="Times New Roman" pitchFamily="18" charset="0"/>
                <a:cs typeface="Times New Roman" pitchFamily="18" charset="0"/>
              </a:rPr>
              <a:t>Đêm thì ước những đêm thừa trống canh </a:t>
            </a:r>
            <a:endParaRPr lang="en-US" sz="3200" dirty="0">
              <a:latin typeface="Times New Roman" pitchFamily="18" charset="0"/>
              <a:cs typeface="Times New Roman" pitchFamily="18" charset="0"/>
            </a:endParaRPr>
          </a:p>
        </p:txBody>
      </p:sp>
      <p:sp>
        <p:nvSpPr>
          <p:cNvPr id="3" name="Rectangle 2"/>
          <p:cNvSpPr/>
          <p:nvPr/>
        </p:nvSpPr>
        <p:spPr>
          <a:xfrm>
            <a:off x="3910563" y="416937"/>
            <a:ext cx="1223412" cy="584775"/>
          </a:xfrm>
          <a:prstGeom prst="rect">
            <a:avLst/>
          </a:prstGeom>
        </p:spPr>
        <p:txBody>
          <a:bodyPr wrap="none">
            <a:spAutoFit/>
          </a:bodyPr>
          <a:lstStyle/>
          <a:p>
            <a:r>
              <a:rPr lang="vi-VN" sz="3200" b="1" dirty="0" smtClean="0">
                <a:solidFill>
                  <a:srgbClr val="FF0000"/>
                </a:solidFill>
                <a:latin typeface="Times New Roman" pitchFamily="18" charset="0"/>
                <a:cs typeface="Times New Roman" pitchFamily="18" charset="0"/>
              </a:rPr>
              <a:t>BÀI 1</a:t>
            </a:r>
            <a:endParaRPr lang="en-US" sz="3200" b="1" dirty="0">
              <a:solidFill>
                <a:srgbClr val="FF0000"/>
              </a:solidFill>
              <a:latin typeface="Times New Roman" pitchFamily="18" charset="0"/>
              <a:cs typeface="Times New Roman" pitchFamily="18" charset="0"/>
            </a:endParaRPr>
          </a:p>
        </p:txBody>
      </p:sp>
      <p:pic>
        <p:nvPicPr>
          <p:cNvPr id="4" name="Picture 3" descr="—Pngtree—chinese style summer pond egret_3930303.png"/>
          <p:cNvPicPr>
            <a:picLocks noChangeAspect="1"/>
          </p:cNvPicPr>
          <p:nvPr/>
        </p:nvPicPr>
        <p:blipFill>
          <a:blip r:embed="rId2"/>
          <a:stretch>
            <a:fillRect/>
          </a:stretch>
        </p:blipFill>
        <p:spPr>
          <a:xfrm>
            <a:off x="9090025" y="492125"/>
            <a:ext cx="3768725" cy="3768725"/>
          </a:xfrm>
          <a:prstGeom prst="rect">
            <a:avLst/>
          </a:prstGeom>
        </p:spPr>
      </p:pic>
      <p:pic>
        <p:nvPicPr>
          <p:cNvPr id="6" name="Picture 5" descr="—Pngtree—don't drink alcohol to prevent_3313682.png"/>
          <p:cNvPicPr>
            <a:picLocks noChangeAspect="1"/>
          </p:cNvPicPr>
          <p:nvPr/>
        </p:nvPicPr>
        <p:blipFill>
          <a:blip r:embed="rId3" cstate="print"/>
          <a:stretch>
            <a:fillRect/>
          </a:stretch>
        </p:blipFill>
        <p:spPr>
          <a:xfrm>
            <a:off x="0" y="4378325"/>
            <a:ext cx="3235325" cy="3235325"/>
          </a:xfrm>
          <a:prstGeom prst="rect">
            <a:avLst/>
          </a:prstGeom>
        </p:spPr>
      </p:pic>
      <p:pic>
        <p:nvPicPr>
          <p:cNvPr id="7" name="Picture 6" descr="—Pngtree—hand drawn kid sleeping yellow_4635029.png"/>
          <p:cNvPicPr>
            <a:picLocks noChangeAspect="1"/>
          </p:cNvPicPr>
          <p:nvPr/>
        </p:nvPicPr>
        <p:blipFill>
          <a:blip r:embed="rId4" cstate="print"/>
          <a:stretch>
            <a:fillRect/>
          </a:stretch>
        </p:blipFill>
        <p:spPr>
          <a:xfrm>
            <a:off x="5760710" y="3200400"/>
            <a:ext cx="4478665" cy="559752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trips(down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Horizont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strips(downLeft)">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0625" y="-256701"/>
            <a:ext cx="1667520" cy="1667520"/>
          </a:xfrm>
          <a:prstGeom prst="rect">
            <a:avLst/>
          </a:prstGeom>
        </p:spPr>
      </p:pic>
      <p:sp>
        <p:nvSpPr>
          <p:cNvPr id="34" name="Rectangle 33"/>
          <p:cNvSpPr/>
          <p:nvPr/>
        </p:nvSpPr>
        <p:spPr>
          <a:xfrm>
            <a:off x="819150" y="339725"/>
            <a:ext cx="6429375" cy="584775"/>
          </a:xfrm>
          <a:prstGeom prst="rect">
            <a:avLst/>
          </a:prstGeom>
        </p:spPr>
        <p:txBody>
          <a:bodyPr>
            <a:spAutoFit/>
          </a:bodyPr>
          <a:lstStyle/>
          <a:p>
            <a:r>
              <a:rPr lang="vi-VN" sz="3200" dirty="0" smtClean="0">
                <a:latin typeface="Times New Roman" pitchFamily="18" charset="0"/>
                <a:cs typeface="Times New Roman" pitchFamily="18" charset="0"/>
              </a:rPr>
              <a:t>Hai dòng đầu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gì</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đặc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sắc</a:t>
            </a:r>
            <a:r>
              <a:rPr lang="en-US" sz="3200" dirty="0" smtClean="0">
                <a:latin typeface="Times New Roman" pitchFamily="18" charset="0"/>
                <a:cs typeface="Times New Roman" pitchFamily="18" charset="0"/>
              </a:rPr>
              <a:t>? Ý </a:t>
            </a:r>
            <a:r>
              <a:rPr lang="en-US" sz="3200" dirty="0" err="1" smtClean="0">
                <a:latin typeface="Times New Roman" pitchFamily="18" charset="0"/>
                <a:cs typeface="Times New Roman" pitchFamily="18" charset="0"/>
              </a:rPr>
              <a:t>nghĩa</a:t>
            </a:r>
            <a:r>
              <a:rPr lang="vi-VN"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35" name="任意多边形: 形状 10"/>
          <p:cNvSpPr>
            <a:spLocks noChangeAspect="1"/>
          </p:cNvSpPr>
          <p:nvPr/>
        </p:nvSpPr>
        <p:spPr bwMode="auto">
          <a:xfrm>
            <a:off x="257175" y="2625725"/>
            <a:ext cx="3200400" cy="1821440"/>
          </a:xfrm>
          <a:custGeom>
            <a:avLst/>
            <a:gdLst>
              <a:gd name="T0" fmla="*/ 223 w 256"/>
              <a:gd name="T1" fmla="*/ 72 h 192"/>
              <a:gd name="T2" fmla="*/ 224 w 256"/>
              <a:gd name="T3" fmla="*/ 64 h 192"/>
              <a:gd name="T4" fmla="*/ 160 w 256"/>
              <a:gd name="T5" fmla="*/ 0 h 192"/>
              <a:gd name="T6" fmla="*/ 109 w 256"/>
              <a:gd name="T7" fmla="*/ 26 h 192"/>
              <a:gd name="T8" fmla="*/ 96 w 256"/>
              <a:gd name="T9" fmla="*/ 24 h 192"/>
              <a:gd name="T10" fmla="*/ 40 w 256"/>
              <a:gd name="T11" fmla="*/ 80 h 192"/>
              <a:gd name="T12" fmla="*/ 40 w 256"/>
              <a:gd name="T13" fmla="*/ 83 h 192"/>
              <a:gd name="T14" fmla="*/ 0 w 256"/>
              <a:gd name="T15" fmla="*/ 136 h 192"/>
              <a:gd name="T16" fmla="*/ 56 w 256"/>
              <a:gd name="T17" fmla="*/ 192 h 192"/>
              <a:gd name="T18" fmla="*/ 192 w 256"/>
              <a:gd name="T19" fmla="*/ 192 h 192"/>
              <a:gd name="T20" fmla="*/ 256 w 256"/>
              <a:gd name="T21" fmla="*/ 128 h 192"/>
              <a:gd name="T22" fmla="*/ 223 w 256"/>
              <a:gd name="T23" fmla="*/ 7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6" h="192">
                <a:moveTo>
                  <a:pt x="223" y="72"/>
                </a:moveTo>
                <a:cubicBezTo>
                  <a:pt x="224" y="70"/>
                  <a:pt x="224" y="67"/>
                  <a:pt x="224" y="64"/>
                </a:cubicBezTo>
                <a:cubicBezTo>
                  <a:pt x="224" y="29"/>
                  <a:pt x="195" y="0"/>
                  <a:pt x="160" y="0"/>
                </a:cubicBezTo>
                <a:cubicBezTo>
                  <a:pt x="139" y="0"/>
                  <a:pt x="121" y="10"/>
                  <a:pt x="109" y="26"/>
                </a:cubicBezTo>
                <a:cubicBezTo>
                  <a:pt x="105" y="25"/>
                  <a:pt x="101" y="24"/>
                  <a:pt x="96" y="24"/>
                </a:cubicBezTo>
                <a:cubicBezTo>
                  <a:pt x="65" y="24"/>
                  <a:pt x="40" y="49"/>
                  <a:pt x="40" y="80"/>
                </a:cubicBezTo>
                <a:cubicBezTo>
                  <a:pt x="40" y="81"/>
                  <a:pt x="40" y="82"/>
                  <a:pt x="40" y="83"/>
                </a:cubicBezTo>
                <a:cubicBezTo>
                  <a:pt x="17" y="89"/>
                  <a:pt x="0" y="111"/>
                  <a:pt x="0" y="136"/>
                </a:cubicBezTo>
                <a:cubicBezTo>
                  <a:pt x="0" y="167"/>
                  <a:pt x="25" y="192"/>
                  <a:pt x="56" y="192"/>
                </a:cubicBezTo>
                <a:cubicBezTo>
                  <a:pt x="192" y="192"/>
                  <a:pt x="192" y="192"/>
                  <a:pt x="192" y="192"/>
                </a:cubicBezTo>
                <a:cubicBezTo>
                  <a:pt x="227" y="192"/>
                  <a:pt x="256" y="163"/>
                  <a:pt x="256" y="128"/>
                </a:cubicBezTo>
                <a:cubicBezTo>
                  <a:pt x="256" y="104"/>
                  <a:pt x="243" y="83"/>
                  <a:pt x="223" y="72"/>
                </a:cubicBezTo>
                <a:close/>
              </a:path>
            </a:pathLst>
          </a:custGeom>
          <a:ln/>
        </p:spPr>
        <p:style>
          <a:lnRef idx="2">
            <a:schemeClr val="accent6"/>
          </a:lnRef>
          <a:fillRef idx="1">
            <a:schemeClr val="lt1"/>
          </a:fillRef>
          <a:effectRef idx="0">
            <a:schemeClr val="accent6"/>
          </a:effectRef>
          <a:fontRef idx="minor">
            <a:schemeClr val="dk1"/>
          </a:fontRef>
        </p:style>
        <p:txBody>
          <a:bodyPr anchor="ctr"/>
          <a:lstStyle/>
          <a:p>
            <a:pPr algn="ctr"/>
            <a:r>
              <a:rPr lang="en-US" sz="4000" dirty="0" err="1" smtClean="0">
                <a:solidFill>
                  <a:srgbClr val="FF0000"/>
                </a:solidFill>
                <a:latin typeface="Times New Roman" pitchFamily="18" charset="0"/>
                <a:ea typeface="微软雅黑" panose="020B0503020204020204" pitchFamily="34" charset="-122"/>
                <a:cs typeface="Times New Roman" pitchFamily="18" charset="0"/>
              </a:rPr>
              <a:t>Hai</a:t>
            </a:r>
            <a:r>
              <a:rPr lang="en-US" sz="4000" dirty="0" smtClean="0">
                <a:solidFill>
                  <a:srgbClr val="FF0000"/>
                </a:solidFill>
                <a:latin typeface="Times New Roman" pitchFamily="18" charset="0"/>
                <a:ea typeface="微软雅黑" panose="020B0503020204020204" pitchFamily="34" charset="-122"/>
                <a:cs typeface="Times New Roman" pitchFamily="18" charset="0"/>
              </a:rPr>
              <a:t> </a:t>
            </a:r>
          </a:p>
          <a:p>
            <a:pPr algn="ctr"/>
            <a:r>
              <a:rPr lang="en-US" sz="4000" dirty="0" err="1" smtClean="0">
                <a:solidFill>
                  <a:srgbClr val="FF0000"/>
                </a:solidFill>
                <a:latin typeface="Times New Roman" pitchFamily="18" charset="0"/>
                <a:ea typeface="微软雅黑" panose="020B0503020204020204" pitchFamily="34" charset="-122"/>
                <a:cs typeface="Times New Roman" pitchFamily="18" charset="0"/>
              </a:rPr>
              <a:t>dòng</a:t>
            </a:r>
            <a:r>
              <a:rPr lang="en-US" sz="4000" dirty="0" smtClean="0">
                <a:solidFill>
                  <a:srgbClr val="FF0000"/>
                </a:solidFill>
                <a:latin typeface="Times New Roman" pitchFamily="18" charset="0"/>
                <a:ea typeface="微软雅黑" panose="020B0503020204020204" pitchFamily="34" charset="-122"/>
                <a:cs typeface="Times New Roman" pitchFamily="18" charset="0"/>
              </a:rPr>
              <a:t> </a:t>
            </a:r>
            <a:r>
              <a:rPr lang="en-US" sz="4000" dirty="0" err="1" smtClean="0">
                <a:solidFill>
                  <a:srgbClr val="FF0000"/>
                </a:solidFill>
                <a:latin typeface="Times New Roman" pitchFamily="18" charset="0"/>
                <a:ea typeface="微软雅黑" panose="020B0503020204020204" pitchFamily="34" charset="-122"/>
                <a:cs typeface="Times New Roman" pitchFamily="18" charset="0"/>
              </a:rPr>
              <a:t>đầu</a:t>
            </a:r>
            <a:endParaRPr sz="4000">
              <a:solidFill>
                <a:srgbClr val="FF0000"/>
              </a:solidFill>
              <a:latin typeface="Times New Roman" pitchFamily="18" charset="0"/>
              <a:ea typeface="微软雅黑" panose="020B0503020204020204" pitchFamily="34" charset="-122"/>
              <a:cs typeface="Times New Roman" pitchFamily="18" charset="0"/>
            </a:endParaRPr>
          </a:p>
        </p:txBody>
      </p:sp>
      <p:sp>
        <p:nvSpPr>
          <p:cNvPr id="36" name="Rectangle 35"/>
          <p:cNvSpPr/>
          <p:nvPr/>
        </p:nvSpPr>
        <p:spPr>
          <a:xfrm>
            <a:off x="5972175" y="2117150"/>
            <a:ext cx="5591175" cy="584775"/>
          </a:xfrm>
          <a:prstGeom prst="rect">
            <a:avLst/>
          </a:prstGeom>
        </p:spPr>
        <p:txBody>
          <a:bodyPr wrap="square">
            <a:spAutoFit/>
          </a:bodyPr>
          <a:lstStyle/>
          <a:p>
            <a:r>
              <a:rPr lang="en-US" sz="3200" dirty="0" smtClean="0">
                <a:latin typeface="Times New Roman" pitchFamily="18" charset="0"/>
                <a:cs typeface="Times New Roman" pitchFamily="18" charset="0"/>
              </a:rPr>
              <a:t>B</a:t>
            </a:r>
            <a:r>
              <a:rPr lang="vi-VN" sz="3200" dirty="0" smtClean="0">
                <a:latin typeface="Times New Roman" pitchFamily="18" charset="0"/>
                <a:cs typeface="Times New Roman" pitchFamily="18" charset="0"/>
              </a:rPr>
              <a:t>ắt vần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ao</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đào</a:t>
            </a:r>
            <a:r>
              <a:rPr lang="en-US" sz="3200" dirty="0" smtClean="0">
                <a:latin typeface="Times New Roman" pitchFamily="18" charset="0"/>
                <a:cs typeface="Times New Roman" pitchFamily="18" charset="0"/>
              </a:rPr>
              <a:t>”</a:t>
            </a:r>
          </a:p>
        </p:txBody>
      </p:sp>
      <p:sp>
        <p:nvSpPr>
          <p:cNvPr id="37" name="Rectangle 36"/>
          <p:cNvSpPr/>
          <p:nvPr/>
        </p:nvSpPr>
        <p:spPr>
          <a:xfrm>
            <a:off x="5972175" y="3630732"/>
            <a:ext cx="6429375" cy="584775"/>
          </a:xfrm>
          <a:prstGeom prst="rect">
            <a:avLst/>
          </a:prstGeom>
        </p:spPr>
        <p:txBody>
          <a:bodyPr>
            <a:spAutoFit/>
          </a:bodyPr>
          <a:lstStyle/>
          <a:p>
            <a:r>
              <a:rPr lang="en-US" sz="3200" dirty="0" smtClean="0">
                <a:latin typeface="Times New Roman" pitchFamily="18" charset="0"/>
                <a:cs typeface="Times New Roman" pitchFamily="18" charset="0"/>
              </a:rPr>
              <a:t>C</a:t>
            </a:r>
            <a:r>
              <a:rPr lang="vi-VN" sz="3200" dirty="0" smtClean="0">
                <a:latin typeface="Times New Roman" pitchFamily="18" charset="0"/>
                <a:cs typeface="Times New Roman" pitchFamily="18" charset="0"/>
              </a:rPr>
              <a:t>huẩn bị giới thiệu nhân vật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chú</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38" name="Rectangle 37"/>
          <p:cNvSpPr/>
          <p:nvPr/>
        </p:nvSpPr>
        <p:spPr>
          <a:xfrm>
            <a:off x="5972175" y="4977507"/>
            <a:ext cx="6429375" cy="1077218"/>
          </a:xfrm>
          <a:prstGeom prst="rect">
            <a:avLst/>
          </a:prstGeom>
        </p:spPr>
        <p:txBody>
          <a:bodyPr>
            <a:spAutoFit/>
          </a:bodyPr>
          <a:lstStyle/>
          <a:p>
            <a:r>
              <a:rPr lang="vi-VN" sz="3200" dirty="0" smtClean="0">
                <a:latin typeface="Times New Roman" pitchFamily="18" charset="0"/>
                <a:cs typeface="Times New Roman" pitchFamily="18" charset="0"/>
              </a:rPr>
              <a:t>Cô yếm đào ( cô gái đẹp ) </a:t>
            </a:r>
            <a:r>
              <a:rPr lang="en-US" sz="3200" dirty="0" smtClean="0">
                <a:latin typeface="Times New Roman" pitchFamily="18" charset="0"/>
                <a:cs typeface="Times New Roman" pitchFamily="18" charset="0"/>
              </a:rPr>
              <a:t>&gt;&lt;</a:t>
            </a:r>
            <a:r>
              <a:rPr lang="vi-VN" sz="3200" dirty="0" smtClean="0">
                <a:latin typeface="Times New Roman" pitchFamily="18" charset="0"/>
                <a:cs typeface="Times New Roman" pitchFamily="18" charset="0"/>
              </a:rPr>
              <a:t> chú tôi (có nhiều tật xấu ).</a:t>
            </a:r>
            <a:endParaRPr lang="en-US" sz="3200" dirty="0">
              <a:latin typeface="Times New Roman" pitchFamily="18" charset="0"/>
              <a:cs typeface="Times New Roman" pitchFamily="18" charset="0"/>
            </a:endParaRPr>
          </a:p>
        </p:txBody>
      </p:sp>
      <p:cxnSp>
        <p:nvCxnSpPr>
          <p:cNvPr id="40" name="Straight Arrow Connector 39"/>
          <p:cNvCxnSpPr>
            <a:stCxn id="35" idx="10"/>
            <a:endCxn id="36" idx="1"/>
          </p:cNvCxnSpPr>
          <p:nvPr/>
        </p:nvCxnSpPr>
        <p:spPr>
          <a:xfrm flipV="1">
            <a:off x="3457575" y="2409538"/>
            <a:ext cx="2514600" cy="143048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5" idx="10"/>
            <a:endCxn id="37" idx="1"/>
          </p:cNvCxnSpPr>
          <p:nvPr/>
        </p:nvCxnSpPr>
        <p:spPr>
          <a:xfrm>
            <a:off x="3457575" y="3840019"/>
            <a:ext cx="2514600" cy="8310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5" idx="10"/>
            <a:endCxn id="38" idx="1"/>
          </p:cNvCxnSpPr>
          <p:nvPr/>
        </p:nvCxnSpPr>
        <p:spPr>
          <a:xfrm>
            <a:off x="3457575" y="3840019"/>
            <a:ext cx="2514600" cy="167609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50651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3" presetClass="path" presetSubtype="0" accel="50000" decel="50000" fill="hold" grpId="0" nodeType="clickEffect">
                                  <p:stCondLst>
                                    <p:cond delay="0"/>
                                  </p:stCondLst>
                                  <p:childTnLst>
                                    <p:animMotion origin="layout" path="M 0 0  L 0.25 0  E" pathEditMode="relative" ptsTypes="">
                                      <p:cBhvr>
                                        <p:cTn id="12" dur="2000" fill="hold"/>
                                        <p:tgtEl>
                                          <p:spTgt spid="34"/>
                                        </p:tgtEl>
                                        <p:attrNameLst>
                                          <p:attrName>ppt_x</p:attrName>
                                          <p:attrName>ppt_y</p:attrName>
                                        </p:attrNameLst>
                                      </p:cBhvr>
                                    </p:animMotion>
                                  </p:childTnLst>
                                </p:cTn>
                              </p:par>
                              <p:par>
                                <p:cTn id="13" presetID="63" presetClass="path" presetSubtype="0" accel="50000" decel="50000" fill="hold" nodeType="withEffect">
                                  <p:stCondLst>
                                    <p:cond delay="0"/>
                                  </p:stCondLst>
                                  <p:childTnLst>
                                    <p:animMotion origin="layout" path="M 0 0  L 0.25 0  E" pathEditMode="relative" ptsTypes="">
                                      <p:cBhvr>
                                        <p:cTn id="14" dur="2000" fill="hold"/>
                                        <p:tgtEl>
                                          <p:spTgt spid="32"/>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heel(4)">
                                      <p:cBhvr>
                                        <p:cTn id="19" dur="20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strips(downLeft)">
                                      <p:cBhvr>
                                        <p:cTn id="24" dur="500"/>
                                        <p:tgtEl>
                                          <p:spTgt spid="40"/>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strips(downLeft)">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strips(downLeft)">
                                      <p:cBhvr>
                                        <p:cTn id="32" dur="500"/>
                                        <p:tgtEl>
                                          <p:spTgt spid="41"/>
                                        </p:tgtEl>
                                      </p:cBhvr>
                                    </p:animEffect>
                                  </p:childTnLst>
                                </p:cTn>
                              </p:par>
                              <p:par>
                                <p:cTn id="33" presetID="18" presetClass="entr" presetSubtype="12"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strips(downLeft)">
                                      <p:cBhvr>
                                        <p:cTn id="35" dur="500"/>
                                        <p:tgtEl>
                                          <p:spTgt spid="37"/>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nodeType="click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strips(downLeft)">
                                      <p:cBhvr>
                                        <p:cTn id="40" dur="500"/>
                                        <p:tgtEl>
                                          <p:spTgt spid="44"/>
                                        </p:tgtEl>
                                      </p:cBhvr>
                                    </p:animEffect>
                                  </p:childTnLst>
                                </p:cTn>
                              </p:par>
                              <p:par>
                                <p:cTn id="41" presetID="18" presetClass="entr" presetSubtype="12"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strips(downLeft)">
                                      <p:cBhvr>
                                        <p:cTn id="4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4" grpId="1"/>
      <p:bldP spid="35" grpId="0" animBg="1"/>
      <p:bldP spid="36"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3341" y="3031588"/>
            <a:ext cx="3494034" cy="4201063"/>
          </a:xfrm>
          <a:prstGeom prst="rect">
            <a:avLst/>
          </a:prstGeom>
        </p:spPr>
      </p:pic>
      <p:sp>
        <p:nvSpPr>
          <p:cNvPr id="5" name="文本框 4"/>
          <p:cNvSpPr txBox="1"/>
          <p:nvPr/>
        </p:nvSpPr>
        <p:spPr>
          <a:xfrm>
            <a:off x="6856346" y="2361667"/>
            <a:ext cx="2633801" cy="481799"/>
          </a:xfrm>
          <a:prstGeom prst="rect">
            <a:avLst/>
          </a:prstGeom>
          <a:noFill/>
        </p:spPr>
        <p:txBody>
          <a:bodyPr wrap="square" rtlCol="0">
            <a:spAutoFit/>
          </a:bodyPr>
          <a:lstStyle/>
          <a:p>
            <a:r>
              <a:rPr lang="zh-CN" altLang="en-US" sz="2531" dirty="0">
                <a:solidFill>
                  <a:schemeClr val="bg1"/>
                </a:solidFill>
                <a:latin typeface="Arial" panose="020B0604020202020204" pitchFamily="34" charset="0"/>
                <a:ea typeface="微软雅黑" panose="020B0503020204020204" pitchFamily="34" charset="-122"/>
                <a:sym typeface="Arial" panose="020B0604020202020204" pitchFamily="34" charset="0"/>
              </a:rPr>
              <a:t>添加标题内容</a:t>
            </a:r>
          </a:p>
        </p:txBody>
      </p:sp>
      <p:sp>
        <p:nvSpPr>
          <p:cNvPr id="7" name="椭圆 6"/>
          <p:cNvSpPr/>
          <p:nvPr/>
        </p:nvSpPr>
        <p:spPr>
          <a:xfrm>
            <a:off x="1310616" y="3990192"/>
            <a:ext cx="684831" cy="6988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8" name="椭圆 7"/>
          <p:cNvSpPr/>
          <p:nvPr/>
        </p:nvSpPr>
        <p:spPr>
          <a:xfrm>
            <a:off x="1310616" y="2917522"/>
            <a:ext cx="684831" cy="6988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6" name="椭圆 5"/>
          <p:cNvSpPr/>
          <p:nvPr/>
        </p:nvSpPr>
        <p:spPr>
          <a:xfrm>
            <a:off x="1310616" y="1900757"/>
            <a:ext cx="684831" cy="6988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16" name="KSO_Shape"/>
          <p:cNvSpPr/>
          <p:nvPr/>
        </p:nvSpPr>
        <p:spPr bwMode="auto">
          <a:xfrm>
            <a:off x="1500095" y="2082447"/>
            <a:ext cx="305873" cy="302890"/>
          </a:xfrm>
          <a:custGeom>
            <a:avLst/>
            <a:gdLst>
              <a:gd name="T0" fmla="*/ 872946 w 11917986"/>
              <a:gd name="T1" fmla="*/ 339013 h 12292012"/>
              <a:gd name="T2" fmla="*/ 1549791 w 11917986"/>
              <a:gd name="T3" fmla="*/ 1087299 h 12292012"/>
              <a:gd name="T4" fmla="*/ 1576711 w 11917986"/>
              <a:gd name="T5" fmla="*/ 1194511 h 12292012"/>
              <a:gd name="T6" fmla="*/ 1576711 w 11917986"/>
              <a:gd name="T7" fmla="*/ 1729472 h 12292012"/>
              <a:gd name="T8" fmla="*/ 1522871 w 11917986"/>
              <a:gd name="T9" fmla="*/ 1800397 h 12292012"/>
              <a:gd name="T10" fmla="*/ 1006447 w 11917986"/>
              <a:gd name="T11" fmla="*/ 1800397 h 12292012"/>
              <a:gd name="T12" fmla="*/ 1006447 w 11917986"/>
              <a:gd name="T13" fmla="*/ 1319317 h 12292012"/>
              <a:gd name="T14" fmla="*/ 721864 w 11917986"/>
              <a:gd name="T15" fmla="*/ 1319317 h 12292012"/>
              <a:gd name="T16" fmla="*/ 721864 w 11917986"/>
              <a:gd name="T17" fmla="*/ 1800397 h 12292012"/>
              <a:gd name="T18" fmla="*/ 204891 w 11917986"/>
              <a:gd name="T19" fmla="*/ 1800397 h 12292012"/>
              <a:gd name="T20" fmla="*/ 151600 w 11917986"/>
              <a:gd name="T21" fmla="*/ 1729472 h 12292012"/>
              <a:gd name="T22" fmla="*/ 151600 w 11917986"/>
              <a:gd name="T23" fmla="*/ 1194511 h 12292012"/>
              <a:gd name="T24" fmla="*/ 196101 w 11917986"/>
              <a:gd name="T25" fmla="*/ 1087299 h 12292012"/>
              <a:gd name="T26" fmla="*/ 872946 w 11917986"/>
              <a:gd name="T27" fmla="*/ 339013 h 12292012"/>
              <a:gd name="T28" fmla="*/ 1353567 w 11917986"/>
              <a:gd name="T29" fmla="*/ 196246 h 12292012"/>
              <a:gd name="T30" fmla="*/ 1532224 w 11917986"/>
              <a:gd name="T31" fmla="*/ 196246 h 12292012"/>
              <a:gd name="T32" fmla="*/ 1585546 w 11917986"/>
              <a:gd name="T33" fmla="*/ 249568 h 12292012"/>
              <a:gd name="T34" fmla="*/ 1585546 w 11917986"/>
              <a:gd name="T35" fmla="*/ 677794 h 12292012"/>
              <a:gd name="T36" fmla="*/ 1300245 w 11917986"/>
              <a:gd name="T37" fmla="*/ 339171 h 12292012"/>
              <a:gd name="T38" fmla="*/ 1300245 w 11917986"/>
              <a:gd name="T39" fmla="*/ 249568 h 12292012"/>
              <a:gd name="T40" fmla="*/ 1353567 w 11917986"/>
              <a:gd name="T41" fmla="*/ 196246 h 12292012"/>
              <a:gd name="T42" fmla="*/ 872917 w 11917986"/>
              <a:gd name="T43" fmla="*/ 0 h 12292012"/>
              <a:gd name="T44" fmla="*/ 939940 w 11917986"/>
              <a:gd name="T45" fmla="*/ 30233 h 12292012"/>
              <a:gd name="T46" fmla="*/ 1723338 w 11917986"/>
              <a:gd name="T47" fmla="*/ 921827 h 12292012"/>
              <a:gd name="T48" fmla="*/ 1715647 w 11917986"/>
              <a:gd name="T49" fmla="*/ 1047156 h 12292012"/>
              <a:gd name="T50" fmla="*/ 1656864 w 11917986"/>
              <a:gd name="T51" fmla="*/ 1069693 h 12292012"/>
              <a:gd name="T52" fmla="*/ 1589842 w 11917986"/>
              <a:gd name="T53" fmla="*/ 1039460 h 12292012"/>
              <a:gd name="T54" fmla="*/ 872917 w 11917986"/>
              <a:gd name="T55" fmla="*/ 224273 h 12292012"/>
              <a:gd name="T56" fmla="*/ 155993 w 11917986"/>
              <a:gd name="T57" fmla="*/ 1039460 h 12292012"/>
              <a:gd name="T58" fmla="*/ 30188 w 11917986"/>
              <a:gd name="T59" fmla="*/ 1047156 h 12292012"/>
              <a:gd name="T60" fmla="*/ 22497 w 11917986"/>
              <a:gd name="T61" fmla="*/ 921827 h 12292012"/>
              <a:gd name="T62" fmla="*/ 805894 w 11917986"/>
              <a:gd name="T63" fmla="*/ 30233 h 12292012"/>
              <a:gd name="T64" fmla="*/ 872917 w 11917986"/>
              <a:gd name="T65" fmla="*/ 0 h 122920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17986" h="12292012">
                <a:moveTo>
                  <a:pt x="5959945" y="2314575"/>
                </a:moveTo>
                <a:cubicBezTo>
                  <a:pt x="5959945" y="2314575"/>
                  <a:pt x="5959945" y="2314575"/>
                  <a:pt x="10581031" y="7423414"/>
                </a:cubicBezTo>
                <a:cubicBezTo>
                  <a:pt x="10764825" y="7667406"/>
                  <a:pt x="10764825" y="7888878"/>
                  <a:pt x="10764825" y="8155392"/>
                </a:cubicBezTo>
                <a:cubicBezTo>
                  <a:pt x="10764825" y="8155392"/>
                  <a:pt x="10764825" y="8155392"/>
                  <a:pt x="10764825" y="11807780"/>
                </a:cubicBezTo>
                <a:cubicBezTo>
                  <a:pt x="10764825" y="12074296"/>
                  <a:pt x="10599785" y="12292012"/>
                  <a:pt x="10397237" y="12292012"/>
                </a:cubicBezTo>
                <a:cubicBezTo>
                  <a:pt x="10397237" y="12292012"/>
                  <a:pt x="10397237" y="12292012"/>
                  <a:pt x="6871409" y="12292012"/>
                </a:cubicBezTo>
                <a:cubicBezTo>
                  <a:pt x="6871409" y="12292012"/>
                  <a:pt x="6871409" y="12292012"/>
                  <a:pt x="6871409" y="9007492"/>
                </a:cubicBezTo>
                <a:cubicBezTo>
                  <a:pt x="6871409" y="9007492"/>
                  <a:pt x="6871409" y="9007492"/>
                  <a:pt x="4928451" y="9007492"/>
                </a:cubicBezTo>
                <a:cubicBezTo>
                  <a:pt x="4928451" y="9007492"/>
                  <a:pt x="4928451" y="9007492"/>
                  <a:pt x="4928451" y="12292012"/>
                </a:cubicBezTo>
                <a:cubicBezTo>
                  <a:pt x="4928451" y="12292012"/>
                  <a:pt x="4928451" y="12292012"/>
                  <a:pt x="1398872" y="12292012"/>
                </a:cubicBezTo>
                <a:cubicBezTo>
                  <a:pt x="1196324" y="12292012"/>
                  <a:pt x="1035036" y="12074296"/>
                  <a:pt x="1035036" y="11807780"/>
                </a:cubicBezTo>
                <a:cubicBezTo>
                  <a:pt x="1035036" y="11807780"/>
                  <a:pt x="1035036" y="11807780"/>
                  <a:pt x="1035036" y="8155392"/>
                </a:cubicBezTo>
                <a:cubicBezTo>
                  <a:pt x="1035036" y="7888878"/>
                  <a:pt x="1155064" y="7667406"/>
                  <a:pt x="1338857" y="7423414"/>
                </a:cubicBezTo>
                <a:cubicBezTo>
                  <a:pt x="1338857" y="7423414"/>
                  <a:pt x="1338857" y="7423414"/>
                  <a:pt x="5959945" y="2314575"/>
                </a:cubicBezTo>
                <a:close/>
                <a:moveTo>
                  <a:pt x="9241337" y="1339850"/>
                </a:moveTo>
                <a:cubicBezTo>
                  <a:pt x="10461097" y="1339850"/>
                  <a:pt x="10461097" y="1339850"/>
                  <a:pt x="10461097" y="1339850"/>
                </a:cubicBezTo>
                <a:cubicBezTo>
                  <a:pt x="10660013" y="1339850"/>
                  <a:pt x="10825149" y="1504986"/>
                  <a:pt x="10825149" y="1703900"/>
                </a:cubicBezTo>
                <a:cubicBezTo>
                  <a:pt x="10825149" y="4627564"/>
                  <a:pt x="10825149" y="4627564"/>
                  <a:pt x="10825149" y="4627564"/>
                </a:cubicBezTo>
                <a:lnTo>
                  <a:pt x="8877285" y="2315655"/>
                </a:lnTo>
                <a:cubicBezTo>
                  <a:pt x="8877285" y="1703900"/>
                  <a:pt x="8877285" y="1703900"/>
                  <a:pt x="8877285" y="1703900"/>
                </a:cubicBezTo>
                <a:cubicBezTo>
                  <a:pt x="8877285" y="1504986"/>
                  <a:pt x="9042423" y="1339850"/>
                  <a:pt x="9241337" y="1339850"/>
                </a:cubicBezTo>
                <a:close/>
                <a:moveTo>
                  <a:pt x="5959749" y="0"/>
                </a:moveTo>
                <a:cubicBezTo>
                  <a:pt x="6136033" y="0"/>
                  <a:pt x="6301067" y="75059"/>
                  <a:pt x="6417339" y="206411"/>
                </a:cubicBezTo>
                <a:cubicBezTo>
                  <a:pt x="11765905" y="6293672"/>
                  <a:pt x="11765905" y="6293672"/>
                  <a:pt x="11765905" y="6293672"/>
                </a:cubicBezTo>
                <a:cubicBezTo>
                  <a:pt x="11987197" y="6545118"/>
                  <a:pt x="11964693" y="6927916"/>
                  <a:pt x="11713393" y="7149340"/>
                </a:cubicBezTo>
                <a:cubicBezTo>
                  <a:pt x="11597121" y="7250668"/>
                  <a:pt x="11454593" y="7303210"/>
                  <a:pt x="11312065" y="7303210"/>
                </a:cubicBezTo>
                <a:cubicBezTo>
                  <a:pt x="11143281" y="7303210"/>
                  <a:pt x="10974497" y="7231904"/>
                  <a:pt x="10854473" y="7096800"/>
                </a:cubicBezTo>
                <a:cubicBezTo>
                  <a:pt x="5959749" y="1531197"/>
                  <a:pt x="5959749" y="1531197"/>
                  <a:pt x="5959749" y="1531197"/>
                </a:cubicBezTo>
                <a:cubicBezTo>
                  <a:pt x="1065024" y="7096800"/>
                  <a:pt x="1065024" y="7096800"/>
                  <a:pt x="1065024" y="7096800"/>
                </a:cubicBezTo>
                <a:cubicBezTo>
                  <a:pt x="843730" y="7348246"/>
                  <a:pt x="461154" y="7370764"/>
                  <a:pt x="206103" y="7149340"/>
                </a:cubicBezTo>
                <a:cubicBezTo>
                  <a:pt x="-45197" y="6927916"/>
                  <a:pt x="-71452" y="6545118"/>
                  <a:pt x="153593" y="6293672"/>
                </a:cubicBezTo>
                <a:cubicBezTo>
                  <a:pt x="5502157" y="206411"/>
                  <a:pt x="5502157" y="206411"/>
                  <a:pt x="5502157" y="206411"/>
                </a:cubicBezTo>
                <a:cubicBezTo>
                  <a:pt x="5618431" y="75059"/>
                  <a:pt x="5783463" y="0"/>
                  <a:pt x="5959749" y="0"/>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17" name="KSO_Shape"/>
          <p:cNvSpPr/>
          <p:nvPr/>
        </p:nvSpPr>
        <p:spPr>
          <a:xfrm flipH="1">
            <a:off x="1468926" y="3130658"/>
            <a:ext cx="368209" cy="260815"/>
          </a:xfrm>
          <a:custGeom>
            <a:avLst/>
            <a:gdLst>
              <a:gd name="connsiteX0" fmla="*/ 7782622 w 7782622"/>
              <a:gd name="connsiteY0" fmla="*/ 1956116 h 5514836"/>
              <a:gd name="connsiteX1" fmla="*/ 1120218 w 7782622"/>
              <a:gd name="connsiteY1" fmla="*/ 1956116 h 5514836"/>
              <a:gd name="connsiteX2" fmla="*/ 4 w 7782622"/>
              <a:gd name="connsiteY2" fmla="*/ 5514836 h 5514836"/>
              <a:gd name="connsiteX3" fmla="*/ 6662408 w 7782622"/>
              <a:gd name="connsiteY3" fmla="*/ 5514836 h 5514836"/>
              <a:gd name="connsiteX4" fmla="*/ 2210075 w 7782622"/>
              <a:gd name="connsiteY4" fmla="*/ 0 h 5514836"/>
              <a:gd name="connsiteX5" fmla="*/ 0 w 7782622"/>
              <a:gd name="connsiteY5" fmla="*/ 0 h 5514836"/>
              <a:gd name="connsiteX6" fmla="*/ 0 w 7782622"/>
              <a:gd name="connsiteY6" fmla="*/ 1356040 h 5514836"/>
              <a:gd name="connsiteX7" fmla="*/ 2 w 7782622"/>
              <a:gd name="connsiteY7" fmla="*/ 1356040 h 5514836"/>
              <a:gd name="connsiteX8" fmla="*/ 2 w 7782622"/>
              <a:gd name="connsiteY8" fmla="*/ 4425111 h 5514836"/>
              <a:gd name="connsiteX9" fmla="*/ 872566 w 7782622"/>
              <a:gd name="connsiteY9" fmla="*/ 1653131 h 5514836"/>
              <a:gd name="connsiteX10" fmla="*/ 6705945 w 7782622"/>
              <a:gd name="connsiteY10" fmla="*/ 1653131 h 5514836"/>
              <a:gd name="connsiteX11" fmla="*/ 6705945 w 7782622"/>
              <a:gd name="connsiteY11" fmla="*/ 984566 h 5514836"/>
              <a:gd name="connsiteX12" fmla="*/ 2611236 w 7782622"/>
              <a:gd name="connsiteY12" fmla="*/ 984566 h 551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82622" h="5514836">
                <a:moveTo>
                  <a:pt x="7782622" y="1956116"/>
                </a:moveTo>
                <a:lnTo>
                  <a:pt x="1120218" y="1956116"/>
                </a:lnTo>
                <a:lnTo>
                  <a:pt x="4" y="5514836"/>
                </a:lnTo>
                <a:lnTo>
                  <a:pt x="6662408" y="5514836"/>
                </a:lnTo>
                <a:close/>
                <a:moveTo>
                  <a:pt x="2210075" y="0"/>
                </a:moveTo>
                <a:lnTo>
                  <a:pt x="0" y="0"/>
                </a:lnTo>
                <a:lnTo>
                  <a:pt x="0" y="1356040"/>
                </a:lnTo>
                <a:lnTo>
                  <a:pt x="2" y="1356040"/>
                </a:lnTo>
                <a:lnTo>
                  <a:pt x="2" y="4425111"/>
                </a:lnTo>
                <a:lnTo>
                  <a:pt x="872566" y="1653131"/>
                </a:lnTo>
                <a:lnTo>
                  <a:pt x="6705945" y="1653131"/>
                </a:lnTo>
                <a:lnTo>
                  <a:pt x="6705945" y="984566"/>
                </a:lnTo>
                <a:lnTo>
                  <a:pt x="2611236" y="9845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2002">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KSO_Shape"/>
          <p:cNvSpPr/>
          <p:nvPr/>
        </p:nvSpPr>
        <p:spPr bwMode="auto">
          <a:xfrm>
            <a:off x="1465226" y="4192498"/>
            <a:ext cx="375608" cy="302364"/>
          </a:xfrm>
          <a:custGeom>
            <a:avLst/>
            <a:gdLst>
              <a:gd name="T0" fmla="*/ 913166 w 4940"/>
              <a:gd name="T1" fmla="*/ 216832 h 3973"/>
              <a:gd name="T2" fmla="*/ 832184 w 4940"/>
              <a:gd name="T3" fmla="*/ 139667 h 3973"/>
              <a:gd name="T4" fmla="*/ 750431 w 4940"/>
              <a:gd name="T5" fmla="*/ 81408 h 3973"/>
              <a:gd name="T6" fmla="*/ 668293 w 4940"/>
              <a:gd name="T7" fmla="*/ 40897 h 3973"/>
              <a:gd name="T8" fmla="*/ 586925 w 4940"/>
              <a:gd name="T9" fmla="*/ 14661 h 3973"/>
              <a:gd name="T10" fmla="*/ 506715 w 4940"/>
              <a:gd name="T11" fmla="*/ 2315 h 3973"/>
              <a:gd name="T12" fmla="*/ 429203 w 4940"/>
              <a:gd name="T13" fmla="*/ 772 h 3973"/>
              <a:gd name="T14" fmla="*/ 354777 w 4940"/>
              <a:gd name="T15" fmla="*/ 8102 h 3973"/>
              <a:gd name="T16" fmla="*/ 285364 w 4940"/>
              <a:gd name="T17" fmla="*/ 22763 h 3973"/>
              <a:gd name="T18" fmla="*/ 220965 w 4940"/>
              <a:gd name="T19" fmla="*/ 42826 h 3973"/>
              <a:gd name="T20" fmla="*/ 136898 w 4940"/>
              <a:gd name="T21" fmla="*/ 77164 h 3973"/>
              <a:gd name="T22" fmla="*/ 52060 w 4940"/>
              <a:gd name="T23" fmla="*/ 123077 h 3973"/>
              <a:gd name="T24" fmla="*/ 0 w 4940"/>
              <a:gd name="T25" fmla="*/ 158573 h 3973"/>
              <a:gd name="T26" fmla="*/ 23523 w 4940"/>
              <a:gd name="T27" fmla="*/ 1411336 h 3973"/>
              <a:gd name="T28" fmla="*/ 90237 w 4940"/>
              <a:gd name="T29" fmla="*/ 1371211 h 3973"/>
              <a:gd name="T30" fmla="*/ 191271 w 4940"/>
              <a:gd name="T31" fmla="*/ 1323755 h 3973"/>
              <a:gd name="T32" fmla="*/ 252200 w 4940"/>
              <a:gd name="T33" fmla="*/ 1302149 h 3973"/>
              <a:gd name="T34" fmla="*/ 319300 w 4940"/>
              <a:gd name="T35" fmla="*/ 1284787 h 3973"/>
              <a:gd name="T36" fmla="*/ 391798 w 4940"/>
              <a:gd name="T37" fmla="*/ 1273212 h 3973"/>
              <a:gd name="T38" fmla="*/ 467381 w 4940"/>
              <a:gd name="T39" fmla="*/ 1270511 h 3973"/>
              <a:gd name="T40" fmla="*/ 546434 w 4940"/>
              <a:gd name="T41" fmla="*/ 1277070 h 3973"/>
              <a:gd name="T42" fmla="*/ 627802 w 4940"/>
              <a:gd name="T43" fmla="*/ 1295975 h 3973"/>
              <a:gd name="T44" fmla="*/ 709555 w 4940"/>
              <a:gd name="T45" fmla="*/ 1329156 h 3973"/>
              <a:gd name="T46" fmla="*/ 791693 w 4940"/>
              <a:gd name="T47" fmla="*/ 1378155 h 3973"/>
              <a:gd name="T48" fmla="*/ 873061 w 4940"/>
              <a:gd name="T49" fmla="*/ 1445288 h 3973"/>
              <a:gd name="T50" fmla="*/ 952500 w 4940"/>
              <a:gd name="T51" fmla="*/ 1532870 h 3973"/>
              <a:gd name="T52" fmla="*/ 1011887 w 4940"/>
              <a:gd name="T53" fmla="*/ 1465351 h 3973"/>
              <a:gd name="T54" fmla="*/ 1092868 w 4940"/>
              <a:gd name="T55" fmla="*/ 1393588 h 3973"/>
              <a:gd name="T56" fmla="*/ 1175007 w 4940"/>
              <a:gd name="T57" fmla="*/ 1339959 h 3973"/>
              <a:gd name="T58" fmla="*/ 1256760 w 4940"/>
              <a:gd name="T59" fmla="*/ 1302920 h 3973"/>
              <a:gd name="T60" fmla="*/ 1338128 w 4940"/>
              <a:gd name="T61" fmla="*/ 1280928 h 3973"/>
              <a:gd name="T62" fmla="*/ 1417952 w 4940"/>
              <a:gd name="T63" fmla="*/ 1270897 h 3973"/>
              <a:gd name="T64" fmla="*/ 1494692 w 4940"/>
              <a:gd name="T65" fmla="*/ 1271669 h 3973"/>
              <a:gd name="T66" fmla="*/ 1567962 w 4940"/>
              <a:gd name="T67" fmla="*/ 1281314 h 3973"/>
              <a:gd name="T68" fmla="*/ 1635832 w 4940"/>
              <a:gd name="T69" fmla="*/ 1297519 h 3973"/>
              <a:gd name="T70" fmla="*/ 1698689 w 4940"/>
              <a:gd name="T71" fmla="*/ 1318353 h 3973"/>
              <a:gd name="T72" fmla="*/ 1792397 w 4940"/>
              <a:gd name="T73" fmla="*/ 1359250 h 3973"/>
              <a:gd name="T74" fmla="*/ 1868365 w 4940"/>
              <a:gd name="T75" fmla="*/ 1402848 h 3973"/>
              <a:gd name="T76" fmla="*/ 1905000 w 4940"/>
              <a:gd name="T77" fmla="*/ 158573 h 3973"/>
              <a:gd name="T78" fmla="*/ 1868365 w 4940"/>
              <a:gd name="T79" fmla="*/ 133109 h 3973"/>
              <a:gd name="T80" fmla="*/ 1792397 w 4940"/>
              <a:gd name="T81" fmla="*/ 89511 h 3973"/>
              <a:gd name="T82" fmla="*/ 1698689 w 4940"/>
              <a:gd name="T83" fmla="*/ 47842 h 3973"/>
              <a:gd name="T84" fmla="*/ 1635832 w 4940"/>
              <a:gd name="T85" fmla="*/ 27393 h 3973"/>
              <a:gd name="T86" fmla="*/ 1567962 w 4940"/>
              <a:gd name="T87" fmla="*/ 11575 h 3973"/>
              <a:gd name="T88" fmla="*/ 1494692 w 4940"/>
              <a:gd name="T89" fmla="*/ 1929 h 3973"/>
              <a:gd name="T90" fmla="*/ 1417952 w 4940"/>
              <a:gd name="T91" fmla="*/ 1157 h 3973"/>
              <a:gd name="T92" fmla="*/ 1338128 w 4940"/>
              <a:gd name="T93" fmla="*/ 10417 h 3973"/>
              <a:gd name="T94" fmla="*/ 1256760 w 4940"/>
              <a:gd name="T95" fmla="*/ 33181 h 3973"/>
              <a:gd name="T96" fmla="*/ 1175007 w 4940"/>
              <a:gd name="T97" fmla="*/ 70220 h 3973"/>
              <a:gd name="T98" fmla="*/ 1092868 w 4940"/>
              <a:gd name="T99" fmla="*/ 123463 h 3973"/>
              <a:gd name="T100" fmla="*/ 1011887 w 4940"/>
              <a:gd name="T101" fmla="*/ 195612 h 3973"/>
              <a:gd name="T102" fmla="*/ 952500 w 4940"/>
              <a:gd name="T103" fmla="*/ 262745 h 39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40" h="3973">
                <a:moveTo>
                  <a:pt x="2470" y="681"/>
                </a:moveTo>
                <a:lnTo>
                  <a:pt x="2470" y="681"/>
                </a:lnTo>
                <a:lnTo>
                  <a:pt x="2419" y="619"/>
                </a:lnTo>
                <a:lnTo>
                  <a:pt x="2368" y="562"/>
                </a:lnTo>
                <a:lnTo>
                  <a:pt x="2315" y="507"/>
                </a:lnTo>
                <a:lnTo>
                  <a:pt x="2264" y="455"/>
                </a:lnTo>
                <a:lnTo>
                  <a:pt x="2211" y="407"/>
                </a:lnTo>
                <a:lnTo>
                  <a:pt x="2158" y="362"/>
                </a:lnTo>
                <a:lnTo>
                  <a:pt x="2106" y="320"/>
                </a:lnTo>
                <a:lnTo>
                  <a:pt x="2053" y="281"/>
                </a:lnTo>
                <a:lnTo>
                  <a:pt x="2000" y="244"/>
                </a:lnTo>
                <a:lnTo>
                  <a:pt x="1946" y="211"/>
                </a:lnTo>
                <a:lnTo>
                  <a:pt x="1894" y="182"/>
                </a:lnTo>
                <a:lnTo>
                  <a:pt x="1840" y="154"/>
                </a:lnTo>
                <a:lnTo>
                  <a:pt x="1787" y="128"/>
                </a:lnTo>
                <a:lnTo>
                  <a:pt x="1733" y="106"/>
                </a:lnTo>
                <a:lnTo>
                  <a:pt x="1680" y="86"/>
                </a:lnTo>
                <a:lnTo>
                  <a:pt x="1628" y="68"/>
                </a:lnTo>
                <a:lnTo>
                  <a:pt x="1575" y="52"/>
                </a:lnTo>
                <a:lnTo>
                  <a:pt x="1522" y="38"/>
                </a:lnTo>
                <a:lnTo>
                  <a:pt x="1469" y="27"/>
                </a:lnTo>
                <a:lnTo>
                  <a:pt x="1417" y="19"/>
                </a:lnTo>
                <a:lnTo>
                  <a:pt x="1365" y="11"/>
                </a:lnTo>
                <a:lnTo>
                  <a:pt x="1314" y="6"/>
                </a:lnTo>
                <a:lnTo>
                  <a:pt x="1264" y="3"/>
                </a:lnTo>
                <a:lnTo>
                  <a:pt x="1212" y="0"/>
                </a:lnTo>
                <a:lnTo>
                  <a:pt x="1163" y="0"/>
                </a:lnTo>
                <a:lnTo>
                  <a:pt x="1113" y="2"/>
                </a:lnTo>
                <a:lnTo>
                  <a:pt x="1064" y="5"/>
                </a:lnTo>
                <a:lnTo>
                  <a:pt x="1016" y="9"/>
                </a:lnTo>
                <a:lnTo>
                  <a:pt x="968" y="15"/>
                </a:lnTo>
                <a:lnTo>
                  <a:pt x="920" y="21"/>
                </a:lnTo>
                <a:lnTo>
                  <a:pt x="875" y="30"/>
                </a:lnTo>
                <a:lnTo>
                  <a:pt x="828" y="38"/>
                </a:lnTo>
                <a:lnTo>
                  <a:pt x="784" y="48"/>
                </a:lnTo>
                <a:lnTo>
                  <a:pt x="740" y="59"/>
                </a:lnTo>
                <a:lnTo>
                  <a:pt x="697" y="71"/>
                </a:lnTo>
                <a:lnTo>
                  <a:pt x="654" y="84"/>
                </a:lnTo>
                <a:lnTo>
                  <a:pt x="614" y="96"/>
                </a:lnTo>
                <a:lnTo>
                  <a:pt x="573" y="111"/>
                </a:lnTo>
                <a:lnTo>
                  <a:pt x="534" y="124"/>
                </a:lnTo>
                <a:lnTo>
                  <a:pt x="496" y="139"/>
                </a:lnTo>
                <a:lnTo>
                  <a:pt x="423" y="169"/>
                </a:lnTo>
                <a:lnTo>
                  <a:pt x="355" y="200"/>
                </a:lnTo>
                <a:lnTo>
                  <a:pt x="292" y="232"/>
                </a:lnTo>
                <a:lnTo>
                  <a:pt x="234" y="263"/>
                </a:lnTo>
                <a:lnTo>
                  <a:pt x="181" y="292"/>
                </a:lnTo>
                <a:lnTo>
                  <a:pt x="135" y="319"/>
                </a:lnTo>
                <a:lnTo>
                  <a:pt x="95" y="345"/>
                </a:lnTo>
                <a:lnTo>
                  <a:pt x="61" y="367"/>
                </a:lnTo>
                <a:lnTo>
                  <a:pt x="16" y="399"/>
                </a:lnTo>
                <a:lnTo>
                  <a:pt x="0" y="411"/>
                </a:lnTo>
                <a:lnTo>
                  <a:pt x="0" y="3702"/>
                </a:lnTo>
                <a:lnTo>
                  <a:pt x="16" y="3690"/>
                </a:lnTo>
                <a:lnTo>
                  <a:pt x="61" y="3658"/>
                </a:lnTo>
                <a:lnTo>
                  <a:pt x="95" y="3636"/>
                </a:lnTo>
                <a:lnTo>
                  <a:pt x="135" y="3612"/>
                </a:lnTo>
                <a:lnTo>
                  <a:pt x="181" y="3583"/>
                </a:lnTo>
                <a:lnTo>
                  <a:pt x="234" y="3554"/>
                </a:lnTo>
                <a:lnTo>
                  <a:pt x="292" y="3523"/>
                </a:lnTo>
                <a:lnTo>
                  <a:pt x="355" y="3493"/>
                </a:lnTo>
                <a:lnTo>
                  <a:pt x="423" y="3461"/>
                </a:lnTo>
                <a:lnTo>
                  <a:pt x="496" y="3431"/>
                </a:lnTo>
                <a:lnTo>
                  <a:pt x="534" y="3417"/>
                </a:lnTo>
                <a:lnTo>
                  <a:pt x="573" y="3402"/>
                </a:lnTo>
                <a:lnTo>
                  <a:pt x="614" y="3388"/>
                </a:lnTo>
                <a:lnTo>
                  <a:pt x="654" y="3375"/>
                </a:lnTo>
                <a:lnTo>
                  <a:pt x="697" y="3363"/>
                </a:lnTo>
                <a:lnTo>
                  <a:pt x="740" y="3350"/>
                </a:lnTo>
                <a:lnTo>
                  <a:pt x="784" y="3339"/>
                </a:lnTo>
                <a:lnTo>
                  <a:pt x="828" y="3330"/>
                </a:lnTo>
                <a:lnTo>
                  <a:pt x="875" y="3321"/>
                </a:lnTo>
                <a:lnTo>
                  <a:pt x="920" y="3312"/>
                </a:lnTo>
                <a:lnTo>
                  <a:pt x="968" y="3306"/>
                </a:lnTo>
                <a:lnTo>
                  <a:pt x="1016" y="3300"/>
                </a:lnTo>
                <a:lnTo>
                  <a:pt x="1064" y="3296"/>
                </a:lnTo>
                <a:lnTo>
                  <a:pt x="1113" y="3294"/>
                </a:lnTo>
                <a:lnTo>
                  <a:pt x="1163" y="3292"/>
                </a:lnTo>
                <a:lnTo>
                  <a:pt x="1212" y="3293"/>
                </a:lnTo>
                <a:lnTo>
                  <a:pt x="1264" y="3294"/>
                </a:lnTo>
                <a:lnTo>
                  <a:pt x="1314" y="3298"/>
                </a:lnTo>
                <a:lnTo>
                  <a:pt x="1365" y="3303"/>
                </a:lnTo>
                <a:lnTo>
                  <a:pt x="1417" y="3310"/>
                </a:lnTo>
                <a:lnTo>
                  <a:pt x="1469" y="3320"/>
                </a:lnTo>
                <a:lnTo>
                  <a:pt x="1522" y="3331"/>
                </a:lnTo>
                <a:lnTo>
                  <a:pt x="1575" y="3344"/>
                </a:lnTo>
                <a:lnTo>
                  <a:pt x="1628" y="3359"/>
                </a:lnTo>
                <a:lnTo>
                  <a:pt x="1680" y="3377"/>
                </a:lnTo>
                <a:lnTo>
                  <a:pt x="1733" y="3397"/>
                </a:lnTo>
                <a:lnTo>
                  <a:pt x="1787" y="3420"/>
                </a:lnTo>
                <a:lnTo>
                  <a:pt x="1840" y="3445"/>
                </a:lnTo>
                <a:lnTo>
                  <a:pt x="1894" y="3473"/>
                </a:lnTo>
                <a:lnTo>
                  <a:pt x="1946" y="3504"/>
                </a:lnTo>
                <a:lnTo>
                  <a:pt x="2000" y="3537"/>
                </a:lnTo>
                <a:lnTo>
                  <a:pt x="2053" y="3572"/>
                </a:lnTo>
                <a:lnTo>
                  <a:pt x="2106" y="3612"/>
                </a:lnTo>
                <a:lnTo>
                  <a:pt x="2158" y="3653"/>
                </a:lnTo>
                <a:lnTo>
                  <a:pt x="2211" y="3699"/>
                </a:lnTo>
                <a:lnTo>
                  <a:pt x="2264" y="3746"/>
                </a:lnTo>
                <a:lnTo>
                  <a:pt x="2315" y="3798"/>
                </a:lnTo>
                <a:lnTo>
                  <a:pt x="2368" y="3853"/>
                </a:lnTo>
                <a:lnTo>
                  <a:pt x="2419" y="3911"/>
                </a:lnTo>
                <a:lnTo>
                  <a:pt x="2470" y="3973"/>
                </a:lnTo>
                <a:lnTo>
                  <a:pt x="2521" y="3911"/>
                </a:lnTo>
                <a:lnTo>
                  <a:pt x="2573" y="3853"/>
                </a:lnTo>
                <a:lnTo>
                  <a:pt x="2624" y="3798"/>
                </a:lnTo>
                <a:lnTo>
                  <a:pt x="2676" y="3746"/>
                </a:lnTo>
                <a:lnTo>
                  <a:pt x="2728" y="3699"/>
                </a:lnTo>
                <a:lnTo>
                  <a:pt x="2781" y="3653"/>
                </a:lnTo>
                <a:lnTo>
                  <a:pt x="2834" y="3612"/>
                </a:lnTo>
                <a:lnTo>
                  <a:pt x="2886" y="3572"/>
                </a:lnTo>
                <a:lnTo>
                  <a:pt x="2940" y="3537"/>
                </a:lnTo>
                <a:lnTo>
                  <a:pt x="2993" y="3504"/>
                </a:lnTo>
                <a:lnTo>
                  <a:pt x="3047" y="3473"/>
                </a:lnTo>
                <a:lnTo>
                  <a:pt x="3100" y="3445"/>
                </a:lnTo>
                <a:lnTo>
                  <a:pt x="3154" y="3420"/>
                </a:lnTo>
                <a:lnTo>
                  <a:pt x="3206" y="3397"/>
                </a:lnTo>
                <a:lnTo>
                  <a:pt x="3259" y="3377"/>
                </a:lnTo>
                <a:lnTo>
                  <a:pt x="3313" y="3359"/>
                </a:lnTo>
                <a:lnTo>
                  <a:pt x="3366" y="3344"/>
                </a:lnTo>
                <a:lnTo>
                  <a:pt x="3418" y="3331"/>
                </a:lnTo>
                <a:lnTo>
                  <a:pt x="3470" y="3320"/>
                </a:lnTo>
                <a:lnTo>
                  <a:pt x="3523" y="3310"/>
                </a:lnTo>
                <a:lnTo>
                  <a:pt x="3574" y="3303"/>
                </a:lnTo>
                <a:lnTo>
                  <a:pt x="3626" y="3298"/>
                </a:lnTo>
                <a:lnTo>
                  <a:pt x="3677" y="3294"/>
                </a:lnTo>
                <a:lnTo>
                  <a:pt x="3727" y="3293"/>
                </a:lnTo>
                <a:lnTo>
                  <a:pt x="3778" y="3292"/>
                </a:lnTo>
                <a:lnTo>
                  <a:pt x="3827" y="3294"/>
                </a:lnTo>
                <a:lnTo>
                  <a:pt x="3876" y="3296"/>
                </a:lnTo>
                <a:lnTo>
                  <a:pt x="3925" y="3300"/>
                </a:lnTo>
                <a:lnTo>
                  <a:pt x="3973" y="3306"/>
                </a:lnTo>
                <a:lnTo>
                  <a:pt x="4019" y="3312"/>
                </a:lnTo>
                <a:lnTo>
                  <a:pt x="4066" y="3321"/>
                </a:lnTo>
                <a:lnTo>
                  <a:pt x="4111" y="3330"/>
                </a:lnTo>
                <a:lnTo>
                  <a:pt x="4155" y="3339"/>
                </a:lnTo>
                <a:lnTo>
                  <a:pt x="4199" y="3350"/>
                </a:lnTo>
                <a:lnTo>
                  <a:pt x="4242" y="3363"/>
                </a:lnTo>
                <a:lnTo>
                  <a:pt x="4285" y="3375"/>
                </a:lnTo>
                <a:lnTo>
                  <a:pt x="4327" y="3388"/>
                </a:lnTo>
                <a:lnTo>
                  <a:pt x="4366" y="3402"/>
                </a:lnTo>
                <a:lnTo>
                  <a:pt x="4405" y="3417"/>
                </a:lnTo>
                <a:lnTo>
                  <a:pt x="4444" y="3431"/>
                </a:lnTo>
                <a:lnTo>
                  <a:pt x="4517" y="3461"/>
                </a:lnTo>
                <a:lnTo>
                  <a:pt x="4585" y="3493"/>
                </a:lnTo>
                <a:lnTo>
                  <a:pt x="4648" y="3523"/>
                </a:lnTo>
                <a:lnTo>
                  <a:pt x="4707" y="3554"/>
                </a:lnTo>
                <a:lnTo>
                  <a:pt x="4758" y="3583"/>
                </a:lnTo>
                <a:lnTo>
                  <a:pt x="4805" y="3612"/>
                </a:lnTo>
                <a:lnTo>
                  <a:pt x="4845" y="3636"/>
                </a:lnTo>
                <a:lnTo>
                  <a:pt x="4878" y="3658"/>
                </a:lnTo>
                <a:lnTo>
                  <a:pt x="4924" y="3690"/>
                </a:lnTo>
                <a:lnTo>
                  <a:pt x="4940" y="3702"/>
                </a:lnTo>
                <a:lnTo>
                  <a:pt x="4940" y="411"/>
                </a:lnTo>
                <a:lnTo>
                  <a:pt x="4924" y="399"/>
                </a:lnTo>
                <a:lnTo>
                  <a:pt x="4878" y="367"/>
                </a:lnTo>
                <a:lnTo>
                  <a:pt x="4845" y="345"/>
                </a:lnTo>
                <a:lnTo>
                  <a:pt x="4805" y="319"/>
                </a:lnTo>
                <a:lnTo>
                  <a:pt x="4758" y="292"/>
                </a:lnTo>
                <a:lnTo>
                  <a:pt x="4707" y="263"/>
                </a:lnTo>
                <a:lnTo>
                  <a:pt x="4648" y="232"/>
                </a:lnTo>
                <a:lnTo>
                  <a:pt x="4585" y="200"/>
                </a:lnTo>
                <a:lnTo>
                  <a:pt x="4517" y="169"/>
                </a:lnTo>
                <a:lnTo>
                  <a:pt x="4444" y="139"/>
                </a:lnTo>
                <a:lnTo>
                  <a:pt x="4405" y="124"/>
                </a:lnTo>
                <a:lnTo>
                  <a:pt x="4366" y="111"/>
                </a:lnTo>
                <a:lnTo>
                  <a:pt x="4327" y="96"/>
                </a:lnTo>
                <a:lnTo>
                  <a:pt x="4285" y="84"/>
                </a:lnTo>
                <a:lnTo>
                  <a:pt x="4242" y="71"/>
                </a:lnTo>
                <a:lnTo>
                  <a:pt x="4199" y="59"/>
                </a:lnTo>
                <a:lnTo>
                  <a:pt x="4155" y="48"/>
                </a:lnTo>
                <a:lnTo>
                  <a:pt x="4111" y="38"/>
                </a:lnTo>
                <a:lnTo>
                  <a:pt x="4066" y="30"/>
                </a:lnTo>
                <a:lnTo>
                  <a:pt x="4019" y="21"/>
                </a:lnTo>
                <a:lnTo>
                  <a:pt x="3973" y="15"/>
                </a:lnTo>
                <a:lnTo>
                  <a:pt x="3925" y="9"/>
                </a:lnTo>
                <a:lnTo>
                  <a:pt x="3876" y="5"/>
                </a:lnTo>
                <a:lnTo>
                  <a:pt x="3827" y="2"/>
                </a:lnTo>
                <a:lnTo>
                  <a:pt x="3778" y="0"/>
                </a:lnTo>
                <a:lnTo>
                  <a:pt x="3727" y="0"/>
                </a:lnTo>
                <a:lnTo>
                  <a:pt x="3677" y="3"/>
                </a:lnTo>
                <a:lnTo>
                  <a:pt x="3626" y="6"/>
                </a:lnTo>
                <a:lnTo>
                  <a:pt x="3574" y="11"/>
                </a:lnTo>
                <a:lnTo>
                  <a:pt x="3523" y="19"/>
                </a:lnTo>
                <a:lnTo>
                  <a:pt x="3470" y="27"/>
                </a:lnTo>
                <a:lnTo>
                  <a:pt x="3418" y="38"/>
                </a:lnTo>
                <a:lnTo>
                  <a:pt x="3366" y="52"/>
                </a:lnTo>
                <a:lnTo>
                  <a:pt x="3313" y="68"/>
                </a:lnTo>
                <a:lnTo>
                  <a:pt x="3259" y="86"/>
                </a:lnTo>
                <a:lnTo>
                  <a:pt x="3206" y="106"/>
                </a:lnTo>
                <a:lnTo>
                  <a:pt x="3154" y="128"/>
                </a:lnTo>
                <a:lnTo>
                  <a:pt x="3100" y="154"/>
                </a:lnTo>
                <a:lnTo>
                  <a:pt x="3047" y="182"/>
                </a:lnTo>
                <a:lnTo>
                  <a:pt x="2993" y="211"/>
                </a:lnTo>
                <a:lnTo>
                  <a:pt x="2940" y="244"/>
                </a:lnTo>
                <a:lnTo>
                  <a:pt x="2886" y="281"/>
                </a:lnTo>
                <a:lnTo>
                  <a:pt x="2834" y="320"/>
                </a:lnTo>
                <a:lnTo>
                  <a:pt x="2781" y="362"/>
                </a:lnTo>
                <a:lnTo>
                  <a:pt x="2728" y="407"/>
                </a:lnTo>
                <a:lnTo>
                  <a:pt x="2676" y="455"/>
                </a:lnTo>
                <a:lnTo>
                  <a:pt x="2624" y="507"/>
                </a:lnTo>
                <a:lnTo>
                  <a:pt x="2573" y="562"/>
                </a:lnTo>
                <a:lnTo>
                  <a:pt x="2521" y="619"/>
                </a:lnTo>
                <a:lnTo>
                  <a:pt x="2470" y="68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002">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椭圆 20"/>
          <p:cNvSpPr/>
          <p:nvPr/>
        </p:nvSpPr>
        <p:spPr>
          <a:xfrm>
            <a:off x="1310616" y="5087318"/>
            <a:ext cx="684831" cy="6988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23" name="KSO_Shape"/>
          <p:cNvSpPr/>
          <p:nvPr/>
        </p:nvSpPr>
        <p:spPr bwMode="auto">
          <a:xfrm>
            <a:off x="1465226" y="5289624"/>
            <a:ext cx="375608" cy="302364"/>
          </a:xfrm>
          <a:custGeom>
            <a:avLst/>
            <a:gdLst>
              <a:gd name="T0" fmla="*/ 913166 w 4940"/>
              <a:gd name="T1" fmla="*/ 216832 h 3973"/>
              <a:gd name="T2" fmla="*/ 832184 w 4940"/>
              <a:gd name="T3" fmla="*/ 139667 h 3973"/>
              <a:gd name="T4" fmla="*/ 750431 w 4940"/>
              <a:gd name="T5" fmla="*/ 81408 h 3973"/>
              <a:gd name="T6" fmla="*/ 668293 w 4940"/>
              <a:gd name="T7" fmla="*/ 40897 h 3973"/>
              <a:gd name="T8" fmla="*/ 586925 w 4940"/>
              <a:gd name="T9" fmla="*/ 14661 h 3973"/>
              <a:gd name="T10" fmla="*/ 506715 w 4940"/>
              <a:gd name="T11" fmla="*/ 2315 h 3973"/>
              <a:gd name="T12" fmla="*/ 429203 w 4940"/>
              <a:gd name="T13" fmla="*/ 772 h 3973"/>
              <a:gd name="T14" fmla="*/ 354777 w 4940"/>
              <a:gd name="T15" fmla="*/ 8102 h 3973"/>
              <a:gd name="T16" fmla="*/ 285364 w 4940"/>
              <a:gd name="T17" fmla="*/ 22763 h 3973"/>
              <a:gd name="T18" fmla="*/ 220965 w 4940"/>
              <a:gd name="T19" fmla="*/ 42826 h 3973"/>
              <a:gd name="T20" fmla="*/ 136898 w 4940"/>
              <a:gd name="T21" fmla="*/ 77164 h 3973"/>
              <a:gd name="T22" fmla="*/ 52060 w 4940"/>
              <a:gd name="T23" fmla="*/ 123077 h 3973"/>
              <a:gd name="T24" fmla="*/ 0 w 4940"/>
              <a:gd name="T25" fmla="*/ 158573 h 3973"/>
              <a:gd name="T26" fmla="*/ 23523 w 4940"/>
              <a:gd name="T27" fmla="*/ 1411336 h 3973"/>
              <a:gd name="T28" fmla="*/ 90237 w 4940"/>
              <a:gd name="T29" fmla="*/ 1371211 h 3973"/>
              <a:gd name="T30" fmla="*/ 191271 w 4940"/>
              <a:gd name="T31" fmla="*/ 1323755 h 3973"/>
              <a:gd name="T32" fmla="*/ 252200 w 4940"/>
              <a:gd name="T33" fmla="*/ 1302149 h 3973"/>
              <a:gd name="T34" fmla="*/ 319300 w 4940"/>
              <a:gd name="T35" fmla="*/ 1284787 h 3973"/>
              <a:gd name="T36" fmla="*/ 391798 w 4940"/>
              <a:gd name="T37" fmla="*/ 1273212 h 3973"/>
              <a:gd name="T38" fmla="*/ 467381 w 4940"/>
              <a:gd name="T39" fmla="*/ 1270511 h 3973"/>
              <a:gd name="T40" fmla="*/ 546434 w 4940"/>
              <a:gd name="T41" fmla="*/ 1277070 h 3973"/>
              <a:gd name="T42" fmla="*/ 627802 w 4940"/>
              <a:gd name="T43" fmla="*/ 1295975 h 3973"/>
              <a:gd name="T44" fmla="*/ 709555 w 4940"/>
              <a:gd name="T45" fmla="*/ 1329156 h 3973"/>
              <a:gd name="T46" fmla="*/ 791693 w 4940"/>
              <a:gd name="T47" fmla="*/ 1378155 h 3973"/>
              <a:gd name="T48" fmla="*/ 873061 w 4940"/>
              <a:gd name="T49" fmla="*/ 1445288 h 3973"/>
              <a:gd name="T50" fmla="*/ 952500 w 4940"/>
              <a:gd name="T51" fmla="*/ 1532870 h 3973"/>
              <a:gd name="T52" fmla="*/ 1011887 w 4940"/>
              <a:gd name="T53" fmla="*/ 1465351 h 3973"/>
              <a:gd name="T54" fmla="*/ 1092868 w 4940"/>
              <a:gd name="T55" fmla="*/ 1393588 h 3973"/>
              <a:gd name="T56" fmla="*/ 1175007 w 4940"/>
              <a:gd name="T57" fmla="*/ 1339959 h 3973"/>
              <a:gd name="T58" fmla="*/ 1256760 w 4940"/>
              <a:gd name="T59" fmla="*/ 1302920 h 3973"/>
              <a:gd name="T60" fmla="*/ 1338128 w 4940"/>
              <a:gd name="T61" fmla="*/ 1280928 h 3973"/>
              <a:gd name="T62" fmla="*/ 1417952 w 4940"/>
              <a:gd name="T63" fmla="*/ 1270897 h 3973"/>
              <a:gd name="T64" fmla="*/ 1494692 w 4940"/>
              <a:gd name="T65" fmla="*/ 1271669 h 3973"/>
              <a:gd name="T66" fmla="*/ 1567962 w 4940"/>
              <a:gd name="T67" fmla="*/ 1281314 h 3973"/>
              <a:gd name="T68" fmla="*/ 1635832 w 4940"/>
              <a:gd name="T69" fmla="*/ 1297519 h 3973"/>
              <a:gd name="T70" fmla="*/ 1698689 w 4940"/>
              <a:gd name="T71" fmla="*/ 1318353 h 3973"/>
              <a:gd name="T72" fmla="*/ 1792397 w 4940"/>
              <a:gd name="T73" fmla="*/ 1359250 h 3973"/>
              <a:gd name="T74" fmla="*/ 1868365 w 4940"/>
              <a:gd name="T75" fmla="*/ 1402848 h 3973"/>
              <a:gd name="T76" fmla="*/ 1905000 w 4940"/>
              <a:gd name="T77" fmla="*/ 158573 h 3973"/>
              <a:gd name="T78" fmla="*/ 1868365 w 4940"/>
              <a:gd name="T79" fmla="*/ 133109 h 3973"/>
              <a:gd name="T80" fmla="*/ 1792397 w 4940"/>
              <a:gd name="T81" fmla="*/ 89511 h 3973"/>
              <a:gd name="T82" fmla="*/ 1698689 w 4940"/>
              <a:gd name="T83" fmla="*/ 47842 h 3973"/>
              <a:gd name="T84" fmla="*/ 1635832 w 4940"/>
              <a:gd name="T85" fmla="*/ 27393 h 3973"/>
              <a:gd name="T86" fmla="*/ 1567962 w 4940"/>
              <a:gd name="T87" fmla="*/ 11575 h 3973"/>
              <a:gd name="T88" fmla="*/ 1494692 w 4940"/>
              <a:gd name="T89" fmla="*/ 1929 h 3973"/>
              <a:gd name="T90" fmla="*/ 1417952 w 4940"/>
              <a:gd name="T91" fmla="*/ 1157 h 3973"/>
              <a:gd name="T92" fmla="*/ 1338128 w 4940"/>
              <a:gd name="T93" fmla="*/ 10417 h 3973"/>
              <a:gd name="T94" fmla="*/ 1256760 w 4940"/>
              <a:gd name="T95" fmla="*/ 33181 h 3973"/>
              <a:gd name="T96" fmla="*/ 1175007 w 4940"/>
              <a:gd name="T97" fmla="*/ 70220 h 3973"/>
              <a:gd name="T98" fmla="*/ 1092868 w 4940"/>
              <a:gd name="T99" fmla="*/ 123463 h 3973"/>
              <a:gd name="T100" fmla="*/ 1011887 w 4940"/>
              <a:gd name="T101" fmla="*/ 195612 h 3973"/>
              <a:gd name="T102" fmla="*/ 952500 w 4940"/>
              <a:gd name="T103" fmla="*/ 262745 h 39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40" h="3973">
                <a:moveTo>
                  <a:pt x="2470" y="681"/>
                </a:moveTo>
                <a:lnTo>
                  <a:pt x="2470" y="681"/>
                </a:lnTo>
                <a:lnTo>
                  <a:pt x="2419" y="619"/>
                </a:lnTo>
                <a:lnTo>
                  <a:pt x="2368" y="562"/>
                </a:lnTo>
                <a:lnTo>
                  <a:pt x="2315" y="507"/>
                </a:lnTo>
                <a:lnTo>
                  <a:pt x="2264" y="455"/>
                </a:lnTo>
                <a:lnTo>
                  <a:pt x="2211" y="407"/>
                </a:lnTo>
                <a:lnTo>
                  <a:pt x="2158" y="362"/>
                </a:lnTo>
                <a:lnTo>
                  <a:pt x="2106" y="320"/>
                </a:lnTo>
                <a:lnTo>
                  <a:pt x="2053" y="281"/>
                </a:lnTo>
                <a:lnTo>
                  <a:pt x="2000" y="244"/>
                </a:lnTo>
                <a:lnTo>
                  <a:pt x="1946" y="211"/>
                </a:lnTo>
                <a:lnTo>
                  <a:pt x="1894" y="182"/>
                </a:lnTo>
                <a:lnTo>
                  <a:pt x="1840" y="154"/>
                </a:lnTo>
                <a:lnTo>
                  <a:pt x="1787" y="128"/>
                </a:lnTo>
                <a:lnTo>
                  <a:pt x="1733" y="106"/>
                </a:lnTo>
                <a:lnTo>
                  <a:pt x="1680" y="86"/>
                </a:lnTo>
                <a:lnTo>
                  <a:pt x="1628" y="68"/>
                </a:lnTo>
                <a:lnTo>
                  <a:pt x="1575" y="52"/>
                </a:lnTo>
                <a:lnTo>
                  <a:pt x="1522" y="38"/>
                </a:lnTo>
                <a:lnTo>
                  <a:pt x="1469" y="27"/>
                </a:lnTo>
                <a:lnTo>
                  <a:pt x="1417" y="19"/>
                </a:lnTo>
                <a:lnTo>
                  <a:pt x="1365" y="11"/>
                </a:lnTo>
                <a:lnTo>
                  <a:pt x="1314" y="6"/>
                </a:lnTo>
                <a:lnTo>
                  <a:pt x="1264" y="3"/>
                </a:lnTo>
                <a:lnTo>
                  <a:pt x="1212" y="0"/>
                </a:lnTo>
                <a:lnTo>
                  <a:pt x="1163" y="0"/>
                </a:lnTo>
                <a:lnTo>
                  <a:pt x="1113" y="2"/>
                </a:lnTo>
                <a:lnTo>
                  <a:pt x="1064" y="5"/>
                </a:lnTo>
                <a:lnTo>
                  <a:pt x="1016" y="9"/>
                </a:lnTo>
                <a:lnTo>
                  <a:pt x="968" y="15"/>
                </a:lnTo>
                <a:lnTo>
                  <a:pt x="920" y="21"/>
                </a:lnTo>
                <a:lnTo>
                  <a:pt x="875" y="30"/>
                </a:lnTo>
                <a:lnTo>
                  <a:pt x="828" y="38"/>
                </a:lnTo>
                <a:lnTo>
                  <a:pt x="784" y="48"/>
                </a:lnTo>
                <a:lnTo>
                  <a:pt x="740" y="59"/>
                </a:lnTo>
                <a:lnTo>
                  <a:pt x="697" y="71"/>
                </a:lnTo>
                <a:lnTo>
                  <a:pt x="654" y="84"/>
                </a:lnTo>
                <a:lnTo>
                  <a:pt x="614" y="96"/>
                </a:lnTo>
                <a:lnTo>
                  <a:pt x="573" y="111"/>
                </a:lnTo>
                <a:lnTo>
                  <a:pt x="534" y="124"/>
                </a:lnTo>
                <a:lnTo>
                  <a:pt x="496" y="139"/>
                </a:lnTo>
                <a:lnTo>
                  <a:pt x="423" y="169"/>
                </a:lnTo>
                <a:lnTo>
                  <a:pt x="355" y="200"/>
                </a:lnTo>
                <a:lnTo>
                  <a:pt x="292" y="232"/>
                </a:lnTo>
                <a:lnTo>
                  <a:pt x="234" y="263"/>
                </a:lnTo>
                <a:lnTo>
                  <a:pt x="181" y="292"/>
                </a:lnTo>
                <a:lnTo>
                  <a:pt x="135" y="319"/>
                </a:lnTo>
                <a:lnTo>
                  <a:pt x="95" y="345"/>
                </a:lnTo>
                <a:lnTo>
                  <a:pt x="61" y="367"/>
                </a:lnTo>
                <a:lnTo>
                  <a:pt x="16" y="399"/>
                </a:lnTo>
                <a:lnTo>
                  <a:pt x="0" y="411"/>
                </a:lnTo>
                <a:lnTo>
                  <a:pt x="0" y="3702"/>
                </a:lnTo>
                <a:lnTo>
                  <a:pt x="16" y="3690"/>
                </a:lnTo>
                <a:lnTo>
                  <a:pt x="61" y="3658"/>
                </a:lnTo>
                <a:lnTo>
                  <a:pt x="95" y="3636"/>
                </a:lnTo>
                <a:lnTo>
                  <a:pt x="135" y="3612"/>
                </a:lnTo>
                <a:lnTo>
                  <a:pt x="181" y="3583"/>
                </a:lnTo>
                <a:lnTo>
                  <a:pt x="234" y="3554"/>
                </a:lnTo>
                <a:lnTo>
                  <a:pt x="292" y="3523"/>
                </a:lnTo>
                <a:lnTo>
                  <a:pt x="355" y="3493"/>
                </a:lnTo>
                <a:lnTo>
                  <a:pt x="423" y="3461"/>
                </a:lnTo>
                <a:lnTo>
                  <a:pt x="496" y="3431"/>
                </a:lnTo>
                <a:lnTo>
                  <a:pt x="534" y="3417"/>
                </a:lnTo>
                <a:lnTo>
                  <a:pt x="573" y="3402"/>
                </a:lnTo>
                <a:lnTo>
                  <a:pt x="614" y="3388"/>
                </a:lnTo>
                <a:lnTo>
                  <a:pt x="654" y="3375"/>
                </a:lnTo>
                <a:lnTo>
                  <a:pt x="697" y="3363"/>
                </a:lnTo>
                <a:lnTo>
                  <a:pt x="740" y="3350"/>
                </a:lnTo>
                <a:lnTo>
                  <a:pt x="784" y="3339"/>
                </a:lnTo>
                <a:lnTo>
                  <a:pt x="828" y="3330"/>
                </a:lnTo>
                <a:lnTo>
                  <a:pt x="875" y="3321"/>
                </a:lnTo>
                <a:lnTo>
                  <a:pt x="920" y="3312"/>
                </a:lnTo>
                <a:lnTo>
                  <a:pt x="968" y="3306"/>
                </a:lnTo>
                <a:lnTo>
                  <a:pt x="1016" y="3300"/>
                </a:lnTo>
                <a:lnTo>
                  <a:pt x="1064" y="3296"/>
                </a:lnTo>
                <a:lnTo>
                  <a:pt x="1113" y="3294"/>
                </a:lnTo>
                <a:lnTo>
                  <a:pt x="1163" y="3292"/>
                </a:lnTo>
                <a:lnTo>
                  <a:pt x="1212" y="3293"/>
                </a:lnTo>
                <a:lnTo>
                  <a:pt x="1264" y="3294"/>
                </a:lnTo>
                <a:lnTo>
                  <a:pt x="1314" y="3298"/>
                </a:lnTo>
                <a:lnTo>
                  <a:pt x="1365" y="3303"/>
                </a:lnTo>
                <a:lnTo>
                  <a:pt x="1417" y="3310"/>
                </a:lnTo>
                <a:lnTo>
                  <a:pt x="1469" y="3320"/>
                </a:lnTo>
                <a:lnTo>
                  <a:pt x="1522" y="3331"/>
                </a:lnTo>
                <a:lnTo>
                  <a:pt x="1575" y="3344"/>
                </a:lnTo>
                <a:lnTo>
                  <a:pt x="1628" y="3359"/>
                </a:lnTo>
                <a:lnTo>
                  <a:pt x="1680" y="3377"/>
                </a:lnTo>
                <a:lnTo>
                  <a:pt x="1733" y="3397"/>
                </a:lnTo>
                <a:lnTo>
                  <a:pt x="1787" y="3420"/>
                </a:lnTo>
                <a:lnTo>
                  <a:pt x="1840" y="3445"/>
                </a:lnTo>
                <a:lnTo>
                  <a:pt x="1894" y="3473"/>
                </a:lnTo>
                <a:lnTo>
                  <a:pt x="1946" y="3504"/>
                </a:lnTo>
                <a:lnTo>
                  <a:pt x="2000" y="3537"/>
                </a:lnTo>
                <a:lnTo>
                  <a:pt x="2053" y="3572"/>
                </a:lnTo>
                <a:lnTo>
                  <a:pt x="2106" y="3612"/>
                </a:lnTo>
                <a:lnTo>
                  <a:pt x="2158" y="3653"/>
                </a:lnTo>
                <a:lnTo>
                  <a:pt x="2211" y="3699"/>
                </a:lnTo>
                <a:lnTo>
                  <a:pt x="2264" y="3746"/>
                </a:lnTo>
                <a:lnTo>
                  <a:pt x="2315" y="3798"/>
                </a:lnTo>
                <a:lnTo>
                  <a:pt x="2368" y="3853"/>
                </a:lnTo>
                <a:lnTo>
                  <a:pt x="2419" y="3911"/>
                </a:lnTo>
                <a:lnTo>
                  <a:pt x="2470" y="3973"/>
                </a:lnTo>
                <a:lnTo>
                  <a:pt x="2521" y="3911"/>
                </a:lnTo>
                <a:lnTo>
                  <a:pt x="2573" y="3853"/>
                </a:lnTo>
                <a:lnTo>
                  <a:pt x="2624" y="3798"/>
                </a:lnTo>
                <a:lnTo>
                  <a:pt x="2676" y="3746"/>
                </a:lnTo>
                <a:lnTo>
                  <a:pt x="2728" y="3699"/>
                </a:lnTo>
                <a:lnTo>
                  <a:pt x="2781" y="3653"/>
                </a:lnTo>
                <a:lnTo>
                  <a:pt x="2834" y="3612"/>
                </a:lnTo>
                <a:lnTo>
                  <a:pt x="2886" y="3572"/>
                </a:lnTo>
                <a:lnTo>
                  <a:pt x="2940" y="3537"/>
                </a:lnTo>
                <a:lnTo>
                  <a:pt x="2993" y="3504"/>
                </a:lnTo>
                <a:lnTo>
                  <a:pt x="3047" y="3473"/>
                </a:lnTo>
                <a:lnTo>
                  <a:pt x="3100" y="3445"/>
                </a:lnTo>
                <a:lnTo>
                  <a:pt x="3154" y="3420"/>
                </a:lnTo>
                <a:lnTo>
                  <a:pt x="3206" y="3397"/>
                </a:lnTo>
                <a:lnTo>
                  <a:pt x="3259" y="3377"/>
                </a:lnTo>
                <a:lnTo>
                  <a:pt x="3313" y="3359"/>
                </a:lnTo>
                <a:lnTo>
                  <a:pt x="3366" y="3344"/>
                </a:lnTo>
                <a:lnTo>
                  <a:pt x="3418" y="3331"/>
                </a:lnTo>
                <a:lnTo>
                  <a:pt x="3470" y="3320"/>
                </a:lnTo>
                <a:lnTo>
                  <a:pt x="3523" y="3310"/>
                </a:lnTo>
                <a:lnTo>
                  <a:pt x="3574" y="3303"/>
                </a:lnTo>
                <a:lnTo>
                  <a:pt x="3626" y="3298"/>
                </a:lnTo>
                <a:lnTo>
                  <a:pt x="3677" y="3294"/>
                </a:lnTo>
                <a:lnTo>
                  <a:pt x="3727" y="3293"/>
                </a:lnTo>
                <a:lnTo>
                  <a:pt x="3778" y="3292"/>
                </a:lnTo>
                <a:lnTo>
                  <a:pt x="3827" y="3294"/>
                </a:lnTo>
                <a:lnTo>
                  <a:pt x="3876" y="3296"/>
                </a:lnTo>
                <a:lnTo>
                  <a:pt x="3925" y="3300"/>
                </a:lnTo>
                <a:lnTo>
                  <a:pt x="3973" y="3306"/>
                </a:lnTo>
                <a:lnTo>
                  <a:pt x="4019" y="3312"/>
                </a:lnTo>
                <a:lnTo>
                  <a:pt x="4066" y="3321"/>
                </a:lnTo>
                <a:lnTo>
                  <a:pt x="4111" y="3330"/>
                </a:lnTo>
                <a:lnTo>
                  <a:pt x="4155" y="3339"/>
                </a:lnTo>
                <a:lnTo>
                  <a:pt x="4199" y="3350"/>
                </a:lnTo>
                <a:lnTo>
                  <a:pt x="4242" y="3363"/>
                </a:lnTo>
                <a:lnTo>
                  <a:pt x="4285" y="3375"/>
                </a:lnTo>
                <a:lnTo>
                  <a:pt x="4327" y="3388"/>
                </a:lnTo>
                <a:lnTo>
                  <a:pt x="4366" y="3402"/>
                </a:lnTo>
                <a:lnTo>
                  <a:pt x="4405" y="3417"/>
                </a:lnTo>
                <a:lnTo>
                  <a:pt x="4444" y="3431"/>
                </a:lnTo>
                <a:lnTo>
                  <a:pt x="4517" y="3461"/>
                </a:lnTo>
                <a:lnTo>
                  <a:pt x="4585" y="3493"/>
                </a:lnTo>
                <a:lnTo>
                  <a:pt x="4648" y="3523"/>
                </a:lnTo>
                <a:lnTo>
                  <a:pt x="4707" y="3554"/>
                </a:lnTo>
                <a:lnTo>
                  <a:pt x="4758" y="3583"/>
                </a:lnTo>
                <a:lnTo>
                  <a:pt x="4805" y="3612"/>
                </a:lnTo>
                <a:lnTo>
                  <a:pt x="4845" y="3636"/>
                </a:lnTo>
                <a:lnTo>
                  <a:pt x="4878" y="3658"/>
                </a:lnTo>
                <a:lnTo>
                  <a:pt x="4924" y="3690"/>
                </a:lnTo>
                <a:lnTo>
                  <a:pt x="4940" y="3702"/>
                </a:lnTo>
                <a:lnTo>
                  <a:pt x="4940" y="411"/>
                </a:lnTo>
                <a:lnTo>
                  <a:pt x="4924" y="399"/>
                </a:lnTo>
                <a:lnTo>
                  <a:pt x="4878" y="367"/>
                </a:lnTo>
                <a:lnTo>
                  <a:pt x="4845" y="345"/>
                </a:lnTo>
                <a:lnTo>
                  <a:pt x="4805" y="319"/>
                </a:lnTo>
                <a:lnTo>
                  <a:pt x="4758" y="292"/>
                </a:lnTo>
                <a:lnTo>
                  <a:pt x="4707" y="263"/>
                </a:lnTo>
                <a:lnTo>
                  <a:pt x="4648" y="232"/>
                </a:lnTo>
                <a:lnTo>
                  <a:pt x="4585" y="200"/>
                </a:lnTo>
                <a:lnTo>
                  <a:pt x="4517" y="169"/>
                </a:lnTo>
                <a:lnTo>
                  <a:pt x="4444" y="139"/>
                </a:lnTo>
                <a:lnTo>
                  <a:pt x="4405" y="124"/>
                </a:lnTo>
                <a:lnTo>
                  <a:pt x="4366" y="111"/>
                </a:lnTo>
                <a:lnTo>
                  <a:pt x="4327" y="96"/>
                </a:lnTo>
                <a:lnTo>
                  <a:pt x="4285" y="84"/>
                </a:lnTo>
                <a:lnTo>
                  <a:pt x="4242" y="71"/>
                </a:lnTo>
                <a:lnTo>
                  <a:pt x="4199" y="59"/>
                </a:lnTo>
                <a:lnTo>
                  <a:pt x="4155" y="48"/>
                </a:lnTo>
                <a:lnTo>
                  <a:pt x="4111" y="38"/>
                </a:lnTo>
                <a:lnTo>
                  <a:pt x="4066" y="30"/>
                </a:lnTo>
                <a:lnTo>
                  <a:pt x="4019" y="21"/>
                </a:lnTo>
                <a:lnTo>
                  <a:pt x="3973" y="15"/>
                </a:lnTo>
                <a:lnTo>
                  <a:pt x="3925" y="9"/>
                </a:lnTo>
                <a:lnTo>
                  <a:pt x="3876" y="5"/>
                </a:lnTo>
                <a:lnTo>
                  <a:pt x="3827" y="2"/>
                </a:lnTo>
                <a:lnTo>
                  <a:pt x="3778" y="0"/>
                </a:lnTo>
                <a:lnTo>
                  <a:pt x="3727" y="0"/>
                </a:lnTo>
                <a:lnTo>
                  <a:pt x="3677" y="3"/>
                </a:lnTo>
                <a:lnTo>
                  <a:pt x="3626" y="6"/>
                </a:lnTo>
                <a:lnTo>
                  <a:pt x="3574" y="11"/>
                </a:lnTo>
                <a:lnTo>
                  <a:pt x="3523" y="19"/>
                </a:lnTo>
                <a:lnTo>
                  <a:pt x="3470" y="27"/>
                </a:lnTo>
                <a:lnTo>
                  <a:pt x="3418" y="38"/>
                </a:lnTo>
                <a:lnTo>
                  <a:pt x="3366" y="52"/>
                </a:lnTo>
                <a:lnTo>
                  <a:pt x="3313" y="68"/>
                </a:lnTo>
                <a:lnTo>
                  <a:pt x="3259" y="86"/>
                </a:lnTo>
                <a:lnTo>
                  <a:pt x="3206" y="106"/>
                </a:lnTo>
                <a:lnTo>
                  <a:pt x="3154" y="128"/>
                </a:lnTo>
                <a:lnTo>
                  <a:pt x="3100" y="154"/>
                </a:lnTo>
                <a:lnTo>
                  <a:pt x="3047" y="182"/>
                </a:lnTo>
                <a:lnTo>
                  <a:pt x="2993" y="211"/>
                </a:lnTo>
                <a:lnTo>
                  <a:pt x="2940" y="244"/>
                </a:lnTo>
                <a:lnTo>
                  <a:pt x="2886" y="281"/>
                </a:lnTo>
                <a:lnTo>
                  <a:pt x="2834" y="320"/>
                </a:lnTo>
                <a:lnTo>
                  <a:pt x="2781" y="362"/>
                </a:lnTo>
                <a:lnTo>
                  <a:pt x="2728" y="407"/>
                </a:lnTo>
                <a:lnTo>
                  <a:pt x="2676" y="455"/>
                </a:lnTo>
                <a:lnTo>
                  <a:pt x="2624" y="507"/>
                </a:lnTo>
                <a:lnTo>
                  <a:pt x="2573" y="562"/>
                </a:lnTo>
                <a:lnTo>
                  <a:pt x="2521" y="619"/>
                </a:lnTo>
                <a:lnTo>
                  <a:pt x="2470" y="68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002">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Oval 21"/>
          <p:cNvSpPr/>
          <p:nvPr/>
        </p:nvSpPr>
        <p:spPr bwMode="auto">
          <a:xfrm flipH="1">
            <a:off x="1321909" y="6130926"/>
            <a:ext cx="687866" cy="685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lnSpc>
                <a:spcPct val="120000"/>
              </a:lnSpc>
              <a:defRPr/>
            </a:pPr>
            <a:endParaRPr lang="en-GB" sz="1002" noProof="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6"/>
          <p:cNvSpPr>
            <a:spLocks noEditPoints="1"/>
          </p:cNvSpPr>
          <p:nvPr/>
        </p:nvSpPr>
        <p:spPr bwMode="auto">
          <a:xfrm>
            <a:off x="1552575" y="6283325"/>
            <a:ext cx="252126" cy="382914"/>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2"/>
          </a:solidFill>
          <a:ln>
            <a:noFill/>
          </a:ln>
        </p:spPr>
        <p:txBody>
          <a:bodyPr lIns="101674" tIns="50838" rIns="101674" bIns="50838"/>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defRPr/>
            </a:pPr>
            <a:endParaRPr lang="zh-CN" altLang="en-US" sz="1002" noProof="1">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27" name="图片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2625" y="43805"/>
            <a:ext cx="1667520" cy="1667520"/>
          </a:xfrm>
          <a:prstGeom prst="rect">
            <a:avLst/>
          </a:prstGeom>
        </p:spPr>
      </p:pic>
      <p:sp>
        <p:nvSpPr>
          <p:cNvPr id="28" name="Rectangle 27"/>
          <p:cNvSpPr/>
          <p:nvPr/>
        </p:nvSpPr>
        <p:spPr>
          <a:xfrm>
            <a:off x="-47625" y="339725"/>
            <a:ext cx="7972425" cy="1077218"/>
          </a:xfrm>
          <a:prstGeom prst="rect">
            <a:avLst/>
          </a:prstGeom>
        </p:spPr>
        <p:txBody>
          <a:bodyPr wrap="square">
            <a:spAutoFit/>
          </a:bodyPr>
          <a:lstStyle/>
          <a:p>
            <a:pPr algn="ctr"/>
            <a:r>
              <a:rPr lang="en-US" sz="3200" dirty="0" smtClean="0">
                <a:latin typeface="Times New Roman" pitchFamily="18" charset="0"/>
                <a:cs typeface="Times New Roman" pitchFamily="18" charset="0"/>
              </a:rPr>
              <a:t>Qua </a:t>
            </a:r>
            <a:r>
              <a:rPr lang="en-US" sz="3200" dirty="0" err="1" smtClean="0">
                <a:latin typeface="Times New Roman" pitchFamily="18" charset="0"/>
                <a:cs typeface="Times New Roman" pitchFamily="18" charset="0"/>
              </a:rPr>
              <a:t>lời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người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cháu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chân</a:t>
            </a:r>
            <a:r>
              <a:rPr lang="en-US" sz="3200" dirty="0" smtClean="0">
                <a:latin typeface="Times New Roman" pitchFamily="18" charset="0"/>
                <a:cs typeface="Times New Roman" pitchFamily="18" charset="0"/>
              </a:rPr>
              <a:t> dung </a:t>
            </a:r>
            <a:r>
              <a:rPr lang="en-US" sz="3200" dirty="0" err="1" smtClean="0">
                <a:latin typeface="Times New Roman" pitchFamily="18" charset="0"/>
                <a:cs typeface="Times New Roman" pitchFamily="18" charset="0"/>
              </a:rPr>
              <a:t>người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chú</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như</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thế</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nào</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29" name="TextBox 39"/>
          <p:cNvSpPr txBox="1">
            <a:spLocks noChangeArrowheads="1"/>
          </p:cNvSpPr>
          <p:nvPr/>
        </p:nvSpPr>
        <p:spPr bwMode="auto">
          <a:xfrm flipH="1">
            <a:off x="2238375" y="1863725"/>
            <a:ext cx="7696200" cy="597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lnSpc>
                <a:spcPct val="120000"/>
              </a:lnSpc>
            </a:pPr>
            <a:r>
              <a:rPr lang="vi-VN" sz="3000" dirty="0" smtClean="0">
                <a:latin typeface="Times New Roman" pitchFamily="18" charset="0"/>
                <a:cs typeface="Times New Roman" pitchFamily="18" charset="0"/>
              </a:rPr>
              <a:t>“Hay tửu hay tăm”: nghiện rượu, nát rượu.</a:t>
            </a:r>
            <a:endParaRPr lang="en-GB" altLang="en-US" sz="3000" dirty="0">
              <a:solidFill>
                <a:schemeClr val="tx1">
                  <a:lumMod val="50000"/>
                  <a:lumOff val="50000"/>
                </a:schemeClr>
              </a:solidFill>
              <a:latin typeface="Times New Roman" pitchFamily="18" charset="0"/>
              <a:ea typeface="微软雅黑" panose="020B0503020204020204" pitchFamily="34" charset="-122"/>
              <a:cs typeface="Times New Roman" pitchFamily="18" charset="0"/>
              <a:sym typeface="Arial" panose="020B0604020202020204" pitchFamily="34" charset="0"/>
            </a:endParaRPr>
          </a:p>
        </p:txBody>
      </p:sp>
      <p:sp>
        <p:nvSpPr>
          <p:cNvPr id="30" name="Rectangle 29"/>
          <p:cNvSpPr/>
          <p:nvPr/>
        </p:nvSpPr>
        <p:spPr>
          <a:xfrm>
            <a:off x="2314575" y="2930525"/>
            <a:ext cx="5187639" cy="553998"/>
          </a:xfrm>
          <a:prstGeom prst="rect">
            <a:avLst/>
          </a:prstGeom>
        </p:spPr>
        <p:txBody>
          <a:bodyPr wrap="none">
            <a:spAutoFit/>
          </a:bodyPr>
          <a:lstStyle/>
          <a:p>
            <a:r>
              <a:rPr lang="vi-VN" sz="3000" dirty="0" smtClean="0">
                <a:latin typeface="Times New Roman" pitchFamily="18" charset="0"/>
                <a:cs typeface="Times New Roman" pitchFamily="18" charset="0"/>
              </a:rPr>
              <a:t>“Hay nước chè đặc”: nghiện chè</a:t>
            </a:r>
            <a:endParaRPr lang="en-US" sz="3000" dirty="0">
              <a:latin typeface="Times New Roman" pitchFamily="18" charset="0"/>
              <a:cs typeface="Times New Roman" pitchFamily="18" charset="0"/>
            </a:endParaRPr>
          </a:p>
        </p:txBody>
      </p:sp>
      <p:sp>
        <p:nvSpPr>
          <p:cNvPr id="31" name="Rectangle 30"/>
          <p:cNvSpPr/>
          <p:nvPr/>
        </p:nvSpPr>
        <p:spPr>
          <a:xfrm>
            <a:off x="2314575" y="3997325"/>
            <a:ext cx="3409908" cy="553998"/>
          </a:xfrm>
          <a:prstGeom prst="rect">
            <a:avLst/>
          </a:prstGeom>
        </p:spPr>
        <p:txBody>
          <a:bodyPr wrap="none">
            <a:spAutoFit/>
          </a:bodyPr>
          <a:lstStyle/>
          <a:p>
            <a:r>
              <a:rPr lang="vi-VN" sz="3000" dirty="0" smtClean="0">
                <a:latin typeface="Times New Roman" pitchFamily="18" charset="0"/>
                <a:cs typeface="Times New Roman" pitchFamily="18" charset="0"/>
              </a:rPr>
              <a:t>“Hay nằm ngủ trưa” </a:t>
            </a:r>
            <a:endParaRPr lang="en-US" sz="3000" dirty="0">
              <a:latin typeface="Times New Roman" pitchFamily="18" charset="0"/>
              <a:cs typeface="Times New Roman" pitchFamily="18" charset="0"/>
            </a:endParaRPr>
          </a:p>
        </p:txBody>
      </p:sp>
      <p:sp>
        <p:nvSpPr>
          <p:cNvPr id="32" name="Rectangle 31"/>
          <p:cNvSpPr/>
          <p:nvPr/>
        </p:nvSpPr>
        <p:spPr>
          <a:xfrm>
            <a:off x="2371683" y="5119727"/>
            <a:ext cx="7315200" cy="553998"/>
          </a:xfrm>
          <a:prstGeom prst="rect">
            <a:avLst/>
          </a:prstGeom>
        </p:spPr>
        <p:txBody>
          <a:bodyPr wrap="square">
            <a:spAutoFit/>
          </a:bodyPr>
          <a:lstStyle/>
          <a:p>
            <a:r>
              <a:rPr lang="vi-VN" sz="3000" dirty="0" smtClean="0">
                <a:latin typeface="Times New Roman" pitchFamily="18" charset="0"/>
                <a:cs typeface="Times New Roman" pitchFamily="18" charset="0"/>
              </a:rPr>
              <a:t>“</a:t>
            </a:r>
            <a:r>
              <a:rPr lang="en-US" sz="3000" dirty="0" smtClean="0">
                <a:latin typeface="Times New Roman" pitchFamily="18" charset="0"/>
                <a:cs typeface="Times New Roman" pitchFamily="18" charset="0"/>
              </a:rPr>
              <a:t>Ư</a:t>
            </a:r>
            <a:r>
              <a:rPr lang="vi-VN" sz="3000" dirty="0" smtClean="0">
                <a:latin typeface="Times New Roman" pitchFamily="18" charset="0"/>
                <a:cs typeface="Times New Roman" pitchFamily="18" charset="0"/>
              </a:rPr>
              <a:t>ớc ngày mưa” </a:t>
            </a:r>
            <a:r>
              <a:rPr lang="en-US" sz="3000" dirty="0" smtClean="0">
                <a:latin typeface="Times New Roman" pitchFamily="18" charset="0"/>
                <a:cs typeface="Times New Roman" pitchFamily="18" charset="0"/>
                <a:sym typeface="Wingdings" pitchFamily="2" charset="2"/>
              </a:rPr>
              <a:t></a:t>
            </a:r>
            <a:r>
              <a:rPr lang="vi-VN" sz="3000" dirty="0" smtClean="0">
                <a:latin typeface="Times New Roman" pitchFamily="18" charset="0"/>
                <a:cs typeface="Times New Roman" pitchFamily="18" charset="0"/>
              </a:rPr>
              <a:t> khỏi đi làm</a:t>
            </a:r>
            <a:endParaRPr lang="en-US" sz="3000" dirty="0">
              <a:latin typeface="Times New Roman" pitchFamily="18" charset="0"/>
              <a:cs typeface="Times New Roman" pitchFamily="18" charset="0"/>
            </a:endParaRPr>
          </a:p>
        </p:txBody>
      </p:sp>
      <p:sp>
        <p:nvSpPr>
          <p:cNvPr id="33" name="Rectangle 32"/>
          <p:cNvSpPr/>
          <p:nvPr/>
        </p:nvSpPr>
        <p:spPr>
          <a:xfrm>
            <a:off x="2371683" y="6130925"/>
            <a:ext cx="9144000" cy="553998"/>
          </a:xfrm>
          <a:prstGeom prst="rect">
            <a:avLst/>
          </a:prstGeom>
        </p:spPr>
        <p:txBody>
          <a:bodyPr wrap="square">
            <a:spAutoFit/>
          </a:bodyPr>
          <a:lstStyle/>
          <a:p>
            <a:r>
              <a:rPr lang="vi-VN" sz="3000" dirty="0" smtClean="0">
                <a:latin typeface="Times New Roman" pitchFamily="18" charset="0"/>
                <a:cs typeface="Times New Roman" pitchFamily="18" charset="0"/>
              </a:rPr>
              <a:t>“</a:t>
            </a:r>
            <a:r>
              <a:rPr lang="en-US" sz="3000" dirty="0" smtClean="0">
                <a:latin typeface="Times New Roman" pitchFamily="18" charset="0"/>
                <a:cs typeface="Times New Roman" pitchFamily="18" charset="0"/>
              </a:rPr>
              <a:t>Ư</a:t>
            </a:r>
            <a:r>
              <a:rPr lang="vi-VN" sz="3000" dirty="0" smtClean="0">
                <a:latin typeface="Times New Roman" pitchFamily="18" charset="0"/>
                <a:cs typeface="Times New Roman" pitchFamily="18" charset="0"/>
              </a:rPr>
              <a:t>ớc đêm thừa trống canh”</a:t>
            </a:r>
            <a:r>
              <a:rPr lang="en-US" sz="3000" dirty="0" smtClean="0">
                <a:latin typeface="Times New Roman" pitchFamily="18" charset="0"/>
                <a:cs typeface="Times New Roman" pitchFamily="18" charset="0"/>
              </a:rPr>
              <a:t> </a:t>
            </a:r>
            <a:r>
              <a:rPr lang="en-US" sz="3000" dirty="0" smtClean="0">
                <a:latin typeface="Times New Roman" pitchFamily="18" charset="0"/>
                <a:cs typeface="Times New Roman" pitchFamily="18" charset="0"/>
                <a:sym typeface="Wingdings" pitchFamily="2" charset="2"/>
              </a:rPr>
              <a:t></a:t>
            </a:r>
            <a:r>
              <a:rPr lang="vi-VN" sz="3000" dirty="0" smtClean="0">
                <a:latin typeface="Times New Roman" pitchFamily="18" charset="0"/>
                <a:cs typeface="Times New Roman" pitchFamily="18" charset="0"/>
              </a:rPr>
              <a:t> được ngủ nhiều.</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25226471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0-#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0-#ppt_w/2"/>
                                          </p:val>
                                        </p:tav>
                                        <p:tav tm="100000">
                                          <p:val>
                                            <p:strVal val="#ppt_x"/>
                                          </p:val>
                                        </p:tav>
                                      </p:tavLst>
                                    </p:anim>
                                    <p:anim calcmode="lin" valueType="num">
                                      <p:cBhvr additive="base">
                                        <p:cTn id="44" dur="500" fill="hold"/>
                                        <p:tgtEl>
                                          <p:spTgt spid="21"/>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0-#ppt_w/2"/>
                                          </p:val>
                                        </p:tav>
                                        <p:tav tm="100000">
                                          <p:val>
                                            <p:strVal val="#ppt_x"/>
                                          </p:val>
                                        </p:tav>
                                      </p:tavLst>
                                    </p:anim>
                                    <p:anim calcmode="lin" valueType="num">
                                      <p:cBhvr additive="base">
                                        <p:cTn id="4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 nodeType="click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63" presetClass="path" presetSubtype="0" accel="50000" decel="50000" fill="hold" grpId="0" nodeType="clickEffect">
                                  <p:stCondLst>
                                    <p:cond delay="0"/>
                                  </p:stCondLst>
                                  <p:childTnLst>
                                    <p:animMotion origin="layout" path="M 0 0  L 0.25 0  E" pathEditMode="relative" ptsTypes="">
                                      <p:cBhvr>
                                        <p:cTn id="58" dur="2000" fill="hold"/>
                                        <p:tgtEl>
                                          <p:spTgt spid="28"/>
                                        </p:tgtEl>
                                        <p:attrNameLst>
                                          <p:attrName>ppt_x</p:attrName>
                                          <p:attrName>ppt_y</p:attrName>
                                        </p:attrNameLst>
                                      </p:cBhvr>
                                    </p:animMotion>
                                  </p:childTnLst>
                                </p:cTn>
                              </p:par>
                              <p:par>
                                <p:cTn id="59" presetID="63" presetClass="path" presetSubtype="0" accel="50000" decel="50000" fill="hold" nodeType="withEffect">
                                  <p:stCondLst>
                                    <p:cond delay="0"/>
                                  </p:stCondLst>
                                  <p:childTnLst>
                                    <p:animMotion origin="layout" path="M 0 0  L 0.25 0  E" pathEditMode="relative" ptsTypes="">
                                      <p:cBhvr>
                                        <p:cTn id="60" dur="2000" fill="hold"/>
                                        <p:tgtEl>
                                          <p:spTgt spid="27"/>
                                        </p:tgtEl>
                                        <p:attrNameLst>
                                          <p:attrName>ppt_x</p:attrName>
                                          <p:attrName>ppt_y</p:attrName>
                                        </p:attrNameLst>
                                      </p:cBhvr>
                                    </p:animMotion>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additive="base">
                                        <p:cTn id="65" dur="500" fill="hold"/>
                                        <p:tgtEl>
                                          <p:spTgt spid="29"/>
                                        </p:tgtEl>
                                        <p:attrNameLst>
                                          <p:attrName>ppt_x</p:attrName>
                                        </p:attrNameLst>
                                      </p:cBhvr>
                                      <p:tavLst>
                                        <p:tav tm="0">
                                          <p:val>
                                            <p:strVal val="#ppt_x"/>
                                          </p:val>
                                        </p:tav>
                                        <p:tav tm="100000">
                                          <p:val>
                                            <p:strVal val="#ppt_x"/>
                                          </p:val>
                                        </p:tav>
                                      </p:tavLst>
                                    </p:anim>
                                    <p:anim calcmode="lin" valueType="num">
                                      <p:cBhvr additive="base">
                                        <p:cTn id="6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additive="base">
                                        <p:cTn id="71" dur="500" fill="hold"/>
                                        <p:tgtEl>
                                          <p:spTgt spid="30"/>
                                        </p:tgtEl>
                                        <p:attrNameLst>
                                          <p:attrName>ppt_x</p:attrName>
                                        </p:attrNameLst>
                                      </p:cBhvr>
                                      <p:tavLst>
                                        <p:tav tm="0">
                                          <p:val>
                                            <p:strVal val="#ppt_x"/>
                                          </p:val>
                                        </p:tav>
                                        <p:tav tm="100000">
                                          <p:val>
                                            <p:strVal val="#ppt_x"/>
                                          </p:val>
                                        </p:tav>
                                      </p:tavLst>
                                    </p:anim>
                                    <p:anim calcmode="lin" valueType="num">
                                      <p:cBhvr additive="base">
                                        <p:cTn id="7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ppt_x"/>
                                          </p:val>
                                        </p:tav>
                                        <p:tav tm="100000">
                                          <p:val>
                                            <p:strVal val="#ppt_x"/>
                                          </p:val>
                                        </p:tav>
                                      </p:tavLst>
                                    </p:anim>
                                    <p:anim calcmode="lin" valueType="num">
                                      <p:cBhvr additive="base">
                                        <p:cTn id="8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additive="base">
                                        <p:cTn id="89" dur="500" fill="hold"/>
                                        <p:tgtEl>
                                          <p:spTgt spid="33"/>
                                        </p:tgtEl>
                                        <p:attrNameLst>
                                          <p:attrName>ppt_x</p:attrName>
                                        </p:attrNameLst>
                                      </p:cBhvr>
                                      <p:tavLst>
                                        <p:tav tm="0">
                                          <p:val>
                                            <p:strVal val="#ppt_x"/>
                                          </p:val>
                                        </p:tav>
                                        <p:tav tm="100000">
                                          <p:val>
                                            <p:strVal val="#ppt_x"/>
                                          </p:val>
                                        </p:tav>
                                      </p:tavLst>
                                    </p:anim>
                                    <p:anim calcmode="lin" valueType="num">
                                      <p:cBhvr additive="base">
                                        <p:cTn id="9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6" grpId="0" animBg="1"/>
      <p:bldP spid="16" grpId="0" animBg="1"/>
      <p:bldP spid="17" grpId="0" animBg="1"/>
      <p:bldP spid="18" grpId="0" animBg="1"/>
      <p:bldP spid="21" grpId="0" animBg="1"/>
      <p:bldP spid="23" grpId="0" animBg="1"/>
      <p:bldP spid="28" grpId="0"/>
      <p:bldP spid="28" grpId="1"/>
      <p:bldP spid="29"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reeform 5"/>
          <p:cNvSpPr>
            <a:spLocks noEditPoints="1" noChangeArrowheads="1"/>
          </p:cNvSpPr>
          <p:nvPr/>
        </p:nvSpPr>
        <p:spPr bwMode="auto">
          <a:xfrm rot="-455902">
            <a:off x="1004888" y="3954518"/>
            <a:ext cx="2405861" cy="2734009"/>
          </a:xfrm>
          <a:custGeom>
            <a:avLst/>
            <a:gdLst>
              <a:gd name="T0" fmla="*/ 14 w 71"/>
              <a:gd name="T1" fmla="*/ 4 h 81"/>
              <a:gd name="T2" fmla="*/ 6 w 71"/>
              <a:gd name="T3" fmla="*/ 13 h 81"/>
              <a:gd name="T4" fmla="*/ 14 w 71"/>
              <a:gd name="T5" fmla="*/ 22 h 81"/>
              <a:gd name="T6" fmla="*/ 23 w 71"/>
              <a:gd name="T7" fmla="*/ 13 h 81"/>
              <a:gd name="T8" fmla="*/ 14 w 71"/>
              <a:gd name="T9" fmla="*/ 4 h 81"/>
              <a:gd name="T10" fmla="*/ 40 w 71"/>
              <a:gd name="T11" fmla="*/ 23 h 81"/>
              <a:gd name="T12" fmla="*/ 41 w 71"/>
              <a:gd name="T13" fmla="*/ 30 h 81"/>
              <a:gd name="T14" fmla="*/ 45 w 71"/>
              <a:gd name="T15" fmla="*/ 31 h 81"/>
              <a:gd name="T16" fmla="*/ 48 w 71"/>
              <a:gd name="T17" fmla="*/ 25 h 81"/>
              <a:gd name="T18" fmla="*/ 40 w 71"/>
              <a:gd name="T19" fmla="*/ 23 h 81"/>
              <a:gd name="T20" fmla="*/ 53 w 71"/>
              <a:gd name="T21" fmla="*/ 26 h 81"/>
              <a:gd name="T22" fmla="*/ 48 w 71"/>
              <a:gd name="T23" fmla="*/ 35 h 81"/>
              <a:gd name="T24" fmla="*/ 48 w 71"/>
              <a:gd name="T25" fmla="*/ 37 h 81"/>
              <a:gd name="T26" fmla="*/ 46 w 71"/>
              <a:gd name="T27" fmla="*/ 36 h 81"/>
              <a:gd name="T28" fmla="*/ 42 w 71"/>
              <a:gd name="T29" fmla="*/ 35 h 81"/>
              <a:gd name="T30" fmla="*/ 31 w 71"/>
              <a:gd name="T31" fmla="*/ 43 h 81"/>
              <a:gd name="T32" fmla="*/ 24 w 71"/>
              <a:gd name="T33" fmla="*/ 36 h 81"/>
              <a:gd name="T34" fmla="*/ 24 w 71"/>
              <a:gd name="T35" fmla="*/ 51 h 81"/>
              <a:gd name="T36" fmla="*/ 25 w 71"/>
              <a:gd name="T37" fmla="*/ 81 h 81"/>
              <a:gd name="T38" fmla="*/ 18 w 71"/>
              <a:gd name="T39" fmla="*/ 81 h 81"/>
              <a:gd name="T40" fmla="*/ 16 w 71"/>
              <a:gd name="T41" fmla="*/ 55 h 81"/>
              <a:gd name="T42" fmla="*/ 13 w 71"/>
              <a:gd name="T43" fmla="*/ 55 h 81"/>
              <a:gd name="T44" fmla="*/ 12 w 71"/>
              <a:gd name="T45" fmla="*/ 81 h 81"/>
              <a:gd name="T46" fmla="*/ 4 w 71"/>
              <a:gd name="T47" fmla="*/ 81 h 81"/>
              <a:gd name="T48" fmla="*/ 5 w 71"/>
              <a:gd name="T49" fmla="*/ 51 h 81"/>
              <a:gd name="T50" fmla="*/ 0 w 71"/>
              <a:gd name="T51" fmla="*/ 46 h 81"/>
              <a:gd name="T52" fmla="*/ 4 w 71"/>
              <a:gd name="T53" fmla="*/ 24 h 81"/>
              <a:gd name="T54" fmla="*/ 25 w 71"/>
              <a:gd name="T55" fmla="*/ 24 h 81"/>
              <a:gd name="T56" fmla="*/ 32 w 71"/>
              <a:gd name="T57" fmla="*/ 34 h 81"/>
              <a:gd name="T58" fmla="*/ 37 w 71"/>
              <a:gd name="T59" fmla="*/ 33 h 81"/>
              <a:gd name="T60" fmla="*/ 37 w 71"/>
              <a:gd name="T61" fmla="*/ 33 h 81"/>
              <a:gd name="T62" fmla="*/ 35 w 71"/>
              <a:gd name="T63" fmla="*/ 22 h 81"/>
              <a:gd name="T64" fmla="*/ 28 w 71"/>
              <a:gd name="T65" fmla="*/ 20 h 81"/>
              <a:gd name="T66" fmla="*/ 28 w 71"/>
              <a:gd name="T67" fmla="*/ 10 h 81"/>
              <a:gd name="T68" fmla="*/ 71 w 71"/>
              <a:gd name="T69" fmla="*/ 0 h 81"/>
              <a:gd name="T70" fmla="*/ 71 w 71"/>
              <a:gd name="T71" fmla="*/ 30 h 81"/>
              <a:gd name="T72" fmla="*/ 53 w 71"/>
              <a:gd name="T73" fmla="*/ 26 h 81"/>
              <a:gd name="T74" fmla="*/ 31 w 71"/>
              <a:gd name="T75" fmla="*/ 12 h 81"/>
              <a:gd name="T76" fmla="*/ 31 w 71"/>
              <a:gd name="T77" fmla="*/ 14 h 81"/>
              <a:gd name="T78" fmla="*/ 67 w 71"/>
              <a:gd name="T79" fmla="*/ 12 h 81"/>
              <a:gd name="T80" fmla="*/ 67 w 71"/>
              <a:gd name="T81" fmla="*/ 5 h 81"/>
              <a:gd name="T82" fmla="*/ 31 w 71"/>
              <a:gd name="T83" fmla="*/ 1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1" h="81">
                <a:moveTo>
                  <a:pt x="14" y="4"/>
                </a:moveTo>
                <a:cubicBezTo>
                  <a:pt x="10" y="4"/>
                  <a:pt x="6" y="8"/>
                  <a:pt x="6" y="13"/>
                </a:cubicBezTo>
                <a:cubicBezTo>
                  <a:pt x="6" y="18"/>
                  <a:pt x="10" y="22"/>
                  <a:pt x="14" y="22"/>
                </a:cubicBezTo>
                <a:cubicBezTo>
                  <a:pt x="19" y="22"/>
                  <a:pt x="23" y="18"/>
                  <a:pt x="23" y="13"/>
                </a:cubicBezTo>
                <a:cubicBezTo>
                  <a:pt x="23" y="8"/>
                  <a:pt x="19" y="4"/>
                  <a:pt x="14" y="4"/>
                </a:cubicBezTo>
                <a:close/>
                <a:moveTo>
                  <a:pt x="40" y="23"/>
                </a:moveTo>
                <a:cubicBezTo>
                  <a:pt x="41" y="30"/>
                  <a:pt x="41" y="30"/>
                  <a:pt x="41" y="30"/>
                </a:cubicBezTo>
                <a:cubicBezTo>
                  <a:pt x="45" y="31"/>
                  <a:pt x="45" y="31"/>
                  <a:pt x="45" y="31"/>
                </a:cubicBezTo>
                <a:cubicBezTo>
                  <a:pt x="48" y="25"/>
                  <a:pt x="48" y="25"/>
                  <a:pt x="48" y="25"/>
                </a:cubicBezTo>
                <a:cubicBezTo>
                  <a:pt x="40" y="23"/>
                  <a:pt x="40" y="23"/>
                  <a:pt x="40" y="23"/>
                </a:cubicBezTo>
                <a:close/>
                <a:moveTo>
                  <a:pt x="53" y="26"/>
                </a:moveTo>
                <a:cubicBezTo>
                  <a:pt x="48" y="35"/>
                  <a:pt x="48" y="35"/>
                  <a:pt x="48" y="35"/>
                </a:cubicBezTo>
                <a:cubicBezTo>
                  <a:pt x="48" y="37"/>
                  <a:pt x="48" y="37"/>
                  <a:pt x="48" y="37"/>
                </a:cubicBezTo>
                <a:cubicBezTo>
                  <a:pt x="46" y="36"/>
                  <a:pt x="46" y="36"/>
                  <a:pt x="46" y="36"/>
                </a:cubicBezTo>
                <a:cubicBezTo>
                  <a:pt x="42" y="35"/>
                  <a:pt x="42" y="35"/>
                  <a:pt x="42" y="35"/>
                </a:cubicBezTo>
                <a:cubicBezTo>
                  <a:pt x="31" y="43"/>
                  <a:pt x="31" y="43"/>
                  <a:pt x="31" y="43"/>
                </a:cubicBezTo>
                <a:cubicBezTo>
                  <a:pt x="24" y="36"/>
                  <a:pt x="24" y="36"/>
                  <a:pt x="24" y="36"/>
                </a:cubicBezTo>
                <a:cubicBezTo>
                  <a:pt x="24" y="51"/>
                  <a:pt x="24" y="51"/>
                  <a:pt x="24" y="51"/>
                </a:cubicBezTo>
                <a:cubicBezTo>
                  <a:pt x="25" y="81"/>
                  <a:pt x="25" y="81"/>
                  <a:pt x="25" y="81"/>
                </a:cubicBezTo>
                <a:cubicBezTo>
                  <a:pt x="18" y="81"/>
                  <a:pt x="18" y="81"/>
                  <a:pt x="18" y="81"/>
                </a:cubicBezTo>
                <a:cubicBezTo>
                  <a:pt x="16" y="55"/>
                  <a:pt x="16" y="55"/>
                  <a:pt x="16" y="55"/>
                </a:cubicBezTo>
                <a:cubicBezTo>
                  <a:pt x="13" y="55"/>
                  <a:pt x="13" y="55"/>
                  <a:pt x="13" y="55"/>
                </a:cubicBezTo>
                <a:cubicBezTo>
                  <a:pt x="12" y="81"/>
                  <a:pt x="12" y="81"/>
                  <a:pt x="12" y="81"/>
                </a:cubicBezTo>
                <a:cubicBezTo>
                  <a:pt x="4" y="81"/>
                  <a:pt x="4" y="81"/>
                  <a:pt x="4" y="81"/>
                </a:cubicBezTo>
                <a:cubicBezTo>
                  <a:pt x="5" y="51"/>
                  <a:pt x="5" y="51"/>
                  <a:pt x="5" y="51"/>
                </a:cubicBezTo>
                <a:cubicBezTo>
                  <a:pt x="4" y="49"/>
                  <a:pt x="2" y="48"/>
                  <a:pt x="0" y="46"/>
                </a:cubicBezTo>
                <a:cubicBezTo>
                  <a:pt x="4" y="24"/>
                  <a:pt x="4" y="24"/>
                  <a:pt x="4" y="24"/>
                </a:cubicBezTo>
                <a:cubicBezTo>
                  <a:pt x="27" y="24"/>
                  <a:pt x="2" y="24"/>
                  <a:pt x="25" y="24"/>
                </a:cubicBezTo>
                <a:cubicBezTo>
                  <a:pt x="32" y="34"/>
                  <a:pt x="32" y="34"/>
                  <a:pt x="32" y="34"/>
                </a:cubicBezTo>
                <a:cubicBezTo>
                  <a:pt x="37" y="33"/>
                  <a:pt x="37" y="33"/>
                  <a:pt x="37" y="33"/>
                </a:cubicBezTo>
                <a:cubicBezTo>
                  <a:pt x="37" y="33"/>
                  <a:pt x="37" y="33"/>
                  <a:pt x="37" y="33"/>
                </a:cubicBezTo>
                <a:cubicBezTo>
                  <a:pt x="35" y="22"/>
                  <a:pt x="35" y="22"/>
                  <a:pt x="35" y="22"/>
                </a:cubicBezTo>
                <a:cubicBezTo>
                  <a:pt x="28" y="20"/>
                  <a:pt x="28" y="20"/>
                  <a:pt x="28" y="20"/>
                </a:cubicBezTo>
                <a:cubicBezTo>
                  <a:pt x="28" y="10"/>
                  <a:pt x="28" y="10"/>
                  <a:pt x="28" y="10"/>
                </a:cubicBezTo>
                <a:cubicBezTo>
                  <a:pt x="71" y="0"/>
                  <a:pt x="71" y="0"/>
                  <a:pt x="71" y="0"/>
                </a:cubicBezTo>
                <a:cubicBezTo>
                  <a:pt x="71" y="30"/>
                  <a:pt x="71" y="30"/>
                  <a:pt x="71" y="30"/>
                </a:cubicBezTo>
                <a:cubicBezTo>
                  <a:pt x="53" y="26"/>
                  <a:pt x="53" y="26"/>
                  <a:pt x="53" y="26"/>
                </a:cubicBezTo>
                <a:close/>
                <a:moveTo>
                  <a:pt x="31" y="12"/>
                </a:moveTo>
                <a:cubicBezTo>
                  <a:pt x="31" y="14"/>
                  <a:pt x="31" y="14"/>
                  <a:pt x="31" y="14"/>
                </a:cubicBezTo>
                <a:cubicBezTo>
                  <a:pt x="67" y="12"/>
                  <a:pt x="67" y="12"/>
                  <a:pt x="67" y="12"/>
                </a:cubicBezTo>
                <a:cubicBezTo>
                  <a:pt x="67" y="5"/>
                  <a:pt x="67" y="5"/>
                  <a:pt x="67" y="5"/>
                </a:cubicBezTo>
                <a:lnTo>
                  <a:pt x="31" y="12"/>
                </a:lnTo>
                <a:close/>
              </a:path>
            </a:pathLst>
          </a:custGeom>
          <a:solidFill>
            <a:schemeClr val="accent1"/>
          </a:solidFill>
          <a:ln>
            <a:noFill/>
          </a:ln>
          <a:extLst/>
        </p:spPr>
        <p:txBody>
          <a:bodyPr/>
          <a:lstStyle/>
          <a:p>
            <a:endParaRPr lang="zh-CN" altLang="en-US" sz="2002"/>
          </a:p>
        </p:txBody>
      </p:sp>
      <p:cxnSp>
        <p:nvCxnSpPr>
          <p:cNvPr id="3" name="直接连接符 2"/>
          <p:cNvCxnSpPr/>
          <p:nvPr/>
        </p:nvCxnSpPr>
        <p:spPr>
          <a:xfrm flipV="1">
            <a:off x="3838575" y="2930525"/>
            <a:ext cx="1447800" cy="838200"/>
          </a:xfrm>
          <a:prstGeom prst="line">
            <a:avLst/>
          </a:prstGeom>
          <a:ln w="539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3990975" y="4225925"/>
            <a:ext cx="1524000" cy="1588"/>
          </a:xfrm>
          <a:prstGeom prst="line">
            <a:avLst/>
          </a:prstGeom>
          <a:ln w="539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3914775" y="4835525"/>
            <a:ext cx="1413313" cy="579280"/>
          </a:xfrm>
          <a:prstGeom prst="line">
            <a:avLst/>
          </a:prstGeom>
          <a:ln w="539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a:grpSpLocks/>
          </p:cNvGrpSpPr>
          <p:nvPr/>
        </p:nvGrpSpPr>
        <p:grpSpPr bwMode="auto">
          <a:xfrm>
            <a:off x="5950638" y="3899588"/>
            <a:ext cx="783537" cy="783537"/>
            <a:chOff x="5519224" y="2881313"/>
            <a:chExt cx="742950" cy="742950"/>
          </a:xfrm>
        </p:grpSpPr>
        <p:sp>
          <p:nvSpPr>
            <p:cNvPr id="14347" name="椭圆 27"/>
            <p:cNvSpPr>
              <a:spLocks noChangeArrowheads="1"/>
            </p:cNvSpPr>
            <p:nvPr/>
          </p:nvSpPr>
          <p:spPr bwMode="auto">
            <a:xfrm>
              <a:off x="5519224" y="2881313"/>
              <a:ext cx="742950" cy="74295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02"/>
            </a:p>
          </p:txBody>
        </p:sp>
        <p:sp>
          <p:nvSpPr>
            <p:cNvPr id="14348" name="Freeform 13"/>
            <p:cNvSpPr>
              <a:spLocks noEditPoints="1" noChangeArrowheads="1"/>
            </p:cNvSpPr>
            <p:nvPr/>
          </p:nvSpPr>
          <p:spPr bwMode="auto">
            <a:xfrm>
              <a:off x="5666827" y="3037738"/>
              <a:ext cx="482670" cy="388892"/>
            </a:xfrm>
            <a:custGeom>
              <a:avLst/>
              <a:gdLst>
                <a:gd name="T0" fmla="*/ 55 w 77"/>
                <a:gd name="T1" fmla="*/ 14 h 59"/>
                <a:gd name="T2" fmla="*/ 4 w 77"/>
                <a:gd name="T3" fmla="*/ 18 h 59"/>
                <a:gd name="T4" fmla="*/ 65 w 77"/>
                <a:gd name="T5" fmla="*/ 55 h 59"/>
                <a:gd name="T6" fmla="*/ 67 w 77"/>
                <a:gd name="T7" fmla="*/ 34 h 59"/>
                <a:gd name="T8" fmla="*/ 68 w 77"/>
                <a:gd name="T9" fmla="*/ 32 h 59"/>
                <a:gd name="T10" fmla="*/ 68 w 77"/>
                <a:gd name="T11" fmla="*/ 31 h 59"/>
                <a:gd name="T12" fmla="*/ 68 w 77"/>
                <a:gd name="T13" fmla="*/ 59 h 59"/>
                <a:gd name="T14" fmla="*/ 2 w 77"/>
                <a:gd name="T15" fmla="*/ 59 h 59"/>
                <a:gd name="T16" fmla="*/ 0 w 77"/>
                <a:gd name="T17" fmla="*/ 57 h 59"/>
                <a:gd name="T18" fmla="*/ 0 w 77"/>
                <a:gd name="T19" fmla="*/ 14 h 59"/>
                <a:gd name="T20" fmla="*/ 10 w 77"/>
                <a:gd name="T21" fmla="*/ 38 h 59"/>
                <a:gd name="T22" fmla="*/ 29 w 77"/>
                <a:gd name="T23" fmla="*/ 41 h 59"/>
                <a:gd name="T24" fmla="*/ 10 w 77"/>
                <a:gd name="T25" fmla="*/ 38 h 59"/>
                <a:gd name="T26" fmla="*/ 10 w 77"/>
                <a:gd name="T27" fmla="*/ 33 h 59"/>
                <a:gd name="T28" fmla="*/ 43 w 77"/>
                <a:gd name="T29" fmla="*/ 30 h 59"/>
                <a:gd name="T30" fmla="*/ 10 w 77"/>
                <a:gd name="T31" fmla="*/ 22 h 59"/>
                <a:gd name="T32" fmla="*/ 43 w 77"/>
                <a:gd name="T33" fmla="*/ 25 h 59"/>
                <a:gd name="T34" fmla="*/ 10 w 77"/>
                <a:gd name="T35" fmla="*/ 22 h 59"/>
                <a:gd name="T36" fmla="*/ 71 w 77"/>
                <a:gd name="T37" fmla="*/ 9 h 59"/>
                <a:gd name="T38" fmla="*/ 67 w 77"/>
                <a:gd name="T39" fmla="*/ 25 h 59"/>
                <a:gd name="T40" fmla="*/ 70 w 77"/>
                <a:gd name="T41" fmla="*/ 24 h 59"/>
                <a:gd name="T42" fmla="*/ 76 w 77"/>
                <a:gd name="T43" fmla="*/ 10 h 59"/>
                <a:gd name="T44" fmla="*/ 75 w 77"/>
                <a:gd name="T45" fmla="*/ 8 h 59"/>
                <a:gd name="T46" fmla="*/ 61 w 77"/>
                <a:gd name="T47" fmla="*/ 9 h 59"/>
                <a:gd name="T48" fmla="*/ 65 w 77"/>
                <a:gd name="T49" fmla="*/ 29 h 59"/>
                <a:gd name="T50" fmla="*/ 52 w 77"/>
                <a:gd name="T51" fmla="*/ 40 h 59"/>
                <a:gd name="T52" fmla="*/ 50 w 77"/>
                <a:gd name="T53" fmla="*/ 49 h 59"/>
                <a:gd name="T54" fmla="*/ 53 w 77"/>
                <a:gd name="T55" fmla="*/ 45 h 59"/>
                <a:gd name="T56" fmla="*/ 54 w 77"/>
                <a:gd name="T57" fmla="*/ 43 h 59"/>
                <a:gd name="T58" fmla="*/ 54 w 77"/>
                <a:gd name="T59" fmla="*/ 46 h 59"/>
                <a:gd name="T60" fmla="*/ 53 w 77"/>
                <a:gd name="T61" fmla="*/ 50 h 59"/>
                <a:gd name="T62" fmla="*/ 59 w 77"/>
                <a:gd name="T63" fmla="*/ 42 h 59"/>
                <a:gd name="T64" fmla="*/ 64 w 77"/>
                <a:gd name="T65" fmla="*/ 30 h 59"/>
                <a:gd name="T66" fmla="*/ 51 w 77"/>
                <a:gd name="T67" fmla="*/ 38 h 59"/>
                <a:gd name="T68" fmla="*/ 64 w 77"/>
                <a:gd name="T69" fmla="*/ 30 h 59"/>
                <a:gd name="T70" fmla="*/ 24 w 77"/>
                <a:gd name="T71" fmla="*/ 52 h 59"/>
                <a:gd name="T72" fmla="*/ 29 w 77"/>
                <a:gd name="T73" fmla="*/ 48 h 59"/>
                <a:gd name="T74" fmla="*/ 30 w 77"/>
                <a:gd name="T75" fmla="*/ 52 h 59"/>
                <a:gd name="T76" fmla="*/ 37 w 77"/>
                <a:gd name="T77" fmla="*/ 50 h 59"/>
                <a:gd name="T78" fmla="*/ 40 w 77"/>
                <a:gd name="T79" fmla="*/ 51 h 59"/>
                <a:gd name="T80" fmla="*/ 40 w 77"/>
                <a:gd name="T81" fmla="*/ 51 h 59"/>
                <a:gd name="T82" fmla="*/ 40 w 77"/>
                <a:gd name="T83" fmla="*/ 54 h 59"/>
                <a:gd name="T84" fmla="*/ 46 w 77"/>
                <a:gd name="T85" fmla="*/ 55 h 59"/>
                <a:gd name="T86" fmla="*/ 43 w 77"/>
                <a:gd name="T87" fmla="*/ 52 h 59"/>
                <a:gd name="T88" fmla="*/ 43 w 77"/>
                <a:gd name="T89" fmla="*/ 52 h 59"/>
                <a:gd name="T90" fmla="*/ 42 w 77"/>
                <a:gd name="T91" fmla="*/ 48 h 59"/>
                <a:gd name="T92" fmla="*/ 39 w 77"/>
                <a:gd name="T93" fmla="*/ 49 h 59"/>
                <a:gd name="T94" fmla="*/ 31 w 77"/>
                <a:gd name="T95" fmla="*/ 49 h 59"/>
                <a:gd name="T96" fmla="*/ 23 w 77"/>
                <a:gd name="T97" fmla="*/ 5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 h="59">
                  <a:moveTo>
                    <a:pt x="2" y="14"/>
                  </a:moveTo>
                  <a:cubicBezTo>
                    <a:pt x="55" y="14"/>
                    <a:pt x="55" y="14"/>
                    <a:pt x="55" y="14"/>
                  </a:cubicBezTo>
                  <a:cubicBezTo>
                    <a:pt x="55" y="16"/>
                    <a:pt x="54" y="17"/>
                    <a:pt x="54" y="18"/>
                  </a:cubicBezTo>
                  <a:cubicBezTo>
                    <a:pt x="4" y="18"/>
                    <a:pt x="4" y="18"/>
                    <a:pt x="4" y="18"/>
                  </a:cubicBezTo>
                  <a:cubicBezTo>
                    <a:pt x="4" y="55"/>
                    <a:pt x="4" y="55"/>
                    <a:pt x="4" y="55"/>
                  </a:cubicBezTo>
                  <a:cubicBezTo>
                    <a:pt x="65" y="55"/>
                    <a:pt x="65" y="55"/>
                    <a:pt x="65" y="55"/>
                  </a:cubicBezTo>
                  <a:cubicBezTo>
                    <a:pt x="65" y="40"/>
                    <a:pt x="65" y="40"/>
                    <a:pt x="65" y="40"/>
                  </a:cubicBezTo>
                  <a:cubicBezTo>
                    <a:pt x="65" y="38"/>
                    <a:pt x="66" y="36"/>
                    <a:pt x="67" y="34"/>
                  </a:cubicBezTo>
                  <a:cubicBezTo>
                    <a:pt x="67" y="34"/>
                    <a:pt x="67" y="34"/>
                    <a:pt x="67" y="34"/>
                  </a:cubicBezTo>
                  <a:cubicBezTo>
                    <a:pt x="68" y="32"/>
                    <a:pt x="68" y="32"/>
                    <a:pt x="68" y="32"/>
                  </a:cubicBezTo>
                  <a:cubicBezTo>
                    <a:pt x="68" y="31"/>
                    <a:pt x="68" y="31"/>
                    <a:pt x="68" y="31"/>
                  </a:cubicBezTo>
                  <a:cubicBezTo>
                    <a:pt x="68" y="31"/>
                    <a:pt x="68" y="31"/>
                    <a:pt x="68" y="31"/>
                  </a:cubicBezTo>
                  <a:cubicBezTo>
                    <a:pt x="68" y="57"/>
                    <a:pt x="68" y="57"/>
                    <a:pt x="68" y="57"/>
                  </a:cubicBezTo>
                  <a:cubicBezTo>
                    <a:pt x="68" y="59"/>
                    <a:pt x="68" y="59"/>
                    <a:pt x="68" y="59"/>
                  </a:cubicBezTo>
                  <a:cubicBezTo>
                    <a:pt x="66" y="59"/>
                    <a:pt x="66" y="59"/>
                    <a:pt x="66" y="59"/>
                  </a:cubicBezTo>
                  <a:cubicBezTo>
                    <a:pt x="2" y="59"/>
                    <a:pt x="2" y="59"/>
                    <a:pt x="2" y="59"/>
                  </a:cubicBezTo>
                  <a:cubicBezTo>
                    <a:pt x="0" y="59"/>
                    <a:pt x="0" y="59"/>
                    <a:pt x="0" y="59"/>
                  </a:cubicBezTo>
                  <a:cubicBezTo>
                    <a:pt x="0" y="57"/>
                    <a:pt x="0" y="57"/>
                    <a:pt x="0" y="57"/>
                  </a:cubicBezTo>
                  <a:cubicBezTo>
                    <a:pt x="0" y="16"/>
                    <a:pt x="0" y="16"/>
                    <a:pt x="0" y="16"/>
                  </a:cubicBezTo>
                  <a:cubicBezTo>
                    <a:pt x="0" y="14"/>
                    <a:pt x="0" y="14"/>
                    <a:pt x="0" y="14"/>
                  </a:cubicBezTo>
                  <a:cubicBezTo>
                    <a:pt x="2" y="14"/>
                    <a:pt x="2" y="14"/>
                    <a:pt x="2" y="14"/>
                  </a:cubicBezTo>
                  <a:close/>
                  <a:moveTo>
                    <a:pt x="10" y="38"/>
                  </a:moveTo>
                  <a:cubicBezTo>
                    <a:pt x="10" y="41"/>
                    <a:pt x="10" y="41"/>
                    <a:pt x="10" y="41"/>
                  </a:cubicBezTo>
                  <a:cubicBezTo>
                    <a:pt x="29" y="41"/>
                    <a:pt x="29" y="41"/>
                    <a:pt x="29" y="41"/>
                  </a:cubicBezTo>
                  <a:cubicBezTo>
                    <a:pt x="29" y="38"/>
                    <a:pt x="29" y="38"/>
                    <a:pt x="29" y="38"/>
                  </a:cubicBezTo>
                  <a:cubicBezTo>
                    <a:pt x="10" y="38"/>
                    <a:pt x="10" y="38"/>
                    <a:pt x="10" y="38"/>
                  </a:cubicBezTo>
                  <a:close/>
                  <a:moveTo>
                    <a:pt x="10" y="30"/>
                  </a:moveTo>
                  <a:cubicBezTo>
                    <a:pt x="10" y="33"/>
                    <a:pt x="10" y="33"/>
                    <a:pt x="10" y="33"/>
                  </a:cubicBezTo>
                  <a:cubicBezTo>
                    <a:pt x="43" y="33"/>
                    <a:pt x="43" y="33"/>
                    <a:pt x="43" y="33"/>
                  </a:cubicBezTo>
                  <a:cubicBezTo>
                    <a:pt x="43" y="30"/>
                    <a:pt x="43" y="30"/>
                    <a:pt x="43" y="30"/>
                  </a:cubicBezTo>
                  <a:cubicBezTo>
                    <a:pt x="10" y="30"/>
                    <a:pt x="10" y="30"/>
                    <a:pt x="10" y="30"/>
                  </a:cubicBezTo>
                  <a:close/>
                  <a:moveTo>
                    <a:pt x="10" y="22"/>
                  </a:moveTo>
                  <a:cubicBezTo>
                    <a:pt x="10" y="25"/>
                    <a:pt x="10" y="25"/>
                    <a:pt x="10" y="25"/>
                  </a:cubicBezTo>
                  <a:cubicBezTo>
                    <a:pt x="43" y="25"/>
                    <a:pt x="43" y="25"/>
                    <a:pt x="43" y="25"/>
                  </a:cubicBezTo>
                  <a:cubicBezTo>
                    <a:pt x="43" y="22"/>
                    <a:pt x="43" y="22"/>
                    <a:pt x="43" y="22"/>
                  </a:cubicBezTo>
                  <a:cubicBezTo>
                    <a:pt x="10" y="22"/>
                    <a:pt x="10" y="22"/>
                    <a:pt x="10" y="22"/>
                  </a:cubicBezTo>
                  <a:close/>
                  <a:moveTo>
                    <a:pt x="70" y="12"/>
                  </a:moveTo>
                  <a:cubicBezTo>
                    <a:pt x="71" y="11"/>
                    <a:pt x="71" y="10"/>
                    <a:pt x="71" y="9"/>
                  </a:cubicBezTo>
                  <a:cubicBezTo>
                    <a:pt x="74" y="10"/>
                    <a:pt x="74" y="10"/>
                    <a:pt x="74" y="10"/>
                  </a:cubicBezTo>
                  <a:cubicBezTo>
                    <a:pt x="72" y="13"/>
                    <a:pt x="67" y="24"/>
                    <a:pt x="67" y="25"/>
                  </a:cubicBezTo>
                  <a:cubicBezTo>
                    <a:pt x="68" y="27"/>
                    <a:pt x="69" y="27"/>
                    <a:pt x="69" y="27"/>
                  </a:cubicBezTo>
                  <a:cubicBezTo>
                    <a:pt x="70" y="24"/>
                    <a:pt x="70" y="24"/>
                    <a:pt x="70" y="24"/>
                  </a:cubicBezTo>
                  <a:cubicBezTo>
                    <a:pt x="70" y="24"/>
                    <a:pt x="69" y="24"/>
                    <a:pt x="69" y="24"/>
                  </a:cubicBezTo>
                  <a:cubicBezTo>
                    <a:pt x="69" y="24"/>
                    <a:pt x="76" y="10"/>
                    <a:pt x="76" y="10"/>
                  </a:cubicBezTo>
                  <a:cubicBezTo>
                    <a:pt x="77" y="9"/>
                    <a:pt x="77" y="9"/>
                    <a:pt x="77" y="9"/>
                  </a:cubicBezTo>
                  <a:cubicBezTo>
                    <a:pt x="75" y="8"/>
                    <a:pt x="75" y="8"/>
                    <a:pt x="75" y="8"/>
                  </a:cubicBezTo>
                  <a:cubicBezTo>
                    <a:pt x="71" y="7"/>
                    <a:pt x="71" y="7"/>
                    <a:pt x="71" y="7"/>
                  </a:cubicBezTo>
                  <a:cubicBezTo>
                    <a:pt x="71" y="0"/>
                    <a:pt x="65" y="0"/>
                    <a:pt x="61" y="9"/>
                  </a:cubicBezTo>
                  <a:cubicBezTo>
                    <a:pt x="59" y="15"/>
                    <a:pt x="57" y="20"/>
                    <a:pt x="55" y="25"/>
                  </a:cubicBezTo>
                  <a:cubicBezTo>
                    <a:pt x="65" y="29"/>
                    <a:pt x="65" y="29"/>
                    <a:pt x="65" y="29"/>
                  </a:cubicBezTo>
                  <a:cubicBezTo>
                    <a:pt x="67" y="23"/>
                    <a:pt x="69" y="18"/>
                    <a:pt x="70" y="12"/>
                  </a:cubicBezTo>
                  <a:close/>
                  <a:moveTo>
                    <a:pt x="52" y="40"/>
                  </a:moveTo>
                  <a:cubicBezTo>
                    <a:pt x="49" y="42"/>
                    <a:pt x="49" y="42"/>
                    <a:pt x="49" y="42"/>
                  </a:cubicBezTo>
                  <a:cubicBezTo>
                    <a:pt x="50" y="49"/>
                    <a:pt x="50" y="49"/>
                    <a:pt x="50" y="49"/>
                  </a:cubicBezTo>
                  <a:cubicBezTo>
                    <a:pt x="51" y="49"/>
                    <a:pt x="51" y="49"/>
                    <a:pt x="51" y="49"/>
                  </a:cubicBezTo>
                  <a:cubicBezTo>
                    <a:pt x="53" y="45"/>
                    <a:pt x="53" y="45"/>
                    <a:pt x="53" y="45"/>
                  </a:cubicBezTo>
                  <a:cubicBezTo>
                    <a:pt x="52" y="45"/>
                    <a:pt x="52" y="44"/>
                    <a:pt x="52" y="44"/>
                  </a:cubicBezTo>
                  <a:cubicBezTo>
                    <a:pt x="53" y="43"/>
                    <a:pt x="54" y="42"/>
                    <a:pt x="54" y="43"/>
                  </a:cubicBezTo>
                  <a:cubicBezTo>
                    <a:pt x="55" y="43"/>
                    <a:pt x="55" y="44"/>
                    <a:pt x="55" y="45"/>
                  </a:cubicBezTo>
                  <a:cubicBezTo>
                    <a:pt x="55" y="45"/>
                    <a:pt x="54" y="46"/>
                    <a:pt x="54" y="46"/>
                  </a:cubicBezTo>
                  <a:cubicBezTo>
                    <a:pt x="52" y="50"/>
                    <a:pt x="52" y="50"/>
                    <a:pt x="52" y="50"/>
                  </a:cubicBezTo>
                  <a:cubicBezTo>
                    <a:pt x="53" y="50"/>
                    <a:pt x="53" y="50"/>
                    <a:pt x="53" y="50"/>
                  </a:cubicBezTo>
                  <a:cubicBezTo>
                    <a:pt x="58" y="46"/>
                    <a:pt x="58" y="46"/>
                    <a:pt x="58" y="46"/>
                  </a:cubicBezTo>
                  <a:cubicBezTo>
                    <a:pt x="59" y="42"/>
                    <a:pt x="59" y="42"/>
                    <a:pt x="59" y="42"/>
                  </a:cubicBezTo>
                  <a:cubicBezTo>
                    <a:pt x="52" y="40"/>
                    <a:pt x="52" y="40"/>
                    <a:pt x="52" y="40"/>
                  </a:cubicBezTo>
                  <a:close/>
                  <a:moveTo>
                    <a:pt x="64" y="30"/>
                  </a:moveTo>
                  <a:cubicBezTo>
                    <a:pt x="55" y="27"/>
                    <a:pt x="55" y="27"/>
                    <a:pt x="55" y="27"/>
                  </a:cubicBezTo>
                  <a:cubicBezTo>
                    <a:pt x="54" y="31"/>
                    <a:pt x="53" y="34"/>
                    <a:pt x="51" y="38"/>
                  </a:cubicBezTo>
                  <a:cubicBezTo>
                    <a:pt x="54" y="39"/>
                    <a:pt x="57" y="40"/>
                    <a:pt x="59" y="41"/>
                  </a:cubicBezTo>
                  <a:cubicBezTo>
                    <a:pt x="61" y="38"/>
                    <a:pt x="63" y="34"/>
                    <a:pt x="64" y="30"/>
                  </a:cubicBezTo>
                  <a:close/>
                  <a:moveTo>
                    <a:pt x="23" y="50"/>
                  </a:moveTo>
                  <a:cubicBezTo>
                    <a:pt x="24" y="52"/>
                    <a:pt x="24" y="52"/>
                    <a:pt x="24" y="52"/>
                  </a:cubicBezTo>
                  <a:cubicBezTo>
                    <a:pt x="24" y="52"/>
                    <a:pt x="30" y="46"/>
                    <a:pt x="30" y="47"/>
                  </a:cubicBezTo>
                  <a:cubicBezTo>
                    <a:pt x="30" y="47"/>
                    <a:pt x="30" y="47"/>
                    <a:pt x="29" y="48"/>
                  </a:cubicBezTo>
                  <a:cubicBezTo>
                    <a:pt x="28" y="49"/>
                    <a:pt x="28" y="49"/>
                    <a:pt x="28" y="50"/>
                  </a:cubicBezTo>
                  <a:cubicBezTo>
                    <a:pt x="28" y="51"/>
                    <a:pt x="28" y="52"/>
                    <a:pt x="30" y="52"/>
                  </a:cubicBezTo>
                  <a:cubicBezTo>
                    <a:pt x="32" y="52"/>
                    <a:pt x="33" y="51"/>
                    <a:pt x="34" y="51"/>
                  </a:cubicBezTo>
                  <a:cubicBezTo>
                    <a:pt x="35" y="51"/>
                    <a:pt x="36" y="50"/>
                    <a:pt x="37" y="50"/>
                  </a:cubicBezTo>
                  <a:cubicBezTo>
                    <a:pt x="37" y="51"/>
                    <a:pt x="37" y="51"/>
                    <a:pt x="38" y="51"/>
                  </a:cubicBezTo>
                  <a:cubicBezTo>
                    <a:pt x="38" y="51"/>
                    <a:pt x="39" y="51"/>
                    <a:pt x="40" y="51"/>
                  </a:cubicBezTo>
                  <a:cubicBezTo>
                    <a:pt x="40" y="51"/>
                    <a:pt x="40" y="51"/>
                    <a:pt x="40" y="51"/>
                  </a:cubicBezTo>
                  <a:cubicBezTo>
                    <a:pt x="40" y="51"/>
                    <a:pt x="40" y="51"/>
                    <a:pt x="40" y="51"/>
                  </a:cubicBezTo>
                  <a:cubicBezTo>
                    <a:pt x="40" y="51"/>
                    <a:pt x="40" y="51"/>
                    <a:pt x="40" y="51"/>
                  </a:cubicBezTo>
                  <a:cubicBezTo>
                    <a:pt x="40" y="52"/>
                    <a:pt x="40" y="53"/>
                    <a:pt x="40" y="54"/>
                  </a:cubicBezTo>
                  <a:cubicBezTo>
                    <a:pt x="40" y="55"/>
                    <a:pt x="41" y="55"/>
                    <a:pt x="42" y="55"/>
                  </a:cubicBezTo>
                  <a:cubicBezTo>
                    <a:pt x="43" y="54"/>
                    <a:pt x="46" y="55"/>
                    <a:pt x="46" y="55"/>
                  </a:cubicBezTo>
                  <a:cubicBezTo>
                    <a:pt x="46" y="52"/>
                    <a:pt x="46" y="52"/>
                    <a:pt x="46" y="52"/>
                  </a:cubicBezTo>
                  <a:cubicBezTo>
                    <a:pt x="46" y="52"/>
                    <a:pt x="44" y="52"/>
                    <a:pt x="43" y="52"/>
                  </a:cubicBezTo>
                  <a:cubicBezTo>
                    <a:pt x="43" y="52"/>
                    <a:pt x="43" y="52"/>
                    <a:pt x="43" y="52"/>
                  </a:cubicBezTo>
                  <a:cubicBezTo>
                    <a:pt x="43" y="52"/>
                    <a:pt x="43" y="52"/>
                    <a:pt x="43" y="52"/>
                  </a:cubicBezTo>
                  <a:cubicBezTo>
                    <a:pt x="43" y="51"/>
                    <a:pt x="43" y="51"/>
                    <a:pt x="43" y="51"/>
                  </a:cubicBezTo>
                  <a:cubicBezTo>
                    <a:pt x="43" y="49"/>
                    <a:pt x="43" y="48"/>
                    <a:pt x="42" y="48"/>
                  </a:cubicBezTo>
                  <a:cubicBezTo>
                    <a:pt x="41" y="48"/>
                    <a:pt x="40" y="48"/>
                    <a:pt x="39" y="49"/>
                  </a:cubicBezTo>
                  <a:cubicBezTo>
                    <a:pt x="39" y="49"/>
                    <a:pt x="39" y="49"/>
                    <a:pt x="39" y="49"/>
                  </a:cubicBezTo>
                  <a:cubicBezTo>
                    <a:pt x="37" y="47"/>
                    <a:pt x="35" y="48"/>
                    <a:pt x="33" y="49"/>
                  </a:cubicBezTo>
                  <a:cubicBezTo>
                    <a:pt x="33" y="49"/>
                    <a:pt x="32" y="49"/>
                    <a:pt x="31" y="49"/>
                  </a:cubicBezTo>
                  <a:cubicBezTo>
                    <a:pt x="32" y="48"/>
                    <a:pt x="33" y="48"/>
                    <a:pt x="33" y="47"/>
                  </a:cubicBezTo>
                  <a:cubicBezTo>
                    <a:pt x="33" y="42"/>
                    <a:pt x="23" y="50"/>
                    <a:pt x="23" y="5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02"/>
            </a:p>
          </p:txBody>
        </p:sp>
      </p:grpSp>
      <p:grpSp>
        <p:nvGrpSpPr>
          <p:cNvPr id="7" name="组合 6"/>
          <p:cNvGrpSpPr>
            <a:grpSpLocks/>
          </p:cNvGrpSpPr>
          <p:nvPr/>
        </p:nvGrpSpPr>
        <p:grpSpPr bwMode="auto">
          <a:xfrm>
            <a:off x="5667375" y="5194988"/>
            <a:ext cx="783537" cy="783537"/>
            <a:chOff x="5504937" y="4310063"/>
            <a:chExt cx="742950" cy="742950"/>
          </a:xfrm>
        </p:grpSpPr>
        <p:sp>
          <p:nvSpPr>
            <p:cNvPr id="14350" name="椭圆 28"/>
            <p:cNvSpPr>
              <a:spLocks noChangeArrowheads="1"/>
            </p:cNvSpPr>
            <p:nvPr/>
          </p:nvSpPr>
          <p:spPr bwMode="auto">
            <a:xfrm>
              <a:off x="5504937" y="4310063"/>
              <a:ext cx="742950" cy="74295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02"/>
            </a:p>
          </p:txBody>
        </p:sp>
        <p:sp>
          <p:nvSpPr>
            <p:cNvPr id="14351" name="Freeform 21"/>
            <p:cNvSpPr>
              <a:spLocks noEditPoints="1" noChangeArrowheads="1"/>
            </p:cNvSpPr>
            <p:nvPr/>
          </p:nvSpPr>
          <p:spPr bwMode="auto">
            <a:xfrm>
              <a:off x="5626822" y="4538606"/>
              <a:ext cx="482670" cy="388892"/>
            </a:xfrm>
            <a:custGeom>
              <a:avLst/>
              <a:gdLst>
                <a:gd name="T0" fmla="*/ 212 w 228"/>
                <a:gd name="T1" fmla="*/ 150 h 202"/>
                <a:gd name="T2" fmla="*/ 142 w 228"/>
                <a:gd name="T3" fmla="*/ 150 h 202"/>
                <a:gd name="T4" fmla="*/ 0 w 228"/>
                <a:gd name="T5" fmla="*/ 0 h 202"/>
                <a:gd name="T6" fmla="*/ 173 w 228"/>
                <a:gd name="T7" fmla="*/ 95 h 202"/>
                <a:gd name="T8" fmla="*/ 166 w 228"/>
                <a:gd name="T9" fmla="*/ 103 h 202"/>
                <a:gd name="T10" fmla="*/ 156 w 228"/>
                <a:gd name="T11" fmla="*/ 107 h 202"/>
                <a:gd name="T12" fmla="*/ 154 w 228"/>
                <a:gd name="T13" fmla="*/ 117 h 202"/>
                <a:gd name="T14" fmla="*/ 148 w 228"/>
                <a:gd name="T15" fmla="*/ 126 h 202"/>
                <a:gd name="T16" fmla="*/ 153 w 228"/>
                <a:gd name="T17" fmla="*/ 135 h 202"/>
                <a:gd name="T18" fmla="*/ 153 w 228"/>
                <a:gd name="T19" fmla="*/ 146 h 202"/>
                <a:gd name="T20" fmla="*/ 163 w 228"/>
                <a:gd name="T21" fmla="*/ 150 h 202"/>
                <a:gd name="T22" fmla="*/ 169 w 228"/>
                <a:gd name="T23" fmla="*/ 159 h 202"/>
                <a:gd name="T24" fmla="*/ 180 w 228"/>
                <a:gd name="T25" fmla="*/ 157 h 202"/>
                <a:gd name="T26" fmla="*/ 190 w 228"/>
                <a:gd name="T27" fmla="*/ 160 h 202"/>
                <a:gd name="T28" fmla="*/ 197 w 228"/>
                <a:gd name="T29" fmla="*/ 153 h 202"/>
                <a:gd name="T30" fmla="*/ 207 w 228"/>
                <a:gd name="T31" fmla="*/ 149 h 202"/>
                <a:gd name="T32" fmla="*/ 209 w 228"/>
                <a:gd name="T33" fmla="*/ 139 h 202"/>
                <a:gd name="T34" fmla="*/ 215 w 228"/>
                <a:gd name="T35" fmla="*/ 130 h 202"/>
                <a:gd name="T36" fmla="*/ 210 w 228"/>
                <a:gd name="T37" fmla="*/ 121 h 202"/>
                <a:gd name="T38" fmla="*/ 210 w 228"/>
                <a:gd name="T39" fmla="*/ 110 h 202"/>
                <a:gd name="T40" fmla="*/ 200 w 228"/>
                <a:gd name="T41" fmla="*/ 105 h 202"/>
                <a:gd name="T42" fmla="*/ 194 w 228"/>
                <a:gd name="T43" fmla="*/ 97 h 202"/>
                <a:gd name="T44" fmla="*/ 183 w 228"/>
                <a:gd name="T45" fmla="*/ 99 h 202"/>
                <a:gd name="T46" fmla="*/ 143 w 228"/>
                <a:gd name="T47" fmla="*/ 192 h 202"/>
                <a:gd name="T48" fmla="*/ 171 w 228"/>
                <a:gd name="T49" fmla="*/ 187 h 202"/>
                <a:gd name="T50" fmla="*/ 175 w 228"/>
                <a:gd name="T51" fmla="*/ 161 h 202"/>
                <a:gd name="T52" fmla="*/ 163 w 228"/>
                <a:gd name="T53" fmla="*/ 162 h 202"/>
                <a:gd name="T54" fmla="*/ 157 w 228"/>
                <a:gd name="T55" fmla="*/ 152 h 202"/>
                <a:gd name="T56" fmla="*/ 146 w 228"/>
                <a:gd name="T57" fmla="*/ 183 h 202"/>
                <a:gd name="T58" fmla="*/ 204 w 228"/>
                <a:gd name="T59" fmla="*/ 152 h 202"/>
                <a:gd name="T60" fmla="*/ 199 w 228"/>
                <a:gd name="T61" fmla="*/ 162 h 202"/>
                <a:gd name="T62" fmla="*/ 188 w 228"/>
                <a:gd name="T63" fmla="*/ 163 h 202"/>
                <a:gd name="T64" fmla="*/ 209 w 228"/>
                <a:gd name="T65" fmla="*/ 188 h 202"/>
                <a:gd name="T66" fmla="*/ 157 w 228"/>
                <a:gd name="T67" fmla="*/ 128 h 202"/>
                <a:gd name="T68" fmla="*/ 199 w 228"/>
                <a:gd name="T69" fmla="*/ 110 h 202"/>
                <a:gd name="T70" fmla="*/ 158 w 228"/>
                <a:gd name="T71" fmla="*/ 128 h 202"/>
                <a:gd name="T72" fmla="*/ 198 w 228"/>
                <a:gd name="T73" fmla="*/ 111 h 202"/>
                <a:gd name="T74" fmla="*/ 145 w 228"/>
                <a:gd name="T75" fmla="*/ 135 h 202"/>
                <a:gd name="T76" fmla="*/ 149 w 228"/>
                <a:gd name="T77" fmla="*/ 124 h 202"/>
                <a:gd name="T78" fmla="*/ 148 w 228"/>
                <a:gd name="T79" fmla="*/ 112 h 202"/>
                <a:gd name="T80" fmla="*/ 158 w 228"/>
                <a:gd name="T81" fmla="*/ 106 h 202"/>
                <a:gd name="T82" fmla="*/ 164 w 228"/>
                <a:gd name="T83" fmla="*/ 95 h 202"/>
                <a:gd name="T84" fmla="*/ 175 w 228"/>
                <a:gd name="T85" fmla="*/ 96 h 202"/>
                <a:gd name="T86" fmla="*/ 186 w 228"/>
                <a:gd name="T87" fmla="*/ 91 h 202"/>
                <a:gd name="T88" fmla="*/ 195 w 228"/>
                <a:gd name="T89" fmla="*/ 98 h 202"/>
                <a:gd name="T90" fmla="*/ 207 w 228"/>
                <a:gd name="T91" fmla="*/ 101 h 202"/>
                <a:gd name="T92" fmla="*/ 34 w 228"/>
                <a:gd name="T93" fmla="*/ 126 h 202"/>
                <a:gd name="T94" fmla="*/ 90 w 228"/>
                <a:gd name="T95" fmla="*/ 126 h 202"/>
                <a:gd name="T96" fmla="*/ 45 w 228"/>
                <a:gd name="T97" fmla="*/ 55 h 202"/>
                <a:gd name="T98" fmla="*/ 45 w 228"/>
                <a:gd name="T99" fmla="*/ 44 h 202"/>
                <a:gd name="T100" fmla="*/ 45 w 228"/>
                <a:gd name="T101" fmla="*/ 64 h 202"/>
                <a:gd name="T102" fmla="*/ 45 w 228"/>
                <a:gd name="T103" fmla="*/ 84 h 202"/>
                <a:gd name="T104" fmla="*/ 45 w 228"/>
                <a:gd name="T105" fmla="*/ 7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8" h="202">
                  <a:moveTo>
                    <a:pt x="0" y="0"/>
                  </a:moveTo>
                  <a:cubicBezTo>
                    <a:pt x="228" y="0"/>
                    <a:pt x="228" y="0"/>
                    <a:pt x="228" y="0"/>
                  </a:cubicBezTo>
                  <a:cubicBezTo>
                    <a:pt x="228" y="160"/>
                    <a:pt x="228" y="160"/>
                    <a:pt x="228" y="160"/>
                  </a:cubicBezTo>
                  <a:cubicBezTo>
                    <a:pt x="215" y="160"/>
                    <a:pt x="215" y="160"/>
                    <a:pt x="215" y="160"/>
                  </a:cubicBezTo>
                  <a:cubicBezTo>
                    <a:pt x="212" y="150"/>
                    <a:pt x="212" y="150"/>
                    <a:pt x="212" y="150"/>
                  </a:cubicBezTo>
                  <a:cubicBezTo>
                    <a:pt x="219" y="150"/>
                    <a:pt x="219" y="150"/>
                    <a:pt x="219" y="150"/>
                  </a:cubicBezTo>
                  <a:cubicBezTo>
                    <a:pt x="219" y="11"/>
                    <a:pt x="219" y="11"/>
                    <a:pt x="219" y="11"/>
                  </a:cubicBezTo>
                  <a:cubicBezTo>
                    <a:pt x="11" y="11"/>
                    <a:pt x="11" y="11"/>
                    <a:pt x="11" y="11"/>
                  </a:cubicBezTo>
                  <a:cubicBezTo>
                    <a:pt x="11" y="150"/>
                    <a:pt x="11" y="150"/>
                    <a:pt x="11" y="150"/>
                  </a:cubicBezTo>
                  <a:cubicBezTo>
                    <a:pt x="142" y="150"/>
                    <a:pt x="142" y="150"/>
                    <a:pt x="142" y="150"/>
                  </a:cubicBezTo>
                  <a:cubicBezTo>
                    <a:pt x="156" y="150"/>
                    <a:pt x="156" y="150"/>
                    <a:pt x="156" y="150"/>
                  </a:cubicBezTo>
                  <a:cubicBezTo>
                    <a:pt x="152" y="160"/>
                    <a:pt x="152" y="160"/>
                    <a:pt x="152" y="160"/>
                  </a:cubicBezTo>
                  <a:cubicBezTo>
                    <a:pt x="142" y="160"/>
                    <a:pt x="142" y="160"/>
                    <a:pt x="142" y="160"/>
                  </a:cubicBezTo>
                  <a:cubicBezTo>
                    <a:pt x="0" y="160"/>
                    <a:pt x="0" y="160"/>
                    <a:pt x="0" y="160"/>
                  </a:cubicBezTo>
                  <a:cubicBezTo>
                    <a:pt x="0" y="0"/>
                    <a:pt x="0" y="0"/>
                    <a:pt x="0" y="0"/>
                  </a:cubicBezTo>
                  <a:close/>
                  <a:moveTo>
                    <a:pt x="181" y="94"/>
                  </a:moveTo>
                  <a:cubicBezTo>
                    <a:pt x="180" y="99"/>
                    <a:pt x="180" y="99"/>
                    <a:pt x="180" y="99"/>
                  </a:cubicBezTo>
                  <a:cubicBezTo>
                    <a:pt x="177" y="95"/>
                    <a:pt x="177" y="95"/>
                    <a:pt x="177" y="95"/>
                  </a:cubicBezTo>
                  <a:cubicBezTo>
                    <a:pt x="176" y="99"/>
                    <a:pt x="176" y="99"/>
                    <a:pt x="176" y="99"/>
                  </a:cubicBezTo>
                  <a:cubicBezTo>
                    <a:pt x="173" y="95"/>
                    <a:pt x="173" y="95"/>
                    <a:pt x="173" y="95"/>
                  </a:cubicBezTo>
                  <a:cubicBezTo>
                    <a:pt x="172" y="100"/>
                    <a:pt x="172" y="100"/>
                    <a:pt x="172" y="100"/>
                  </a:cubicBezTo>
                  <a:cubicBezTo>
                    <a:pt x="169" y="97"/>
                    <a:pt x="169" y="97"/>
                    <a:pt x="169" y="97"/>
                  </a:cubicBezTo>
                  <a:cubicBezTo>
                    <a:pt x="169" y="101"/>
                    <a:pt x="169" y="101"/>
                    <a:pt x="169" y="101"/>
                  </a:cubicBezTo>
                  <a:cubicBezTo>
                    <a:pt x="165" y="99"/>
                    <a:pt x="165" y="99"/>
                    <a:pt x="165" y="99"/>
                  </a:cubicBezTo>
                  <a:cubicBezTo>
                    <a:pt x="166" y="103"/>
                    <a:pt x="166" y="103"/>
                    <a:pt x="166" y="103"/>
                  </a:cubicBezTo>
                  <a:cubicBezTo>
                    <a:pt x="162" y="101"/>
                    <a:pt x="162" y="101"/>
                    <a:pt x="162" y="101"/>
                  </a:cubicBezTo>
                  <a:cubicBezTo>
                    <a:pt x="163" y="105"/>
                    <a:pt x="163" y="105"/>
                    <a:pt x="163" y="105"/>
                  </a:cubicBezTo>
                  <a:cubicBezTo>
                    <a:pt x="159" y="103"/>
                    <a:pt x="159" y="103"/>
                    <a:pt x="159" y="103"/>
                  </a:cubicBezTo>
                  <a:cubicBezTo>
                    <a:pt x="160" y="108"/>
                    <a:pt x="160" y="108"/>
                    <a:pt x="160" y="108"/>
                  </a:cubicBezTo>
                  <a:cubicBezTo>
                    <a:pt x="156" y="107"/>
                    <a:pt x="156" y="107"/>
                    <a:pt x="156" y="107"/>
                  </a:cubicBezTo>
                  <a:cubicBezTo>
                    <a:pt x="158" y="111"/>
                    <a:pt x="158" y="111"/>
                    <a:pt x="158" y="111"/>
                  </a:cubicBezTo>
                  <a:cubicBezTo>
                    <a:pt x="153" y="110"/>
                    <a:pt x="153" y="110"/>
                    <a:pt x="153" y="110"/>
                  </a:cubicBezTo>
                  <a:cubicBezTo>
                    <a:pt x="156" y="114"/>
                    <a:pt x="156" y="114"/>
                    <a:pt x="156" y="114"/>
                  </a:cubicBezTo>
                  <a:cubicBezTo>
                    <a:pt x="151" y="114"/>
                    <a:pt x="151" y="114"/>
                    <a:pt x="151" y="114"/>
                  </a:cubicBezTo>
                  <a:cubicBezTo>
                    <a:pt x="154" y="117"/>
                    <a:pt x="154" y="117"/>
                    <a:pt x="154" y="117"/>
                  </a:cubicBezTo>
                  <a:cubicBezTo>
                    <a:pt x="150" y="117"/>
                    <a:pt x="150" y="117"/>
                    <a:pt x="150" y="117"/>
                  </a:cubicBezTo>
                  <a:cubicBezTo>
                    <a:pt x="153" y="121"/>
                    <a:pt x="153" y="121"/>
                    <a:pt x="153" y="121"/>
                  </a:cubicBezTo>
                  <a:cubicBezTo>
                    <a:pt x="149" y="122"/>
                    <a:pt x="149" y="122"/>
                    <a:pt x="149" y="122"/>
                  </a:cubicBezTo>
                  <a:cubicBezTo>
                    <a:pt x="152" y="124"/>
                    <a:pt x="152" y="124"/>
                    <a:pt x="152" y="124"/>
                  </a:cubicBezTo>
                  <a:cubicBezTo>
                    <a:pt x="148" y="126"/>
                    <a:pt x="148" y="126"/>
                    <a:pt x="148" y="126"/>
                  </a:cubicBezTo>
                  <a:cubicBezTo>
                    <a:pt x="152" y="128"/>
                    <a:pt x="152" y="128"/>
                    <a:pt x="152" y="128"/>
                  </a:cubicBezTo>
                  <a:cubicBezTo>
                    <a:pt x="148" y="130"/>
                    <a:pt x="148" y="130"/>
                    <a:pt x="148" y="130"/>
                  </a:cubicBezTo>
                  <a:cubicBezTo>
                    <a:pt x="152" y="131"/>
                    <a:pt x="152" y="131"/>
                    <a:pt x="152" y="131"/>
                  </a:cubicBezTo>
                  <a:cubicBezTo>
                    <a:pt x="149" y="134"/>
                    <a:pt x="149" y="134"/>
                    <a:pt x="149" y="134"/>
                  </a:cubicBezTo>
                  <a:cubicBezTo>
                    <a:pt x="153" y="135"/>
                    <a:pt x="153" y="135"/>
                    <a:pt x="153" y="135"/>
                  </a:cubicBezTo>
                  <a:cubicBezTo>
                    <a:pt x="150" y="138"/>
                    <a:pt x="150" y="138"/>
                    <a:pt x="150" y="138"/>
                  </a:cubicBezTo>
                  <a:cubicBezTo>
                    <a:pt x="154" y="139"/>
                    <a:pt x="154" y="139"/>
                    <a:pt x="154" y="139"/>
                  </a:cubicBezTo>
                  <a:cubicBezTo>
                    <a:pt x="151" y="142"/>
                    <a:pt x="151" y="142"/>
                    <a:pt x="151" y="142"/>
                  </a:cubicBezTo>
                  <a:cubicBezTo>
                    <a:pt x="156" y="142"/>
                    <a:pt x="156" y="142"/>
                    <a:pt x="156" y="142"/>
                  </a:cubicBezTo>
                  <a:cubicBezTo>
                    <a:pt x="153" y="146"/>
                    <a:pt x="153" y="146"/>
                    <a:pt x="153" y="146"/>
                  </a:cubicBezTo>
                  <a:cubicBezTo>
                    <a:pt x="158" y="145"/>
                    <a:pt x="158" y="145"/>
                    <a:pt x="158" y="145"/>
                  </a:cubicBezTo>
                  <a:cubicBezTo>
                    <a:pt x="156" y="149"/>
                    <a:pt x="156" y="149"/>
                    <a:pt x="156" y="149"/>
                  </a:cubicBezTo>
                  <a:cubicBezTo>
                    <a:pt x="160" y="148"/>
                    <a:pt x="160" y="148"/>
                    <a:pt x="160" y="148"/>
                  </a:cubicBezTo>
                  <a:cubicBezTo>
                    <a:pt x="159" y="152"/>
                    <a:pt x="159" y="152"/>
                    <a:pt x="159" y="152"/>
                  </a:cubicBezTo>
                  <a:cubicBezTo>
                    <a:pt x="163" y="150"/>
                    <a:pt x="163" y="150"/>
                    <a:pt x="163" y="150"/>
                  </a:cubicBezTo>
                  <a:cubicBezTo>
                    <a:pt x="162" y="155"/>
                    <a:pt x="162" y="155"/>
                    <a:pt x="162" y="155"/>
                  </a:cubicBezTo>
                  <a:cubicBezTo>
                    <a:pt x="166" y="153"/>
                    <a:pt x="166" y="153"/>
                    <a:pt x="166" y="153"/>
                  </a:cubicBezTo>
                  <a:cubicBezTo>
                    <a:pt x="165" y="157"/>
                    <a:pt x="165" y="157"/>
                    <a:pt x="165" y="157"/>
                  </a:cubicBezTo>
                  <a:cubicBezTo>
                    <a:pt x="169" y="154"/>
                    <a:pt x="169" y="154"/>
                    <a:pt x="169" y="154"/>
                  </a:cubicBezTo>
                  <a:cubicBezTo>
                    <a:pt x="169" y="159"/>
                    <a:pt x="169" y="159"/>
                    <a:pt x="169" y="159"/>
                  </a:cubicBezTo>
                  <a:cubicBezTo>
                    <a:pt x="172" y="156"/>
                    <a:pt x="172" y="156"/>
                    <a:pt x="172" y="156"/>
                  </a:cubicBezTo>
                  <a:cubicBezTo>
                    <a:pt x="173" y="160"/>
                    <a:pt x="173" y="160"/>
                    <a:pt x="173" y="160"/>
                  </a:cubicBezTo>
                  <a:cubicBezTo>
                    <a:pt x="176" y="157"/>
                    <a:pt x="176" y="157"/>
                    <a:pt x="176" y="157"/>
                  </a:cubicBezTo>
                  <a:cubicBezTo>
                    <a:pt x="177" y="161"/>
                    <a:pt x="177" y="161"/>
                    <a:pt x="177" y="161"/>
                  </a:cubicBezTo>
                  <a:cubicBezTo>
                    <a:pt x="180" y="157"/>
                    <a:pt x="180" y="157"/>
                    <a:pt x="180" y="157"/>
                  </a:cubicBezTo>
                  <a:cubicBezTo>
                    <a:pt x="181" y="161"/>
                    <a:pt x="181" y="161"/>
                    <a:pt x="181" y="161"/>
                  </a:cubicBezTo>
                  <a:cubicBezTo>
                    <a:pt x="183" y="157"/>
                    <a:pt x="183" y="157"/>
                    <a:pt x="183" y="157"/>
                  </a:cubicBezTo>
                  <a:cubicBezTo>
                    <a:pt x="186" y="161"/>
                    <a:pt x="186" y="161"/>
                    <a:pt x="186" y="161"/>
                  </a:cubicBezTo>
                  <a:cubicBezTo>
                    <a:pt x="187" y="157"/>
                    <a:pt x="187" y="157"/>
                    <a:pt x="187" y="157"/>
                  </a:cubicBezTo>
                  <a:cubicBezTo>
                    <a:pt x="190" y="160"/>
                    <a:pt x="190" y="160"/>
                    <a:pt x="190" y="160"/>
                  </a:cubicBezTo>
                  <a:cubicBezTo>
                    <a:pt x="190" y="156"/>
                    <a:pt x="190" y="156"/>
                    <a:pt x="190" y="156"/>
                  </a:cubicBezTo>
                  <a:cubicBezTo>
                    <a:pt x="194" y="159"/>
                    <a:pt x="194" y="159"/>
                    <a:pt x="194" y="159"/>
                  </a:cubicBezTo>
                  <a:cubicBezTo>
                    <a:pt x="194" y="154"/>
                    <a:pt x="194" y="154"/>
                    <a:pt x="194" y="154"/>
                  </a:cubicBezTo>
                  <a:cubicBezTo>
                    <a:pt x="197" y="157"/>
                    <a:pt x="197" y="157"/>
                    <a:pt x="197" y="157"/>
                  </a:cubicBezTo>
                  <a:cubicBezTo>
                    <a:pt x="197" y="153"/>
                    <a:pt x="197" y="153"/>
                    <a:pt x="197" y="153"/>
                  </a:cubicBezTo>
                  <a:cubicBezTo>
                    <a:pt x="201" y="155"/>
                    <a:pt x="201" y="155"/>
                    <a:pt x="201" y="155"/>
                  </a:cubicBezTo>
                  <a:cubicBezTo>
                    <a:pt x="200" y="150"/>
                    <a:pt x="200" y="150"/>
                    <a:pt x="200" y="150"/>
                  </a:cubicBezTo>
                  <a:cubicBezTo>
                    <a:pt x="204" y="152"/>
                    <a:pt x="204" y="152"/>
                    <a:pt x="204" y="152"/>
                  </a:cubicBezTo>
                  <a:cubicBezTo>
                    <a:pt x="203" y="148"/>
                    <a:pt x="203" y="148"/>
                    <a:pt x="203" y="148"/>
                  </a:cubicBezTo>
                  <a:cubicBezTo>
                    <a:pt x="207" y="149"/>
                    <a:pt x="207" y="149"/>
                    <a:pt x="207" y="149"/>
                  </a:cubicBezTo>
                  <a:cubicBezTo>
                    <a:pt x="205" y="145"/>
                    <a:pt x="205" y="145"/>
                    <a:pt x="205" y="145"/>
                  </a:cubicBezTo>
                  <a:cubicBezTo>
                    <a:pt x="210" y="146"/>
                    <a:pt x="210" y="146"/>
                    <a:pt x="210" y="146"/>
                  </a:cubicBezTo>
                  <a:cubicBezTo>
                    <a:pt x="207" y="142"/>
                    <a:pt x="207" y="142"/>
                    <a:pt x="207" y="142"/>
                  </a:cubicBezTo>
                  <a:cubicBezTo>
                    <a:pt x="212" y="142"/>
                    <a:pt x="212" y="142"/>
                    <a:pt x="212" y="142"/>
                  </a:cubicBezTo>
                  <a:cubicBezTo>
                    <a:pt x="209" y="139"/>
                    <a:pt x="209" y="139"/>
                    <a:pt x="209" y="139"/>
                  </a:cubicBezTo>
                  <a:cubicBezTo>
                    <a:pt x="213" y="138"/>
                    <a:pt x="213" y="138"/>
                    <a:pt x="213" y="138"/>
                  </a:cubicBezTo>
                  <a:cubicBezTo>
                    <a:pt x="210" y="135"/>
                    <a:pt x="210" y="135"/>
                    <a:pt x="210" y="135"/>
                  </a:cubicBezTo>
                  <a:cubicBezTo>
                    <a:pt x="214" y="134"/>
                    <a:pt x="214" y="134"/>
                    <a:pt x="214" y="134"/>
                  </a:cubicBezTo>
                  <a:cubicBezTo>
                    <a:pt x="211" y="131"/>
                    <a:pt x="211" y="131"/>
                    <a:pt x="211" y="131"/>
                  </a:cubicBezTo>
                  <a:cubicBezTo>
                    <a:pt x="215" y="130"/>
                    <a:pt x="215" y="130"/>
                    <a:pt x="215" y="130"/>
                  </a:cubicBezTo>
                  <a:cubicBezTo>
                    <a:pt x="211" y="128"/>
                    <a:pt x="211" y="128"/>
                    <a:pt x="211" y="128"/>
                  </a:cubicBezTo>
                  <a:cubicBezTo>
                    <a:pt x="215" y="126"/>
                    <a:pt x="215" y="126"/>
                    <a:pt x="215" y="126"/>
                  </a:cubicBezTo>
                  <a:cubicBezTo>
                    <a:pt x="211" y="124"/>
                    <a:pt x="211" y="124"/>
                    <a:pt x="211" y="124"/>
                  </a:cubicBezTo>
                  <a:cubicBezTo>
                    <a:pt x="214" y="122"/>
                    <a:pt x="214" y="122"/>
                    <a:pt x="214" y="122"/>
                  </a:cubicBezTo>
                  <a:cubicBezTo>
                    <a:pt x="210" y="121"/>
                    <a:pt x="210" y="121"/>
                    <a:pt x="210" y="121"/>
                  </a:cubicBezTo>
                  <a:cubicBezTo>
                    <a:pt x="213" y="117"/>
                    <a:pt x="213" y="117"/>
                    <a:pt x="213" y="117"/>
                  </a:cubicBezTo>
                  <a:cubicBezTo>
                    <a:pt x="209" y="117"/>
                    <a:pt x="209" y="117"/>
                    <a:pt x="209" y="117"/>
                  </a:cubicBezTo>
                  <a:cubicBezTo>
                    <a:pt x="212" y="114"/>
                    <a:pt x="212" y="114"/>
                    <a:pt x="212" y="114"/>
                  </a:cubicBezTo>
                  <a:cubicBezTo>
                    <a:pt x="207" y="114"/>
                    <a:pt x="207" y="114"/>
                    <a:pt x="207" y="114"/>
                  </a:cubicBezTo>
                  <a:cubicBezTo>
                    <a:pt x="210" y="110"/>
                    <a:pt x="210" y="110"/>
                    <a:pt x="210" y="110"/>
                  </a:cubicBezTo>
                  <a:cubicBezTo>
                    <a:pt x="205" y="111"/>
                    <a:pt x="205" y="111"/>
                    <a:pt x="205" y="111"/>
                  </a:cubicBezTo>
                  <a:cubicBezTo>
                    <a:pt x="207" y="107"/>
                    <a:pt x="207" y="107"/>
                    <a:pt x="207" y="107"/>
                  </a:cubicBezTo>
                  <a:cubicBezTo>
                    <a:pt x="203" y="108"/>
                    <a:pt x="203" y="108"/>
                    <a:pt x="203" y="108"/>
                  </a:cubicBezTo>
                  <a:cubicBezTo>
                    <a:pt x="204" y="103"/>
                    <a:pt x="204" y="103"/>
                    <a:pt x="204" y="103"/>
                  </a:cubicBezTo>
                  <a:cubicBezTo>
                    <a:pt x="200" y="105"/>
                    <a:pt x="200" y="105"/>
                    <a:pt x="200" y="105"/>
                  </a:cubicBezTo>
                  <a:cubicBezTo>
                    <a:pt x="201" y="101"/>
                    <a:pt x="201" y="101"/>
                    <a:pt x="201" y="101"/>
                  </a:cubicBezTo>
                  <a:cubicBezTo>
                    <a:pt x="197" y="103"/>
                    <a:pt x="197" y="103"/>
                    <a:pt x="197" y="103"/>
                  </a:cubicBezTo>
                  <a:cubicBezTo>
                    <a:pt x="197" y="99"/>
                    <a:pt x="197" y="99"/>
                    <a:pt x="197" y="99"/>
                  </a:cubicBezTo>
                  <a:cubicBezTo>
                    <a:pt x="194" y="101"/>
                    <a:pt x="194" y="101"/>
                    <a:pt x="194" y="101"/>
                  </a:cubicBezTo>
                  <a:cubicBezTo>
                    <a:pt x="194" y="97"/>
                    <a:pt x="194" y="97"/>
                    <a:pt x="194" y="97"/>
                  </a:cubicBezTo>
                  <a:cubicBezTo>
                    <a:pt x="190" y="100"/>
                    <a:pt x="190" y="100"/>
                    <a:pt x="190" y="100"/>
                  </a:cubicBezTo>
                  <a:cubicBezTo>
                    <a:pt x="190" y="95"/>
                    <a:pt x="190" y="95"/>
                    <a:pt x="190" y="95"/>
                  </a:cubicBezTo>
                  <a:cubicBezTo>
                    <a:pt x="187" y="99"/>
                    <a:pt x="187" y="99"/>
                    <a:pt x="187" y="99"/>
                  </a:cubicBezTo>
                  <a:cubicBezTo>
                    <a:pt x="186" y="95"/>
                    <a:pt x="186" y="95"/>
                    <a:pt x="186" y="95"/>
                  </a:cubicBezTo>
                  <a:cubicBezTo>
                    <a:pt x="183" y="99"/>
                    <a:pt x="183" y="99"/>
                    <a:pt x="183" y="99"/>
                  </a:cubicBezTo>
                  <a:cubicBezTo>
                    <a:pt x="181" y="94"/>
                    <a:pt x="181" y="94"/>
                    <a:pt x="181" y="94"/>
                  </a:cubicBezTo>
                  <a:close/>
                  <a:moveTo>
                    <a:pt x="146" y="183"/>
                  </a:moveTo>
                  <a:cubicBezTo>
                    <a:pt x="145" y="183"/>
                    <a:pt x="145" y="184"/>
                    <a:pt x="145" y="184"/>
                  </a:cubicBezTo>
                  <a:cubicBezTo>
                    <a:pt x="145" y="184"/>
                    <a:pt x="145" y="184"/>
                    <a:pt x="145" y="184"/>
                  </a:cubicBezTo>
                  <a:cubicBezTo>
                    <a:pt x="143" y="192"/>
                    <a:pt x="143" y="192"/>
                    <a:pt x="143" y="192"/>
                  </a:cubicBezTo>
                  <a:cubicBezTo>
                    <a:pt x="158" y="190"/>
                    <a:pt x="158" y="190"/>
                    <a:pt x="158" y="190"/>
                  </a:cubicBezTo>
                  <a:cubicBezTo>
                    <a:pt x="166" y="202"/>
                    <a:pt x="166" y="202"/>
                    <a:pt x="166" y="202"/>
                  </a:cubicBezTo>
                  <a:cubicBezTo>
                    <a:pt x="171" y="188"/>
                    <a:pt x="171" y="188"/>
                    <a:pt x="171" y="188"/>
                  </a:cubicBezTo>
                  <a:cubicBezTo>
                    <a:pt x="171" y="188"/>
                    <a:pt x="171" y="188"/>
                    <a:pt x="171" y="188"/>
                  </a:cubicBezTo>
                  <a:cubicBezTo>
                    <a:pt x="171" y="187"/>
                    <a:pt x="171" y="187"/>
                    <a:pt x="171" y="187"/>
                  </a:cubicBezTo>
                  <a:cubicBezTo>
                    <a:pt x="171" y="187"/>
                    <a:pt x="171" y="187"/>
                    <a:pt x="171" y="187"/>
                  </a:cubicBezTo>
                  <a:cubicBezTo>
                    <a:pt x="179" y="163"/>
                    <a:pt x="179" y="163"/>
                    <a:pt x="179" y="163"/>
                  </a:cubicBezTo>
                  <a:cubicBezTo>
                    <a:pt x="179" y="162"/>
                    <a:pt x="179" y="162"/>
                    <a:pt x="179" y="162"/>
                  </a:cubicBezTo>
                  <a:cubicBezTo>
                    <a:pt x="176" y="166"/>
                    <a:pt x="176" y="166"/>
                    <a:pt x="176" y="166"/>
                  </a:cubicBezTo>
                  <a:cubicBezTo>
                    <a:pt x="175" y="161"/>
                    <a:pt x="175" y="161"/>
                    <a:pt x="175" y="161"/>
                  </a:cubicBezTo>
                  <a:cubicBezTo>
                    <a:pt x="172" y="165"/>
                    <a:pt x="172" y="165"/>
                    <a:pt x="172" y="165"/>
                  </a:cubicBezTo>
                  <a:cubicBezTo>
                    <a:pt x="171" y="160"/>
                    <a:pt x="171" y="160"/>
                    <a:pt x="171" y="160"/>
                  </a:cubicBezTo>
                  <a:cubicBezTo>
                    <a:pt x="167" y="164"/>
                    <a:pt x="167" y="164"/>
                    <a:pt x="167" y="164"/>
                  </a:cubicBezTo>
                  <a:cubicBezTo>
                    <a:pt x="167" y="159"/>
                    <a:pt x="167" y="159"/>
                    <a:pt x="167" y="159"/>
                  </a:cubicBezTo>
                  <a:cubicBezTo>
                    <a:pt x="163" y="162"/>
                    <a:pt x="163" y="162"/>
                    <a:pt x="163" y="162"/>
                  </a:cubicBezTo>
                  <a:cubicBezTo>
                    <a:pt x="163" y="157"/>
                    <a:pt x="163" y="157"/>
                    <a:pt x="163" y="157"/>
                  </a:cubicBezTo>
                  <a:cubicBezTo>
                    <a:pt x="159" y="159"/>
                    <a:pt x="159" y="159"/>
                    <a:pt x="159" y="159"/>
                  </a:cubicBezTo>
                  <a:cubicBezTo>
                    <a:pt x="160" y="154"/>
                    <a:pt x="160" y="154"/>
                    <a:pt x="160" y="154"/>
                  </a:cubicBezTo>
                  <a:cubicBezTo>
                    <a:pt x="155" y="156"/>
                    <a:pt x="155" y="156"/>
                    <a:pt x="155" y="156"/>
                  </a:cubicBezTo>
                  <a:cubicBezTo>
                    <a:pt x="157" y="152"/>
                    <a:pt x="157" y="152"/>
                    <a:pt x="157" y="152"/>
                  </a:cubicBezTo>
                  <a:cubicBezTo>
                    <a:pt x="157" y="152"/>
                    <a:pt x="157" y="152"/>
                    <a:pt x="157" y="152"/>
                  </a:cubicBezTo>
                  <a:cubicBezTo>
                    <a:pt x="148" y="177"/>
                    <a:pt x="148" y="177"/>
                    <a:pt x="148" y="177"/>
                  </a:cubicBezTo>
                  <a:cubicBezTo>
                    <a:pt x="148" y="177"/>
                    <a:pt x="148" y="177"/>
                    <a:pt x="148" y="178"/>
                  </a:cubicBezTo>
                  <a:cubicBezTo>
                    <a:pt x="148" y="178"/>
                    <a:pt x="148" y="178"/>
                    <a:pt x="148" y="178"/>
                  </a:cubicBezTo>
                  <a:cubicBezTo>
                    <a:pt x="146" y="183"/>
                    <a:pt x="146" y="183"/>
                    <a:pt x="146" y="183"/>
                  </a:cubicBezTo>
                  <a:cubicBezTo>
                    <a:pt x="146" y="183"/>
                    <a:pt x="146" y="183"/>
                    <a:pt x="146" y="183"/>
                  </a:cubicBezTo>
                  <a:close/>
                  <a:moveTo>
                    <a:pt x="210" y="149"/>
                  </a:moveTo>
                  <a:cubicBezTo>
                    <a:pt x="207" y="148"/>
                    <a:pt x="207" y="148"/>
                    <a:pt x="207" y="148"/>
                  </a:cubicBezTo>
                  <a:cubicBezTo>
                    <a:pt x="209" y="153"/>
                    <a:pt x="209" y="153"/>
                    <a:pt x="209" y="153"/>
                  </a:cubicBezTo>
                  <a:cubicBezTo>
                    <a:pt x="204" y="152"/>
                    <a:pt x="204" y="152"/>
                    <a:pt x="204" y="152"/>
                  </a:cubicBezTo>
                  <a:cubicBezTo>
                    <a:pt x="206" y="156"/>
                    <a:pt x="206" y="156"/>
                    <a:pt x="206" y="156"/>
                  </a:cubicBezTo>
                  <a:cubicBezTo>
                    <a:pt x="201" y="154"/>
                    <a:pt x="201" y="154"/>
                    <a:pt x="201" y="154"/>
                  </a:cubicBezTo>
                  <a:cubicBezTo>
                    <a:pt x="202" y="159"/>
                    <a:pt x="202" y="159"/>
                    <a:pt x="202" y="159"/>
                  </a:cubicBezTo>
                  <a:cubicBezTo>
                    <a:pt x="198" y="157"/>
                    <a:pt x="198" y="157"/>
                    <a:pt x="198" y="157"/>
                  </a:cubicBezTo>
                  <a:cubicBezTo>
                    <a:pt x="199" y="162"/>
                    <a:pt x="199" y="162"/>
                    <a:pt x="199" y="162"/>
                  </a:cubicBezTo>
                  <a:cubicBezTo>
                    <a:pt x="195" y="159"/>
                    <a:pt x="195" y="159"/>
                    <a:pt x="195" y="159"/>
                  </a:cubicBezTo>
                  <a:cubicBezTo>
                    <a:pt x="194" y="164"/>
                    <a:pt x="194" y="164"/>
                    <a:pt x="194" y="164"/>
                  </a:cubicBezTo>
                  <a:cubicBezTo>
                    <a:pt x="191" y="160"/>
                    <a:pt x="191" y="160"/>
                    <a:pt x="191" y="160"/>
                  </a:cubicBezTo>
                  <a:cubicBezTo>
                    <a:pt x="190" y="165"/>
                    <a:pt x="190" y="165"/>
                    <a:pt x="190" y="165"/>
                  </a:cubicBezTo>
                  <a:cubicBezTo>
                    <a:pt x="188" y="163"/>
                    <a:pt x="188" y="163"/>
                    <a:pt x="188" y="163"/>
                  </a:cubicBezTo>
                  <a:cubicBezTo>
                    <a:pt x="195" y="183"/>
                    <a:pt x="195" y="183"/>
                    <a:pt x="195" y="183"/>
                  </a:cubicBezTo>
                  <a:cubicBezTo>
                    <a:pt x="195" y="183"/>
                    <a:pt x="195" y="183"/>
                    <a:pt x="195" y="183"/>
                  </a:cubicBezTo>
                  <a:cubicBezTo>
                    <a:pt x="196" y="184"/>
                    <a:pt x="196" y="184"/>
                    <a:pt x="196" y="184"/>
                  </a:cubicBezTo>
                  <a:cubicBezTo>
                    <a:pt x="201" y="200"/>
                    <a:pt x="201" y="200"/>
                    <a:pt x="201" y="200"/>
                  </a:cubicBezTo>
                  <a:cubicBezTo>
                    <a:pt x="209" y="188"/>
                    <a:pt x="209" y="188"/>
                    <a:pt x="209" y="188"/>
                  </a:cubicBezTo>
                  <a:cubicBezTo>
                    <a:pt x="224" y="190"/>
                    <a:pt x="224" y="190"/>
                    <a:pt x="224" y="190"/>
                  </a:cubicBezTo>
                  <a:cubicBezTo>
                    <a:pt x="210" y="149"/>
                    <a:pt x="210" y="149"/>
                    <a:pt x="210" y="149"/>
                  </a:cubicBezTo>
                  <a:close/>
                  <a:moveTo>
                    <a:pt x="181" y="103"/>
                  </a:moveTo>
                  <a:cubicBezTo>
                    <a:pt x="175" y="103"/>
                    <a:pt x="168" y="106"/>
                    <a:pt x="164" y="110"/>
                  </a:cubicBezTo>
                  <a:cubicBezTo>
                    <a:pt x="159" y="115"/>
                    <a:pt x="157" y="121"/>
                    <a:pt x="157" y="128"/>
                  </a:cubicBezTo>
                  <a:cubicBezTo>
                    <a:pt x="157" y="135"/>
                    <a:pt x="159" y="141"/>
                    <a:pt x="164" y="145"/>
                  </a:cubicBezTo>
                  <a:cubicBezTo>
                    <a:pt x="168" y="150"/>
                    <a:pt x="175" y="153"/>
                    <a:pt x="181" y="153"/>
                  </a:cubicBezTo>
                  <a:cubicBezTo>
                    <a:pt x="188" y="153"/>
                    <a:pt x="194" y="150"/>
                    <a:pt x="199" y="145"/>
                  </a:cubicBezTo>
                  <a:cubicBezTo>
                    <a:pt x="203" y="141"/>
                    <a:pt x="206" y="135"/>
                    <a:pt x="206" y="128"/>
                  </a:cubicBezTo>
                  <a:cubicBezTo>
                    <a:pt x="206" y="121"/>
                    <a:pt x="203" y="115"/>
                    <a:pt x="199" y="110"/>
                  </a:cubicBezTo>
                  <a:cubicBezTo>
                    <a:pt x="194" y="106"/>
                    <a:pt x="188" y="103"/>
                    <a:pt x="181" y="103"/>
                  </a:cubicBezTo>
                  <a:close/>
                  <a:moveTo>
                    <a:pt x="198" y="111"/>
                  </a:moveTo>
                  <a:cubicBezTo>
                    <a:pt x="194" y="107"/>
                    <a:pt x="188" y="104"/>
                    <a:pt x="181" y="104"/>
                  </a:cubicBezTo>
                  <a:cubicBezTo>
                    <a:pt x="175" y="104"/>
                    <a:pt x="169" y="107"/>
                    <a:pt x="165" y="111"/>
                  </a:cubicBezTo>
                  <a:cubicBezTo>
                    <a:pt x="161" y="115"/>
                    <a:pt x="158" y="121"/>
                    <a:pt x="158" y="128"/>
                  </a:cubicBezTo>
                  <a:cubicBezTo>
                    <a:pt x="158" y="134"/>
                    <a:pt x="161" y="140"/>
                    <a:pt x="165" y="144"/>
                  </a:cubicBezTo>
                  <a:cubicBezTo>
                    <a:pt x="169" y="149"/>
                    <a:pt x="175" y="151"/>
                    <a:pt x="181" y="151"/>
                  </a:cubicBezTo>
                  <a:cubicBezTo>
                    <a:pt x="188" y="151"/>
                    <a:pt x="194" y="149"/>
                    <a:pt x="198" y="144"/>
                  </a:cubicBezTo>
                  <a:cubicBezTo>
                    <a:pt x="202" y="140"/>
                    <a:pt x="205" y="134"/>
                    <a:pt x="205" y="128"/>
                  </a:cubicBezTo>
                  <a:cubicBezTo>
                    <a:pt x="205" y="121"/>
                    <a:pt x="202" y="115"/>
                    <a:pt x="198" y="111"/>
                  </a:cubicBezTo>
                  <a:close/>
                  <a:moveTo>
                    <a:pt x="23" y="23"/>
                  </a:moveTo>
                  <a:cubicBezTo>
                    <a:pt x="23" y="138"/>
                    <a:pt x="23" y="138"/>
                    <a:pt x="23" y="138"/>
                  </a:cubicBezTo>
                  <a:cubicBezTo>
                    <a:pt x="148" y="138"/>
                    <a:pt x="148" y="138"/>
                    <a:pt x="148" y="138"/>
                  </a:cubicBezTo>
                  <a:cubicBezTo>
                    <a:pt x="150" y="136"/>
                    <a:pt x="150" y="136"/>
                    <a:pt x="150" y="136"/>
                  </a:cubicBezTo>
                  <a:cubicBezTo>
                    <a:pt x="145" y="135"/>
                    <a:pt x="145" y="135"/>
                    <a:pt x="145" y="135"/>
                  </a:cubicBezTo>
                  <a:cubicBezTo>
                    <a:pt x="149" y="132"/>
                    <a:pt x="149" y="132"/>
                    <a:pt x="149" y="132"/>
                  </a:cubicBezTo>
                  <a:cubicBezTo>
                    <a:pt x="145" y="130"/>
                    <a:pt x="145" y="130"/>
                    <a:pt x="145" y="130"/>
                  </a:cubicBezTo>
                  <a:cubicBezTo>
                    <a:pt x="149" y="128"/>
                    <a:pt x="149" y="128"/>
                    <a:pt x="149" y="128"/>
                  </a:cubicBezTo>
                  <a:cubicBezTo>
                    <a:pt x="145" y="125"/>
                    <a:pt x="145" y="125"/>
                    <a:pt x="145" y="125"/>
                  </a:cubicBezTo>
                  <a:cubicBezTo>
                    <a:pt x="149" y="124"/>
                    <a:pt x="149" y="124"/>
                    <a:pt x="149" y="124"/>
                  </a:cubicBezTo>
                  <a:cubicBezTo>
                    <a:pt x="145" y="121"/>
                    <a:pt x="145" y="121"/>
                    <a:pt x="145" y="121"/>
                  </a:cubicBezTo>
                  <a:cubicBezTo>
                    <a:pt x="150" y="120"/>
                    <a:pt x="150" y="120"/>
                    <a:pt x="150" y="120"/>
                  </a:cubicBezTo>
                  <a:cubicBezTo>
                    <a:pt x="146" y="116"/>
                    <a:pt x="146" y="116"/>
                    <a:pt x="146" y="116"/>
                  </a:cubicBezTo>
                  <a:cubicBezTo>
                    <a:pt x="151" y="116"/>
                    <a:pt x="151" y="116"/>
                    <a:pt x="151" y="116"/>
                  </a:cubicBezTo>
                  <a:cubicBezTo>
                    <a:pt x="148" y="112"/>
                    <a:pt x="148" y="112"/>
                    <a:pt x="148" y="112"/>
                  </a:cubicBezTo>
                  <a:cubicBezTo>
                    <a:pt x="153" y="112"/>
                    <a:pt x="153" y="112"/>
                    <a:pt x="153" y="112"/>
                  </a:cubicBezTo>
                  <a:cubicBezTo>
                    <a:pt x="150" y="108"/>
                    <a:pt x="150" y="108"/>
                    <a:pt x="150" y="108"/>
                  </a:cubicBezTo>
                  <a:cubicBezTo>
                    <a:pt x="155" y="109"/>
                    <a:pt x="155" y="109"/>
                    <a:pt x="155" y="109"/>
                  </a:cubicBezTo>
                  <a:cubicBezTo>
                    <a:pt x="153" y="104"/>
                    <a:pt x="153" y="104"/>
                    <a:pt x="153" y="104"/>
                  </a:cubicBezTo>
                  <a:cubicBezTo>
                    <a:pt x="158" y="106"/>
                    <a:pt x="158" y="106"/>
                    <a:pt x="158" y="106"/>
                  </a:cubicBezTo>
                  <a:cubicBezTo>
                    <a:pt x="156" y="101"/>
                    <a:pt x="156" y="101"/>
                    <a:pt x="156" y="101"/>
                  </a:cubicBezTo>
                  <a:cubicBezTo>
                    <a:pt x="161" y="103"/>
                    <a:pt x="161" y="103"/>
                    <a:pt x="161" y="103"/>
                  </a:cubicBezTo>
                  <a:cubicBezTo>
                    <a:pt x="160" y="98"/>
                    <a:pt x="160" y="98"/>
                    <a:pt x="160" y="98"/>
                  </a:cubicBezTo>
                  <a:cubicBezTo>
                    <a:pt x="164" y="100"/>
                    <a:pt x="164" y="100"/>
                    <a:pt x="164" y="100"/>
                  </a:cubicBezTo>
                  <a:cubicBezTo>
                    <a:pt x="164" y="95"/>
                    <a:pt x="164" y="95"/>
                    <a:pt x="164" y="95"/>
                  </a:cubicBezTo>
                  <a:cubicBezTo>
                    <a:pt x="168" y="98"/>
                    <a:pt x="168" y="98"/>
                    <a:pt x="168" y="98"/>
                  </a:cubicBezTo>
                  <a:cubicBezTo>
                    <a:pt x="168" y="93"/>
                    <a:pt x="168" y="93"/>
                    <a:pt x="168" y="93"/>
                  </a:cubicBezTo>
                  <a:cubicBezTo>
                    <a:pt x="171" y="97"/>
                    <a:pt x="171" y="97"/>
                    <a:pt x="171" y="97"/>
                  </a:cubicBezTo>
                  <a:cubicBezTo>
                    <a:pt x="172" y="92"/>
                    <a:pt x="172" y="92"/>
                    <a:pt x="172" y="92"/>
                  </a:cubicBezTo>
                  <a:cubicBezTo>
                    <a:pt x="175" y="96"/>
                    <a:pt x="175" y="96"/>
                    <a:pt x="175" y="96"/>
                  </a:cubicBezTo>
                  <a:cubicBezTo>
                    <a:pt x="177" y="91"/>
                    <a:pt x="177" y="91"/>
                    <a:pt x="177" y="91"/>
                  </a:cubicBezTo>
                  <a:cubicBezTo>
                    <a:pt x="179" y="95"/>
                    <a:pt x="179" y="95"/>
                    <a:pt x="179" y="95"/>
                  </a:cubicBezTo>
                  <a:cubicBezTo>
                    <a:pt x="181" y="91"/>
                    <a:pt x="181" y="91"/>
                    <a:pt x="181" y="91"/>
                  </a:cubicBezTo>
                  <a:cubicBezTo>
                    <a:pt x="183" y="95"/>
                    <a:pt x="183" y="95"/>
                    <a:pt x="183" y="95"/>
                  </a:cubicBezTo>
                  <a:cubicBezTo>
                    <a:pt x="186" y="91"/>
                    <a:pt x="186" y="91"/>
                    <a:pt x="186" y="91"/>
                  </a:cubicBezTo>
                  <a:cubicBezTo>
                    <a:pt x="187" y="96"/>
                    <a:pt x="187" y="96"/>
                    <a:pt x="187" y="96"/>
                  </a:cubicBezTo>
                  <a:cubicBezTo>
                    <a:pt x="191" y="92"/>
                    <a:pt x="191" y="92"/>
                    <a:pt x="191" y="92"/>
                  </a:cubicBezTo>
                  <a:cubicBezTo>
                    <a:pt x="191" y="97"/>
                    <a:pt x="191" y="97"/>
                    <a:pt x="191" y="97"/>
                  </a:cubicBezTo>
                  <a:cubicBezTo>
                    <a:pt x="195" y="93"/>
                    <a:pt x="195" y="93"/>
                    <a:pt x="195" y="93"/>
                  </a:cubicBezTo>
                  <a:cubicBezTo>
                    <a:pt x="195" y="98"/>
                    <a:pt x="195" y="98"/>
                    <a:pt x="195" y="98"/>
                  </a:cubicBezTo>
                  <a:cubicBezTo>
                    <a:pt x="199" y="95"/>
                    <a:pt x="199" y="95"/>
                    <a:pt x="199" y="95"/>
                  </a:cubicBezTo>
                  <a:cubicBezTo>
                    <a:pt x="199" y="100"/>
                    <a:pt x="199" y="100"/>
                    <a:pt x="199" y="100"/>
                  </a:cubicBezTo>
                  <a:cubicBezTo>
                    <a:pt x="203" y="98"/>
                    <a:pt x="203" y="98"/>
                    <a:pt x="203" y="98"/>
                  </a:cubicBezTo>
                  <a:cubicBezTo>
                    <a:pt x="202" y="103"/>
                    <a:pt x="202" y="103"/>
                    <a:pt x="202" y="103"/>
                  </a:cubicBezTo>
                  <a:cubicBezTo>
                    <a:pt x="207" y="101"/>
                    <a:pt x="207" y="101"/>
                    <a:pt x="207" y="101"/>
                  </a:cubicBezTo>
                  <a:cubicBezTo>
                    <a:pt x="205" y="106"/>
                    <a:pt x="205" y="106"/>
                    <a:pt x="205" y="106"/>
                  </a:cubicBezTo>
                  <a:cubicBezTo>
                    <a:pt x="207" y="105"/>
                    <a:pt x="207" y="105"/>
                    <a:pt x="207" y="105"/>
                  </a:cubicBezTo>
                  <a:cubicBezTo>
                    <a:pt x="207" y="23"/>
                    <a:pt x="207" y="23"/>
                    <a:pt x="207" y="23"/>
                  </a:cubicBezTo>
                  <a:cubicBezTo>
                    <a:pt x="23" y="23"/>
                    <a:pt x="23" y="23"/>
                    <a:pt x="23" y="23"/>
                  </a:cubicBezTo>
                  <a:close/>
                  <a:moveTo>
                    <a:pt x="34" y="126"/>
                  </a:moveTo>
                  <a:cubicBezTo>
                    <a:pt x="34" y="130"/>
                    <a:pt x="34" y="130"/>
                    <a:pt x="34" y="130"/>
                  </a:cubicBezTo>
                  <a:cubicBezTo>
                    <a:pt x="69" y="130"/>
                    <a:pt x="69" y="130"/>
                    <a:pt x="69" y="130"/>
                  </a:cubicBezTo>
                  <a:cubicBezTo>
                    <a:pt x="69" y="126"/>
                    <a:pt x="69" y="126"/>
                    <a:pt x="69" y="126"/>
                  </a:cubicBezTo>
                  <a:cubicBezTo>
                    <a:pt x="34" y="126"/>
                    <a:pt x="34" y="126"/>
                    <a:pt x="34" y="126"/>
                  </a:cubicBezTo>
                  <a:close/>
                  <a:moveTo>
                    <a:pt x="90" y="126"/>
                  </a:moveTo>
                  <a:cubicBezTo>
                    <a:pt x="90" y="130"/>
                    <a:pt x="90" y="130"/>
                    <a:pt x="90" y="130"/>
                  </a:cubicBezTo>
                  <a:cubicBezTo>
                    <a:pt x="125" y="130"/>
                    <a:pt x="125" y="130"/>
                    <a:pt x="125" y="130"/>
                  </a:cubicBezTo>
                  <a:cubicBezTo>
                    <a:pt x="125" y="126"/>
                    <a:pt x="125" y="126"/>
                    <a:pt x="125" y="126"/>
                  </a:cubicBezTo>
                  <a:cubicBezTo>
                    <a:pt x="90" y="126"/>
                    <a:pt x="90" y="126"/>
                    <a:pt x="90" y="126"/>
                  </a:cubicBezTo>
                  <a:close/>
                  <a:moveTo>
                    <a:pt x="45" y="55"/>
                  </a:moveTo>
                  <a:cubicBezTo>
                    <a:pt x="45" y="58"/>
                    <a:pt x="45" y="58"/>
                    <a:pt x="45" y="58"/>
                  </a:cubicBezTo>
                  <a:cubicBezTo>
                    <a:pt x="185" y="58"/>
                    <a:pt x="185" y="58"/>
                    <a:pt x="185" y="58"/>
                  </a:cubicBezTo>
                  <a:cubicBezTo>
                    <a:pt x="185" y="55"/>
                    <a:pt x="185" y="55"/>
                    <a:pt x="185" y="55"/>
                  </a:cubicBezTo>
                  <a:cubicBezTo>
                    <a:pt x="45" y="55"/>
                    <a:pt x="45" y="55"/>
                    <a:pt x="45" y="55"/>
                  </a:cubicBezTo>
                  <a:close/>
                  <a:moveTo>
                    <a:pt x="45" y="44"/>
                  </a:moveTo>
                  <a:cubicBezTo>
                    <a:pt x="45" y="48"/>
                    <a:pt x="45" y="48"/>
                    <a:pt x="45" y="48"/>
                  </a:cubicBezTo>
                  <a:cubicBezTo>
                    <a:pt x="185" y="48"/>
                    <a:pt x="185" y="48"/>
                    <a:pt x="185" y="48"/>
                  </a:cubicBezTo>
                  <a:cubicBezTo>
                    <a:pt x="185" y="44"/>
                    <a:pt x="185" y="44"/>
                    <a:pt x="185" y="44"/>
                  </a:cubicBezTo>
                  <a:cubicBezTo>
                    <a:pt x="45" y="44"/>
                    <a:pt x="45" y="44"/>
                    <a:pt x="45" y="44"/>
                  </a:cubicBezTo>
                  <a:close/>
                  <a:moveTo>
                    <a:pt x="45" y="64"/>
                  </a:moveTo>
                  <a:cubicBezTo>
                    <a:pt x="45" y="68"/>
                    <a:pt x="45" y="68"/>
                    <a:pt x="45" y="68"/>
                  </a:cubicBezTo>
                  <a:cubicBezTo>
                    <a:pt x="185" y="68"/>
                    <a:pt x="185" y="68"/>
                    <a:pt x="185" y="68"/>
                  </a:cubicBezTo>
                  <a:cubicBezTo>
                    <a:pt x="185" y="64"/>
                    <a:pt x="185" y="64"/>
                    <a:pt x="185" y="64"/>
                  </a:cubicBezTo>
                  <a:cubicBezTo>
                    <a:pt x="45" y="64"/>
                    <a:pt x="45" y="64"/>
                    <a:pt x="45" y="64"/>
                  </a:cubicBezTo>
                  <a:close/>
                  <a:moveTo>
                    <a:pt x="45" y="84"/>
                  </a:moveTo>
                  <a:cubicBezTo>
                    <a:pt x="45" y="88"/>
                    <a:pt x="45" y="88"/>
                    <a:pt x="45" y="88"/>
                  </a:cubicBezTo>
                  <a:cubicBezTo>
                    <a:pt x="156" y="88"/>
                    <a:pt x="156" y="88"/>
                    <a:pt x="156" y="88"/>
                  </a:cubicBezTo>
                  <a:cubicBezTo>
                    <a:pt x="156" y="84"/>
                    <a:pt x="156" y="84"/>
                    <a:pt x="156" y="84"/>
                  </a:cubicBezTo>
                  <a:cubicBezTo>
                    <a:pt x="45" y="84"/>
                    <a:pt x="45" y="84"/>
                    <a:pt x="45" y="84"/>
                  </a:cubicBezTo>
                  <a:close/>
                  <a:moveTo>
                    <a:pt x="45" y="74"/>
                  </a:moveTo>
                  <a:cubicBezTo>
                    <a:pt x="45" y="78"/>
                    <a:pt x="45" y="78"/>
                    <a:pt x="45" y="78"/>
                  </a:cubicBezTo>
                  <a:cubicBezTo>
                    <a:pt x="156" y="78"/>
                    <a:pt x="156" y="78"/>
                    <a:pt x="156" y="78"/>
                  </a:cubicBezTo>
                  <a:cubicBezTo>
                    <a:pt x="156" y="74"/>
                    <a:pt x="156" y="74"/>
                    <a:pt x="156" y="74"/>
                  </a:cubicBezTo>
                  <a:lnTo>
                    <a:pt x="45" y="7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02"/>
            </a:p>
          </p:txBody>
        </p:sp>
      </p:grpSp>
      <p:grpSp>
        <p:nvGrpSpPr>
          <p:cNvPr id="2" name="组合 1"/>
          <p:cNvGrpSpPr>
            <a:grpSpLocks/>
          </p:cNvGrpSpPr>
          <p:nvPr/>
        </p:nvGrpSpPr>
        <p:grpSpPr bwMode="auto">
          <a:xfrm>
            <a:off x="5453393" y="2347132"/>
            <a:ext cx="783537" cy="783537"/>
            <a:chOff x="5047737" y="1609725"/>
            <a:chExt cx="742950" cy="742950"/>
          </a:xfrm>
        </p:grpSpPr>
        <p:sp>
          <p:nvSpPr>
            <p:cNvPr id="14353" name="椭圆 14"/>
            <p:cNvSpPr>
              <a:spLocks noChangeArrowheads="1"/>
            </p:cNvSpPr>
            <p:nvPr/>
          </p:nvSpPr>
          <p:spPr bwMode="auto">
            <a:xfrm>
              <a:off x="5047737" y="1609725"/>
              <a:ext cx="742950" cy="74295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02"/>
            </a:p>
          </p:txBody>
        </p:sp>
        <p:sp>
          <p:nvSpPr>
            <p:cNvPr id="14354" name="Freeform 5"/>
            <p:cNvSpPr>
              <a:spLocks noEditPoints="1" noChangeArrowheads="1"/>
            </p:cNvSpPr>
            <p:nvPr/>
          </p:nvSpPr>
          <p:spPr bwMode="auto">
            <a:xfrm>
              <a:off x="5196927" y="1812154"/>
              <a:ext cx="482670" cy="388892"/>
            </a:xfrm>
            <a:custGeom>
              <a:avLst/>
              <a:gdLst>
                <a:gd name="T0" fmla="*/ 17 w 71"/>
                <a:gd name="T1" fmla="*/ 2 h 57"/>
                <a:gd name="T2" fmla="*/ 49 w 71"/>
                <a:gd name="T3" fmla="*/ 2 h 57"/>
                <a:gd name="T4" fmla="*/ 66 w 71"/>
                <a:gd name="T5" fmla="*/ 5 h 57"/>
                <a:gd name="T6" fmla="*/ 61 w 71"/>
                <a:gd name="T7" fmla="*/ 21 h 57"/>
                <a:gd name="T8" fmla="*/ 48 w 71"/>
                <a:gd name="T9" fmla="*/ 6 h 57"/>
                <a:gd name="T10" fmla="*/ 35 w 71"/>
                <a:gd name="T11" fmla="*/ 44 h 57"/>
                <a:gd name="T12" fmla="*/ 40 w 71"/>
                <a:gd name="T13" fmla="*/ 47 h 57"/>
                <a:gd name="T14" fmla="*/ 41 w 71"/>
                <a:gd name="T15" fmla="*/ 48 h 57"/>
                <a:gd name="T16" fmla="*/ 33 w 71"/>
                <a:gd name="T17" fmla="*/ 49 h 57"/>
                <a:gd name="T18" fmla="*/ 18 w 71"/>
                <a:gd name="T19" fmla="*/ 49 h 57"/>
                <a:gd name="T20" fmla="*/ 0 w 71"/>
                <a:gd name="T21" fmla="*/ 47 h 57"/>
                <a:gd name="T22" fmla="*/ 2 w 71"/>
                <a:gd name="T23" fmla="*/ 2 h 57"/>
                <a:gd name="T24" fmla="*/ 49 w 71"/>
                <a:gd name="T25" fmla="*/ 30 h 57"/>
                <a:gd name="T26" fmla="*/ 47 w 71"/>
                <a:gd name="T27" fmla="*/ 42 h 57"/>
                <a:gd name="T28" fmla="*/ 59 w 71"/>
                <a:gd name="T29" fmla="*/ 43 h 57"/>
                <a:gd name="T30" fmla="*/ 60 w 71"/>
                <a:gd name="T31" fmla="*/ 31 h 57"/>
                <a:gd name="T32" fmla="*/ 46 w 71"/>
                <a:gd name="T33" fmla="*/ 27 h 57"/>
                <a:gd name="T34" fmla="*/ 44 w 71"/>
                <a:gd name="T35" fmla="*/ 44 h 57"/>
                <a:gd name="T36" fmla="*/ 60 w 71"/>
                <a:gd name="T37" fmla="*/ 48 h 57"/>
                <a:gd name="T38" fmla="*/ 65 w 71"/>
                <a:gd name="T39" fmla="*/ 55 h 57"/>
                <a:gd name="T40" fmla="*/ 69 w 71"/>
                <a:gd name="T41" fmla="*/ 56 h 57"/>
                <a:gd name="T42" fmla="*/ 65 w 71"/>
                <a:gd name="T43" fmla="*/ 46 h 57"/>
                <a:gd name="T44" fmla="*/ 66 w 71"/>
                <a:gd name="T45" fmla="*/ 38 h 57"/>
                <a:gd name="T46" fmla="*/ 55 w 71"/>
                <a:gd name="T47" fmla="*/ 24 h 57"/>
                <a:gd name="T48" fmla="*/ 48 w 71"/>
                <a:gd name="T49" fmla="*/ 37 h 57"/>
                <a:gd name="T50" fmla="*/ 48 w 71"/>
                <a:gd name="T51" fmla="*/ 37 h 57"/>
                <a:gd name="T52" fmla="*/ 38 w 71"/>
                <a:gd name="T53" fmla="*/ 15 h 57"/>
                <a:gd name="T54" fmla="*/ 58 w 71"/>
                <a:gd name="T55" fmla="*/ 19 h 57"/>
                <a:gd name="T56" fmla="*/ 58 w 71"/>
                <a:gd name="T57" fmla="*/ 12 h 57"/>
                <a:gd name="T58" fmla="*/ 38 w 71"/>
                <a:gd name="T59" fmla="*/ 12 h 57"/>
                <a:gd name="T60" fmla="*/ 58 w 71"/>
                <a:gd name="T61" fmla="*/ 12 h 57"/>
                <a:gd name="T62" fmla="*/ 8 w 71"/>
                <a:gd name="T63" fmla="*/ 41 h 57"/>
                <a:gd name="T64" fmla="*/ 28 w 71"/>
                <a:gd name="T65" fmla="*/ 38 h 57"/>
                <a:gd name="T66" fmla="*/ 8 w 71"/>
                <a:gd name="T67" fmla="*/ 34 h 57"/>
                <a:gd name="T68" fmla="*/ 28 w 71"/>
                <a:gd name="T69" fmla="*/ 33 h 57"/>
                <a:gd name="T70" fmla="*/ 8 w 71"/>
                <a:gd name="T71" fmla="*/ 34 h 57"/>
                <a:gd name="T72" fmla="*/ 8 w 71"/>
                <a:gd name="T73" fmla="*/ 30 h 57"/>
                <a:gd name="T74" fmla="*/ 28 w 71"/>
                <a:gd name="T75" fmla="*/ 26 h 57"/>
                <a:gd name="T76" fmla="*/ 18 w 71"/>
                <a:gd name="T77" fmla="*/ 21 h 57"/>
                <a:gd name="T78" fmla="*/ 28 w 71"/>
                <a:gd name="T79" fmla="*/ 22 h 57"/>
                <a:gd name="T80" fmla="*/ 18 w 71"/>
                <a:gd name="T81" fmla="*/ 21 h 57"/>
                <a:gd name="T82" fmla="*/ 18 w 71"/>
                <a:gd name="T83" fmla="*/ 17 h 57"/>
                <a:gd name="T84" fmla="*/ 28 w 71"/>
                <a:gd name="T85" fmla="*/ 15 h 57"/>
                <a:gd name="T86" fmla="*/ 18 w 71"/>
                <a:gd name="T87" fmla="*/ 11 h 57"/>
                <a:gd name="T88" fmla="*/ 28 w 71"/>
                <a:gd name="T89" fmla="*/ 12 h 57"/>
                <a:gd name="T90" fmla="*/ 18 w 71"/>
                <a:gd name="T91" fmla="*/ 11 h 57"/>
                <a:gd name="T92" fmla="*/ 8 w 71"/>
                <a:gd name="T93" fmla="*/ 25 h 57"/>
                <a:gd name="T94" fmla="*/ 16 w 71"/>
                <a:gd name="T95" fmla="*/ 11 h 57"/>
                <a:gd name="T96" fmla="*/ 17 w 71"/>
                <a:gd name="T97" fmla="*/ 6 h 57"/>
                <a:gd name="T98" fmla="*/ 4 w 71"/>
                <a:gd name="T99" fmla="*/ 45 h 57"/>
                <a:gd name="T100" fmla="*/ 30 w 71"/>
                <a:gd name="T101" fmla="*/ 44 h 57"/>
                <a:gd name="T102" fmla="*/ 17 w 71"/>
                <a:gd name="T103"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 h="57">
                  <a:moveTo>
                    <a:pt x="2" y="2"/>
                  </a:moveTo>
                  <a:cubicBezTo>
                    <a:pt x="7" y="3"/>
                    <a:pt x="12" y="2"/>
                    <a:pt x="17" y="2"/>
                  </a:cubicBezTo>
                  <a:cubicBezTo>
                    <a:pt x="23" y="1"/>
                    <a:pt x="29" y="0"/>
                    <a:pt x="33" y="2"/>
                  </a:cubicBezTo>
                  <a:cubicBezTo>
                    <a:pt x="37" y="0"/>
                    <a:pt x="43" y="1"/>
                    <a:pt x="49" y="2"/>
                  </a:cubicBezTo>
                  <a:cubicBezTo>
                    <a:pt x="54" y="2"/>
                    <a:pt x="59" y="3"/>
                    <a:pt x="63" y="2"/>
                  </a:cubicBezTo>
                  <a:cubicBezTo>
                    <a:pt x="66" y="5"/>
                    <a:pt x="66" y="5"/>
                    <a:pt x="66" y="5"/>
                  </a:cubicBezTo>
                  <a:cubicBezTo>
                    <a:pt x="66" y="24"/>
                    <a:pt x="66" y="24"/>
                    <a:pt x="66" y="24"/>
                  </a:cubicBezTo>
                  <a:cubicBezTo>
                    <a:pt x="64" y="23"/>
                    <a:pt x="63" y="22"/>
                    <a:pt x="61" y="21"/>
                  </a:cubicBezTo>
                  <a:cubicBezTo>
                    <a:pt x="61" y="7"/>
                    <a:pt x="61" y="7"/>
                    <a:pt x="61" y="7"/>
                  </a:cubicBezTo>
                  <a:cubicBezTo>
                    <a:pt x="57" y="7"/>
                    <a:pt x="52" y="7"/>
                    <a:pt x="48" y="6"/>
                  </a:cubicBezTo>
                  <a:cubicBezTo>
                    <a:pt x="43" y="6"/>
                    <a:pt x="38" y="5"/>
                    <a:pt x="35" y="6"/>
                  </a:cubicBezTo>
                  <a:cubicBezTo>
                    <a:pt x="35" y="44"/>
                    <a:pt x="35" y="44"/>
                    <a:pt x="35" y="44"/>
                  </a:cubicBezTo>
                  <a:cubicBezTo>
                    <a:pt x="36" y="44"/>
                    <a:pt x="37" y="44"/>
                    <a:pt x="38" y="44"/>
                  </a:cubicBezTo>
                  <a:cubicBezTo>
                    <a:pt x="39" y="45"/>
                    <a:pt x="40" y="46"/>
                    <a:pt x="40" y="47"/>
                  </a:cubicBezTo>
                  <a:cubicBezTo>
                    <a:pt x="41" y="48"/>
                    <a:pt x="41" y="48"/>
                    <a:pt x="42" y="48"/>
                  </a:cubicBezTo>
                  <a:cubicBezTo>
                    <a:pt x="41" y="48"/>
                    <a:pt x="41" y="48"/>
                    <a:pt x="41" y="48"/>
                  </a:cubicBezTo>
                  <a:cubicBezTo>
                    <a:pt x="38" y="48"/>
                    <a:pt x="35" y="48"/>
                    <a:pt x="34" y="49"/>
                  </a:cubicBezTo>
                  <a:cubicBezTo>
                    <a:pt x="33" y="49"/>
                    <a:pt x="33" y="49"/>
                    <a:pt x="33" y="49"/>
                  </a:cubicBezTo>
                  <a:cubicBezTo>
                    <a:pt x="31" y="49"/>
                    <a:pt x="31" y="49"/>
                    <a:pt x="31" y="49"/>
                  </a:cubicBezTo>
                  <a:cubicBezTo>
                    <a:pt x="29" y="48"/>
                    <a:pt x="24" y="48"/>
                    <a:pt x="18" y="49"/>
                  </a:cubicBezTo>
                  <a:cubicBezTo>
                    <a:pt x="13" y="50"/>
                    <a:pt x="7" y="50"/>
                    <a:pt x="2" y="50"/>
                  </a:cubicBezTo>
                  <a:cubicBezTo>
                    <a:pt x="0" y="47"/>
                    <a:pt x="0" y="47"/>
                    <a:pt x="0" y="47"/>
                  </a:cubicBezTo>
                  <a:cubicBezTo>
                    <a:pt x="0" y="5"/>
                    <a:pt x="0" y="5"/>
                    <a:pt x="0" y="5"/>
                  </a:cubicBezTo>
                  <a:cubicBezTo>
                    <a:pt x="2" y="2"/>
                    <a:pt x="2" y="2"/>
                    <a:pt x="2" y="2"/>
                  </a:cubicBezTo>
                  <a:close/>
                  <a:moveTo>
                    <a:pt x="55" y="28"/>
                  </a:moveTo>
                  <a:cubicBezTo>
                    <a:pt x="53" y="28"/>
                    <a:pt x="50" y="28"/>
                    <a:pt x="49" y="30"/>
                  </a:cubicBezTo>
                  <a:cubicBezTo>
                    <a:pt x="47" y="31"/>
                    <a:pt x="46" y="33"/>
                    <a:pt x="45" y="36"/>
                  </a:cubicBezTo>
                  <a:cubicBezTo>
                    <a:pt x="45" y="38"/>
                    <a:pt x="46" y="40"/>
                    <a:pt x="47" y="42"/>
                  </a:cubicBezTo>
                  <a:cubicBezTo>
                    <a:pt x="49" y="44"/>
                    <a:pt x="51" y="45"/>
                    <a:pt x="53" y="45"/>
                  </a:cubicBezTo>
                  <a:cubicBezTo>
                    <a:pt x="55" y="45"/>
                    <a:pt x="57" y="45"/>
                    <a:pt x="59" y="43"/>
                  </a:cubicBezTo>
                  <a:cubicBezTo>
                    <a:pt x="61" y="42"/>
                    <a:pt x="62" y="40"/>
                    <a:pt x="62" y="38"/>
                  </a:cubicBezTo>
                  <a:cubicBezTo>
                    <a:pt x="62" y="35"/>
                    <a:pt x="62" y="33"/>
                    <a:pt x="60" y="31"/>
                  </a:cubicBezTo>
                  <a:cubicBezTo>
                    <a:pt x="59" y="30"/>
                    <a:pt x="57" y="28"/>
                    <a:pt x="55" y="28"/>
                  </a:cubicBezTo>
                  <a:close/>
                  <a:moveTo>
                    <a:pt x="46" y="27"/>
                  </a:moveTo>
                  <a:cubicBezTo>
                    <a:pt x="43" y="29"/>
                    <a:pt x="41" y="32"/>
                    <a:pt x="41" y="35"/>
                  </a:cubicBezTo>
                  <a:cubicBezTo>
                    <a:pt x="41" y="38"/>
                    <a:pt x="42" y="42"/>
                    <a:pt x="44" y="44"/>
                  </a:cubicBezTo>
                  <a:cubicBezTo>
                    <a:pt x="46" y="47"/>
                    <a:pt x="49" y="49"/>
                    <a:pt x="52" y="49"/>
                  </a:cubicBezTo>
                  <a:cubicBezTo>
                    <a:pt x="55" y="50"/>
                    <a:pt x="57" y="49"/>
                    <a:pt x="60" y="48"/>
                  </a:cubicBezTo>
                  <a:cubicBezTo>
                    <a:pt x="60" y="49"/>
                    <a:pt x="60" y="49"/>
                    <a:pt x="61" y="50"/>
                  </a:cubicBezTo>
                  <a:cubicBezTo>
                    <a:pt x="65" y="55"/>
                    <a:pt x="65" y="55"/>
                    <a:pt x="65" y="55"/>
                  </a:cubicBezTo>
                  <a:cubicBezTo>
                    <a:pt x="66" y="57"/>
                    <a:pt x="68" y="57"/>
                    <a:pt x="69" y="56"/>
                  </a:cubicBezTo>
                  <a:cubicBezTo>
                    <a:pt x="69" y="56"/>
                    <a:pt x="69" y="56"/>
                    <a:pt x="69" y="56"/>
                  </a:cubicBezTo>
                  <a:cubicBezTo>
                    <a:pt x="70" y="55"/>
                    <a:pt x="71" y="53"/>
                    <a:pt x="70" y="52"/>
                  </a:cubicBezTo>
                  <a:cubicBezTo>
                    <a:pt x="65" y="46"/>
                    <a:pt x="65" y="46"/>
                    <a:pt x="65" y="46"/>
                  </a:cubicBezTo>
                  <a:cubicBezTo>
                    <a:pt x="65" y="46"/>
                    <a:pt x="64" y="45"/>
                    <a:pt x="63" y="45"/>
                  </a:cubicBezTo>
                  <a:cubicBezTo>
                    <a:pt x="65" y="43"/>
                    <a:pt x="66" y="41"/>
                    <a:pt x="66" y="38"/>
                  </a:cubicBezTo>
                  <a:cubicBezTo>
                    <a:pt x="67" y="35"/>
                    <a:pt x="66" y="32"/>
                    <a:pt x="64" y="29"/>
                  </a:cubicBezTo>
                  <a:cubicBezTo>
                    <a:pt x="62" y="26"/>
                    <a:pt x="59" y="24"/>
                    <a:pt x="55" y="24"/>
                  </a:cubicBezTo>
                  <a:cubicBezTo>
                    <a:pt x="52" y="24"/>
                    <a:pt x="49" y="24"/>
                    <a:pt x="46" y="27"/>
                  </a:cubicBezTo>
                  <a:close/>
                  <a:moveTo>
                    <a:pt x="48" y="37"/>
                  </a:moveTo>
                  <a:cubicBezTo>
                    <a:pt x="49" y="34"/>
                    <a:pt x="53" y="32"/>
                    <a:pt x="57" y="31"/>
                  </a:cubicBezTo>
                  <a:cubicBezTo>
                    <a:pt x="53" y="28"/>
                    <a:pt x="47" y="32"/>
                    <a:pt x="48" y="37"/>
                  </a:cubicBezTo>
                  <a:close/>
                  <a:moveTo>
                    <a:pt x="58" y="17"/>
                  </a:moveTo>
                  <a:cubicBezTo>
                    <a:pt x="54" y="17"/>
                    <a:pt x="42" y="15"/>
                    <a:pt x="38" y="15"/>
                  </a:cubicBezTo>
                  <a:cubicBezTo>
                    <a:pt x="38" y="16"/>
                    <a:pt x="38" y="17"/>
                    <a:pt x="38" y="17"/>
                  </a:cubicBezTo>
                  <a:cubicBezTo>
                    <a:pt x="42" y="17"/>
                    <a:pt x="55" y="19"/>
                    <a:pt x="58" y="19"/>
                  </a:cubicBezTo>
                  <a:cubicBezTo>
                    <a:pt x="58" y="19"/>
                    <a:pt x="58" y="18"/>
                    <a:pt x="58" y="17"/>
                  </a:cubicBezTo>
                  <a:close/>
                  <a:moveTo>
                    <a:pt x="58" y="12"/>
                  </a:moveTo>
                  <a:cubicBezTo>
                    <a:pt x="54" y="12"/>
                    <a:pt x="42" y="10"/>
                    <a:pt x="38" y="10"/>
                  </a:cubicBezTo>
                  <a:cubicBezTo>
                    <a:pt x="38" y="11"/>
                    <a:pt x="38" y="11"/>
                    <a:pt x="38" y="12"/>
                  </a:cubicBezTo>
                  <a:cubicBezTo>
                    <a:pt x="42" y="12"/>
                    <a:pt x="55" y="14"/>
                    <a:pt x="58" y="14"/>
                  </a:cubicBezTo>
                  <a:cubicBezTo>
                    <a:pt x="58" y="13"/>
                    <a:pt x="58" y="12"/>
                    <a:pt x="58" y="12"/>
                  </a:cubicBezTo>
                  <a:close/>
                  <a:moveTo>
                    <a:pt x="8" y="40"/>
                  </a:moveTo>
                  <a:cubicBezTo>
                    <a:pt x="8" y="40"/>
                    <a:pt x="8" y="41"/>
                    <a:pt x="8" y="41"/>
                  </a:cubicBezTo>
                  <a:cubicBezTo>
                    <a:pt x="12" y="42"/>
                    <a:pt x="24" y="39"/>
                    <a:pt x="28" y="39"/>
                  </a:cubicBezTo>
                  <a:cubicBezTo>
                    <a:pt x="28" y="39"/>
                    <a:pt x="28" y="38"/>
                    <a:pt x="28" y="38"/>
                  </a:cubicBezTo>
                  <a:cubicBezTo>
                    <a:pt x="25" y="37"/>
                    <a:pt x="13" y="40"/>
                    <a:pt x="8" y="40"/>
                  </a:cubicBezTo>
                  <a:close/>
                  <a:moveTo>
                    <a:pt x="8" y="34"/>
                  </a:moveTo>
                  <a:cubicBezTo>
                    <a:pt x="8" y="34"/>
                    <a:pt x="8" y="35"/>
                    <a:pt x="8" y="35"/>
                  </a:cubicBezTo>
                  <a:cubicBezTo>
                    <a:pt x="12" y="36"/>
                    <a:pt x="24" y="33"/>
                    <a:pt x="28" y="33"/>
                  </a:cubicBezTo>
                  <a:cubicBezTo>
                    <a:pt x="28" y="33"/>
                    <a:pt x="28" y="32"/>
                    <a:pt x="28" y="32"/>
                  </a:cubicBezTo>
                  <a:cubicBezTo>
                    <a:pt x="25" y="31"/>
                    <a:pt x="13" y="34"/>
                    <a:pt x="8" y="34"/>
                  </a:cubicBezTo>
                  <a:close/>
                  <a:moveTo>
                    <a:pt x="8" y="28"/>
                  </a:moveTo>
                  <a:cubicBezTo>
                    <a:pt x="8" y="29"/>
                    <a:pt x="8" y="29"/>
                    <a:pt x="8" y="30"/>
                  </a:cubicBezTo>
                  <a:cubicBezTo>
                    <a:pt x="12" y="30"/>
                    <a:pt x="24" y="28"/>
                    <a:pt x="28" y="28"/>
                  </a:cubicBezTo>
                  <a:cubicBezTo>
                    <a:pt x="28" y="27"/>
                    <a:pt x="28" y="27"/>
                    <a:pt x="28" y="26"/>
                  </a:cubicBezTo>
                  <a:cubicBezTo>
                    <a:pt x="25" y="26"/>
                    <a:pt x="13" y="28"/>
                    <a:pt x="8" y="28"/>
                  </a:cubicBezTo>
                  <a:close/>
                  <a:moveTo>
                    <a:pt x="18" y="21"/>
                  </a:moveTo>
                  <a:cubicBezTo>
                    <a:pt x="18" y="21"/>
                    <a:pt x="18" y="22"/>
                    <a:pt x="18" y="22"/>
                  </a:cubicBezTo>
                  <a:cubicBezTo>
                    <a:pt x="20" y="22"/>
                    <a:pt x="24" y="21"/>
                    <a:pt x="28" y="22"/>
                  </a:cubicBezTo>
                  <a:cubicBezTo>
                    <a:pt x="28" y="21"/>
                    <a:pt x="28" y="20"/>
                    <a:pt x="28" y="20"/>
                  </a:cubicBezTo>
                  <a:cubicBezTo>
                    <a:pt x="25" y="20"/>
                    <a:pt x="21" y="20"/>
                    <a:pt x="18" y="21"/>
                  </a:cubicBezTo>
                  <a:close/>
                  <a:moveTo>
                    <a:pt x="18" y="16"/>
                  </a:moveTo>
                  <a:cubicBezTo>
                    <a:pt x="18" y="16"/>
                    <a:pt x="18" y="17"/>
                    <a:pt x="18" y="17"/>
                  </a:cubicBezTo>
                  <a:cubicBezTo>
                    <a:pt x="20" y="17"/>
                    <a:pt x="24" y="16"/>
                    <a:pt x="28" y="16"/>
                  </a:cubicBezTo>
                  <a:cubicBezTo>
                    <a:pt x="28" y="16"/>
                    <a:pt x="28" y="15"/>
                    <a:pt x="28" y="15"/>
                  </a:cubicBezTo>
                  <a:cubicBezTo>
                    <a:pt x="25" y="14"/>
                    <a:pt x="21" y="15"/>
                    <a:pt x="18" y="16"/>
                  </a:cubicBezTo>
                  <a:close/>
                  <a:moveTo>
                    <a:pt x="18" y="11"/>
                  </a:moveTo>
                  <a:cubicBezTo>
                    <a:pt x="18" y="12"/>
                    <a:pt x="18" y="13"/>
                    <a:pt x="18" y="13"/>
                  </a:cubicBezTo>
                  <a:cubicBezTo>
                    <a:pt x="20" y="13"/>
                    <a:pt x="24" y="12"/>
                    <a:pt x="28" y="12"/>
                  </a:cubicBezTo>
                  <a:cubicBezTo>
                    <a:pt x="28" y="12"/>
                    <a:pt x="28" y="11"/>
                    <a:pt x="28" y="10"/>
                  </a:cubicBezTo>
                  <a:cubicBezTo>
                    <a:pt x="25" y="10"/>
                    <a:pt x="21" y="11"/>
                    <a:pt x="18" y="11"/>
                  </a:cubicBezTo>
                  <a:close/>
                  <a:moveTo>
                    <a:pt x="8" y="11"/>
                  </a:moveTo>
                  <a:cubicBezTo>
                    <a:pt x="8" y="25"/>
                    <a:pt x="8" y="25"/>
                    <a:pt x="8" y="25"/>
                  </a:cubicBezTo>
                  <a:cubicBezTo>
                    <a:pt x="16" y="24"/>
                    <a:pt x="16" y="24"/>
                    <a:pt x="16" y="24"/>
                  </a:cubicBezTo>
                  <a:cubicBezTo>
                    <a:pt x="16" y="11"/>
                    <a:pt x="16" y="11"/>
                    <a:pt x="16" y="11"/>
                  </a:cubicBezTo>
                  <a:cubicBezTo>
                    <a:pt x="8" y="11"/>
                    <a:pt x="8" y="11"/>
                    <a:pt x="8" y="11"/>
                  </a:cubicBezTo>
                  <a:close/>
                  <a:moveTo>
                    <a:pt x="17" y="6"/>
                  </a:moveTo>
                  <a:cubicBezTo>
                    <a:pt x="13" y="7"/>
                    <a:pt x="9" y="7"/>
                    <a:pt x="4" y="7"/>
                  </a:cubicBezTo>
                  <a:cubicBezTo>
                    <a:pt x="4" y="45"/>
                    <a:pt x="4" y="45"/>
                    <a:pt x="4" y="45"/>
                  </a:cubicBezTo>
                  <a:cubicBezTo>
                    <a:pt x="9" y="45"/>
                    <a:pt x="13" y="45"/>
                    <a:pt x="17" y="44"/>
                  </a:cubicBezTo>
                  <a:cubicBezTo>
                    <a:pt x="22" y="44"/>
                    <a:pt x="27" y="43"/>
                    <a:pt x="30" y="44"/>
                  </a:cubicBezTo>
                  <a:cubicBezTo>
                    <a:pt x="30" y="6"/>
                    <a:pt x="30" y="6"/>
                    <a:pt x="30" y="6"/>
                  </a:cubicBezTo>
                  <a:cubicBezTo>
                    <a:pt x="28" y="5"/>
                    <a:pt x="23" y="6"/>
                    <a:pt x="17" y="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02"/>
            </a:p>
          </p:txBody>
        </p:sp>
      </p:grpSp>
      <p:pic>
        <p:nvPicPr>
          <p:cNvPr id="21"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2625" y="43805"/>
            <a:ext cx="1667520" cy="1667520"/>
          </a:xfrm>
          <a:prstGeom prst="rect">
            <a:avLst/>
          </a:prstGeom>
        </p:spPr>
      </p:pic>
      <p:sp>
        <p:nvSpPr>
          <p:cNvPr id="22" name="Rectangle 21"/>
          <p:cNvSpPr/>
          <p:nvPr/>
        </p:nvSpPr>
        <p:spPr>
          <a:xfrm>
            <a:off x="-47625" y="339725"/>
            <a:ext cx="9829800" cy="1077218"/>
          </a:xfrm>
          <a:prstGeom prst="rect">
            <a:avLst/>
          </a:prstGeom>
        </p:spPr>
        <p:txBody>
          <a:bodyPr wrap="square">
            <a:spAutoFit/>
          </a:bodyPr>
          <a:lstStyle/>
          <a:p>
            <a:pPr algn="ctr"/>
            <a:r>
              <a:rPr lang="vi-VN" sz="3200" dirty="0" smtClean="0">
                <a:latin typeface="Times New Roman" pitchFamily="18" charset="0"/>
                <a:cs typeface="Times New Roman" pitchFamily="18" charset="0"/>
              </a:rPr>
              <a:t>Bài này châm biếm hạng người nào trong xã hội? Theo em, hạng người như thế này ngày nay còn không?</a:t>
            </a:r>
            <a:endParaRPr lang="en-US" sz="3200" dirty="0">
              <a:latin typeface="Times New Roman" pitchFamily="18" charset="0"/>
              <a:cs typeface="Times New Roman" pitchFamily="18" charset="0"/>
            </a:endParaRPr>
          </a:p>
        </p:txBody>
      </p:sp>
      <p:sp>
        <p:nvSpPr>
          <p:cNvPr id="33" name="Rectangle 32"/>
          <p:cNvSpPr/>
          <p:nvPr/>
        </p:nvSpPr>
        <p:spPr>
          <a:xfrm>
            <a:off x="7038975" y="2483505"/>
            <a:ext cx="5334000" cy="523220"/>
          </a:xfrm>
          <a:prstGeom prst="rect">
            <a:avLst/>
          </a:prstGeom>
        </p:spPr>
        <p:txBody>
          <a:bodyPr wrap="square">
            <a:spAutoFit/>
          </a:bodyPr>
          <a:lstStyle/>
          <a:p>
            <a:r>
              <a:rPr lang="vi-VN" sz="2800" dirty="0" smtClean="0">
                <a:latin typeface="Times New Roman" pitchFamily="18" charset="0"/>
                <a:cs typeface="Times New Roman" pitchFamily="18" charset="0"/>
              </a:rPr>
              <a:t>Hình thức: Nói ngược</a:t>
            </a:r>
            <a:endParaRPr lang="en-US" sz="2800" dirty="0">
              <a:latin typeface="Times New Roman" pitchFamily="18" charset="0"/>
              <a:cs typeface="Times New Roman" pitchFamily="18" charset="0"/>
            </a:endParaRPr>
          </a:p>
        </p:txBody>
      </p:sp>
      <p:sp>
        <p:nvSpPr>
          <p:cNvPr id="34" name="Rectangle 33"/>
          <p:cNvSpPr/>
          <p:nvPr/>
        </p:nvSpPr>
        <p:spPr>
          <a:xfrm>
            <a:off x="7524750" y="3692525"/>
            <a:ext cx="5334000" cy="954107"/>
          </a:xfrm>
          <a:prstGeom prst="rect">
            <a:avLst/>
          </a:prstGeom>
        </p:spPr>
        <p:txBody>
          <a:bodyPr wrap="square">
            <a:spAutoFit/>
          </a:bodyPr>
          <a:lstStyle/>
          <a:p>
            <a:r>
              <a:rPr lang="vi-VN" sz="2800" dirty="0" smtClean="0">
                <a:latin typeface="Times New Roman" pitchFamily="18" charset="0"/>
                <a:cs typeface="Times New Roman" pitchFamily="18" charset="0"/>
              </a:rPr>
              <a:t>Chế giễu những hạng người nghiện ngập và lười biếng.</a:t>
            </a:r>
            <a:endParaRPr lang="en-US" sz="2800" dirty="0">
              <a:latin typeface="Times New Roman" pitchFamily="18" charset="0"/>
              <a:cs typeface="Times New Roman" pitchFamily="18" charset="0"/>
            </a:endParaRPr>
          </a:p>
        </p:txBody>
      </p:sp>
      <p:sp>
        <p:nvSpPr>
          <p:cNvPr id="35" name="Rectangle 34"/>
          <p:cNvSpPr/>
          <p:nvPr/>
        </p:nvSpPr>
        <p:spPr>
          <a:xfrm>
            <a:off x="7115175" y="5216525"/>
            <a:ext cx="5334000" cy="954107"/>
          </a:xfrm>
          <a:prstGeom prst="rect">
            <a:avLst/>
          </a:prstGeom>
        </p:spPr>
        <p:txBody>
          <a:bodyPr wrap="square">
            <a:spAutoFit/>
          </a:bodyPr>
          <a:lstStyle/>
          <a:p>
            <a:r>
              <a:rPr lang="vi-VN" sz="2800" dirty="0" smtClean="0">
                <a:latin typeface="Times New Roman" pitchFamily="18" charset="0"/>
                <a:cs typeface="Times New Roman" pitchFamily="18" charset="0"/>
              </a:rPr>
              <a:t>Hạng người này thời nào, nơi nào cũng có và cần phê phán.</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9931199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3" presetClass="path" presetSubtype="0" accel="50000" decel="50000" fill="hold" grpId="0" nodeType="clickEffect">
                                  <p:stCondLst>
                                    <p:cond delay="0"/>
                                  </p:stCondLst>
                                  <p:childTnLst>
                                    <p:animMotion origin="layout" path="M -2.00296E-6 5.26778E-7 L 0.17486 0.00746 " pathEditMode="relative" rAng="0" ptsTypes="AA">
                                      <p:cBhvr>
                                        <p:cTn id="12" dur="2000" fill="hold"/>
                                        <p:tgtEl>
                                          <p:spTgt spid="22"/>
                                        </p:tgtEl>
                                        <p:attrNameLst>
                                          <p:attrName>ppt_x</p:attrName>
                                          <p:attrName>ppt_y</p:attrName>
                                        </p:attrNameLst>
                                      </p:cBhvr>
                                      <p:rCtr x="87" y="4"/>
                                    </p:animMotion>
                                  </p:childTnLst>
                                </p:cTn>
                              </p:par>
                              <p:par>
                                <p:cTn id="13" presetID="63" presetClass="path" presetSubtype="0" accel="50000" decel="50000" fill="hold" nodeType="withEffect">
                                  <p:stCondLst>
                                    <p:cond delay="0"/>
                                  </p:stCondLst>
                                  <p:childTnLst>
                                    <p:animMotion origin="layout" path="M -1.46703E-6 1.59789E-6 L 0.19598 -0.00066 " pathEditMode="relative" rAng="0" ptsTypes="AA">
                                      <p:cBhvr>
                                        <p:cTn id="14" dur="2000" fill="hold"/>
                                        <p:tgtEl>
                                          <p:spTgt spid="21"/>
                                        </p:tgtEl>
                                        <p:attrNameLst>
                                          <p:attrName>ppt_x</p:attrName>
                                          <p:attrName>ppt_y</p:attrName>
                                        </p:attrNameLst>
                                      </p:cBhvr>
                                      <p:rCtr x="98" y="0"/>
                                    </p:animMotion>
                                  </p:childTnLst>
                                </p:cTn>
                              </p:par>
                              <p:par>
                                <p:cTn id="15" presetID="2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600" fill="hold"/>
                                        <p:tgtEl>
                                          <p:spTgt spid="5"/>
                                        </p:tgtEl>
                                        <p:attrNameLst>
                                          <p:attrName>ppt_w</p:attrName>
                                        </p:attrNameLst>
                                      </p:cBhvr>
                                      <p:tavLst>
                                        <p:tav tm="0">
                                          <p:val>
                                            <p:fltVal val="0"/>
                                          </p:val>
                                        </p:tav>
                                        <p:tav tm="100000">
                                          <p:val>
                                            <p:strVal val="#ppt_w"/>
                                          </p:val>
                                        </p:tav>
                                      </p:tavLst>
                                    </p:anim>
                                    <p:anim calcmode="lin" valueType="num">
                                      <p:cBhvr>
                                        <p:cTn id="18" dur="600" fill="hold"/>
                                        <p:tgtEl>
                                          <p:spTgt spid="5"/>
                                        </p:tgtEl>
                                        <p:attrNameLst>
                                          <p:attrName>ppt_h</p:attrName>
                                        </p:attrNameLst>
                                      </p:cBhvr>
                                      <p:tavLst>
                                        <p:tav tm="0">
                                          <p:val>
                                            <p:fltVal val="0"/>
                                          </p:val>
                                        </p:tav>
                                        <p:tav tm="100000">
                                          <p:val>
                                            <p:strVal val="#ppt_h"/>
                                          </p:val>
                                        </p:tav>
                                      </p:tavLst>
                                    </p:anim>
                                  </p:childTnLst>
                                </p:cTn>
                              </p:par>
                              <p:par>
                                <p:cTn id="19" presetID="8" presetClass="emph" presetSubtype="0" fill="hold" grpId="1" nodeType="withEffect">
                                  <p:stCondLst>
                                    <p:cond delay="0"/>
                                  </p:stCondLst>
                                  <p:childTnLst>
                                    <p:animRot by="21600000">
                                      <p:cBhvr>
                                        <p:cTn id="20" dur="700" fill="hold"/>
                                        <p:tgtEl>
                                          <p:spTgt spid="5"/>
                                        </p:tgtEl>
                                        <p:attrNameLst>
                                          <p:attrName>r</p:attrName>
                                        </p:attrNameLst>
                                      </p:cBhvr>
                                    </p:animRot>
                                  </p:childTnLst>
                                </p:cTn>
                              </p:par>
                              <p:par>
                                <p:cTn id="21" presetID="22" presetClass="entr" presetSubtype="8" fill="hold" nodeType="withEffect">
                                  <p:stCondLst>
                                    <p:cond delay="70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par>
                                <p:cTn id="24" presetID="22" presetClass="entr" presetSubtype="8" fill="hold" nodeType="withEffect">
                                  <p:stCondLst>
                                    <p:cond delay="70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nodeType="withEffect">
                                  <p:stCondLst>
                                    <p:cond delay="70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par>
                                <p:cTn id="30" presetID="23" presetClass="entr" presetSubtype="16" fill="hold" nodeType="withEffect">
                                  <p:stCondLst>
                                    <p:cond delay="100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110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childTnLst>
                                </p:cTn>
                              </p:par>
                              <p:par>
                                <p:cTn id="38" presetID="23" presetClass="entr" presetSubtype="16" fill="hold" nodeType="withEffect">
                                  <p:stCondLst>
                                    <p:cond delay="110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500" fill="hold"/>
                                        <p:tgtEl>
                                          <p:spTgt spid="33"/>
                                        </p:tgtEl>
                                        <p:attrNameLst>
                                          <p:attrName>ppt_x</p:attrName>
                                        </p:attrNameLst>
                                      </p:cBhvr>
                                      <p:tavLst>
                                        <p:tav tm="0">
                                          <p:val>
                                            <p:strVal val="#ppt_x"/>
                                          </p:val>
                                        </p:tav>
                                        <p:tav tm="100000">
                                          <p:val>
                                            <p:strVal val="#ppt_x"/>
                                          </p:val>
                                        </p:tav>
                                      </p:tavLst>
                                    </p:anim>
                                    <p:anim calcmode="lin" valueType="num">
                                      <p:cBhvr additive="base">
                                        <p:cTn id="47"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additive="base">
                                        <p:cTn id="52" dur="500" fill="hold"/>
                                        <p:tgtEl>
                                          <p:spTgt spid="34"/>
                                        </p:tgtEl>
                                        <p:attrNameLst>
                                          <p:attrName>ppt_x</p:attrName>
                                        </p:attrNameLst>
                                      </p:cBhvr>
                                      <p:tavLst>
                                        <p:tav tm="0">
                                          <p:val>
                                            <p:strVal val="#ppt_x"/>
                                          </p:val>
                                        </p:tav>
                                        <p:tav tm="100000">
                                          <p:val>
                                            <p:strVal val="#ppt_x"/>
                                          </p:val>
                                        </p:tav>
                                      </p:tavLst>
                                    </p:anim>
                                    <p:anim calcmode="lin" valueType="num">
                                      <p:cBhvr additive="base">
                                        <p:cTn id="53"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ppt_x"/>
                                          </p:val>
                                        </p:tav>
                                        <p:tav tm="100000">
                                          <p:val>
                                            <p:strVal val="#ppt_x"/>
                                          </p:val>
                                        </p:tav>
                                      </p:tavLst>
                                    </p:anim>
                                    <p:anim calcmode="lin" valueType="num">
                                      <p:cBhvr additive="base">
                                        <p:cTn id="59"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2" grpId="0"/>
      <p:bldP spid="22" grpId="1"/>
      <p:bldP spid="33" grpId="0"/>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0" y="2337161"/>
            <a:ext cx="3200400" cy="2574564"/>
            <a:chOff x="2867594" y="1626092"/>
            <a:chExt cx="3615605" cy="3098800"/>
          </a:xfrm>
        </p:grpSpPr>
        <p:graphicFrame>
          <p:nvGraphicFramePr>
            <p:cNvPr id="16" name="Chart 2"/>
            <p:cNvGraphicFramePr/>
            <p:nvPr>
              <p:extLst/>
            </p:nvPr>
          </p:nvGraphicFramePr>
          <p:xfrm>
            <a:off x="2867594" y="1626092"/>
            <a:ext cx="3615605" cy="3098800"/>
          </p:xfrm>
          <a:graphic>
            <a:graphicData uri="http://schemas.openxmlformats.org/drawingml/2006/chart">
              <c:chart xmlns:c="http://schemas.openxmlformats.org/drawingml/2006/chart" xmlns:r="http://schemas.openxmlformats.org/officeDocument/2006/relationships" r:id="rId3"/>
            </a:graphicData>
          </a:graphic>
        </p:graphicFrame>
        <p:sp>
          <p:nvSpPr>
            <p:cNvPr id="17" name="Freeform 35"/>
            <p:cNvSpPr>
              <a:spLocks noEditPoints="1"/>
            </p:cNvSpPr>
            <p:nvPr/>
          </p:nvSpPr>
          <p:spPr bwMode="auto">
            <a:xfrm>
              <a:off x="4363335" y="2910115"/>
              <a:ext cx="632421" cy="457087"/>
            </a:xfrm>
            <a:custGeom>
              <a:avLst/>
              <a:gdLst>
                <a:gd name="T0" fmla="*/ 135 w 157"/>
                <a:gd name="T1" fmla="*/ 46 h 106"/>
                <a:gd name="T2" fmla="*/ 136 w 157"/>
                <a:gd name="T3" fmla="*/ 37 h 106"/>
                <a:gd name="T4" fmla="*/ 99 w 157"/>
                <a:gd name="T5" fmla="*/ 0 h 106"/>
                <a:gd name="T6" fmla="*/ 73 w 157"/>
                <a:gd name="T7" fmla="*/ 18 h 106"/>
                <a:gd name="T8" fmla="*/ 45 w 157"/>
                <a:gd name="T9" fmla="*/ 8 h 106"/>
                <a:gd name="T10" fmla="*/ 19 w 157"/>
                <a:gd name="T11" fmla="*/ 39 h 106"/>
                <a:gd name="T12" fmla="*/ 20 w 157"/>
                <a:gd name="T13" fmla="*/ 47 h 106"/>
                <a:gd name="T14" fmla="*/ 0 w 157"/>
                <a:gd name="T15" fmla="*/ 75 h 106"/>
                <a:gd name="T16" fmla="*/ 31 w 157"/>
                <a:gd name="T17" fmla="*/ 106 h 106"/>
                <a:gd name="T18" fmla="*/ 126 w 157"/>
                <a:gd name="T19" fmla="*/ 106 h 106"/>
                <a:gd name="T20" fmla="*/ 157 w 157"/>
                <a:gd name="T21" fmla="*/ 75 h 106"/>
                <a:gd name="T22" fmla="*/ 135 w 157"/>
                <a:gd name="T23" fmla="*/ 46 h 106"/>
                <a:gd name="T24" fmla="*/ 120 w 157"/>
                <a:gd name="T25" fmla="*/ 100 h 106"/>
                <a:gd name="T26" fmla="*/ 79 w 157"/>
                <a:gd name="T27" fmla="*/ 100 h 106"/>
                <a:gd name="T28" fmla="*/ 103 w 157"/>
                <a:gd name="T29" fmla="*/ 75 h 106"/>
                <a:gd name="T30" fmla="*/ 102 w 157"/>
                <a:gd name="T31" fmla="*/ 72 h 106"/>
                <a:gd name="T32" fmla="*/ 92 w 157"/>
                <a:gd name="T33" fmla="*/ 72 h 106"/>
                <a:gd name="T34" fmla="*/ 92 w 157"/>
                <a:gd name="T35" fmla="*/ 68 h 106"/>
                <a:gd name="T36" fmla="*/ 92 w 157"/>
                <a:gd name="T37" fmla="*/ 37 h 106"/>
                <a:gd name="T38" fmla="*/ 90 w 157"/>
                <a:gd name="T39" fmla="*/ 35 h 106"/>
                <a:gd name="T40" fmla="*/ 64 w 157"/>
                <a:gd name="T41" fmla="*/ 35 h 106"/>
                <a:gd name="T42" fmla="*/ 62 w 157"/>
                <a:gd name="T43" fmla="*/ 37 h 106"/>
                <a:gd name="T44" fmla="*/ 62 w 157"/>
                <a:gd name="T45" fmla="*/ 68 h 106"/>
                <a:gd name="T46" fmla="*/ 62 w 157"/>
                <a:gd name="T47" fmla="*/ 73 h 106"/>
                <a:gd name="T48" fmla="*/ 51 w 157"/>
                <a:gd name="T49" fmla="*/ 73 h 106"/>
                <a:gd name="T50" fmla="*/ 50 w 157"/>
                <a:gd name="T51" fmla="*/ 76 h 106"/>
                <a:gd name="T52" fmla="*/ 75 w 157"/>
                <a:gd name="T53" fmla="*/ 100 h 106"/>
                <a:gd name="T54" fmla="*/ 38 w 157"/>
                <a:gd name="T55" fmla="*/ 100 h 106"/>
                <a:gd name="T56" fmla="*/ 11 w 157"/>
                <a:gd name="T57" fmla="*/ 74 h 106"/>
                <a:gd name="T58" fmla="*/ 29 w 157"/>
                <a:gd name="T59" fmla="*/ 50 h 106"/>
                <a:gd name="T60" fmla="*/ 28 w 157"/>
                <a:gd name="T61" fmla="*/ 44 h 106"/>
                <a:gd name="T62" fmla="*/ 50 w 157"/>
                <a:gd name="T63" fmla="*/ 17 h 106"/>
                <a:gd name="T64" fmla="*/ 74 w 157"/>
                <a:gd name="T65" fmla="*/ 29 h 106"/>
                <a:gd name="T66" fmla="*/ 97 w 157"/>
                <a:gd name="T67" fmla="*/ 10 h 106"/>
                <a:gd name="T68" fmla="*/ 128 w 157"/>
                <a:gd name="T69" fmla="*/ 42 h 106"/>
                <a:gd name="T70" fmla="*/ 127 w 157"/>
                <a:gd name="T71" fmla="*/ 49 h 106"/>
                <a:gd name="T72" fmla="*/ 147 w 157"/>
                <a:gd name="T73" fmla="*/ 74 h 106"/>
                <a:gd name="T74" fmla="*/ 120 w 157"/>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rgbClr val="5B8156"/>
            </a:solidFill>
            <a:ln>
              <a:noFill/>
            </a:ln>
          </p:spPr>
          <p:txBody>
            <a:bodyPr vert="horz" wrap="square" lIns="96413" tIns="48207" rIns="96413" bIns="48207" numCol="1" anchor="t" anchorCtr="0" compatLnSpc="1"/>
            <a:lstStyle/>
            <a:p>
              <a:endParaRPr lang="en-US" sz="2531">
                <a:solidFill>
                  <a:schemeClr val="bg1">
                    <a:lumMod val="50000"/>
                  </a:schemeClr>
                </a:solidFill>
              </a:endParaRPr>
            </a:p>
          </p:txBody>
        </p:sp>
        <p:sp>
          <p:nvSpPr>
            <p:cNvPr id="19" name="Freeform 34"/>
            <p:cNvSpPr/>
            <p:nvPr/>
          </p:nvSpPr>
          <p:spPr bwMode="auto">
            <a:xfrm>
              <a:off x="3646596" y="2284652"/>
              <a:ext cx="451737" cy="399325"/>
            </a:xfrm>
            <a:custGeom>
              <a:avLst/>
              <a:gdLst>
                <a:gd name="T0" fmla="*/ 136 w 136"/>
                <a:gd name="T1" fmla="*/ 48 h 120"/>
                <a:gd name="T2" fmla="*/ 68 w 136"/>
                <a:gd name="T3" fmla="*/ 0 h 120"/>
                <a:gd name="T4" fmla="*/ 0 w 136"/>
                <a:gd name="T5" fmla="*/ 48 h 120"/>
                <a:gd name="T6" fmla="*/ 37 w 136"/>
                <a:gd name="T7" fmla="*/ 91 h 120"/>
                <a:gd name="T8" fmla="*/ 22 w 136"/>
                <a:gd name="T9" fmla="*/ 120 h 120"/>
                <a:gd name="T10" fmla="*/ 73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6" y="0"/>
                    <a:pt x="68" y="0"/>
                  </a:cubicBezTo>
                  <a:cubicBezTo>
                    <a:pt x="31" y="0"/>
                    <a:pt x="0" y="22"/>
                    <a:pt x="0" y="48"/>
                  </a:cubicBezTo>
                  <a:cubicBezTo>
                    <a:pt x="0" y="67"/>
                    <a:pt x="15" y="83"/>
                    <a:pt x="37" y="91"/>
                  </a:cubicBezTo>
                  <a:cubicBezTo>
                    <a:pt x="38" y="96"/>
                    <a:pt x="37" y="106"/>
                    <a:pt x="22" y="120"/>
                  </a:cubicBezTo>
                  <a:cubicBezTo>
                    <a:pt x="22" y="120"/>
                    <a:pt x="54" y="111"/>
                    <a:pt x="73" y="96"/>
                  </a:cubicBezTo>
                  <a:cubicBezTo>
                    <a:pt x="108" y="94"/>
                    <a:pt x="136" y="73"/>
                    <a:pt x="136" y="48"/>
                  </a:cubicBezTo>
                  <a:close/>
                </a:path>
              </a:pathLst>
            </a:custGeom>
            <a:solidFill>
              <a:schemeClr val="bg1"/>
            </a:solidFill>
            <a:ln>
              <a:noFill/>
            </a:ln>
          </p:spPr>
          <p:txBody>
            <a:bodyPr vert="horz" wrap="square" lIns="96413" tIns="48207" rIns="96413" bIns="48207" numCol="1" anchor="t" anchorCtr="0" compatLnSpc="1"/>
            <a:lstStyle/>
            <a:p>
              <a:endParaRPr lang="en-US" sz="2531">
                <a:solidFill>
                  <a:schemeClr val="bg1">
                    <a:lumMod val="50000"/>
                  </a:schemeClr>
                </a:solidFill>
              </a:endParaRPr>
            </a:p>
          </p:txBody>
        </p:sp>
        <p:sp>
          <p:nvSpPr>
            <p:cNvPr id="20" name="Freeform 64"/>
            <p:cNvSpPr>
              <a:spLocks noEditPoints="1"/>
            </p:cNvSpPr>
            <p:nvPr/>
          </p:nvSpPr>
          <p:spPr bwMode="auto">
            <a:xfrm>
              <a:off x="3707645" y="3767641"/>
              <a:ext cx="407155" cy="388753"/>
            </a:xfrm>
            <a:custGeom>
              <a:avLst/>
              <a:gdLst>
                <a:gd name="T0" fmla="*/ 125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40 w 133"/>
                <a:gd name="T13" fmla="*/ 118 h 127"/>
                <a:gd name="T14" fmla="*/ 40 w 133"/>
                <a:gd name="T15" fmla="*/ 127 h 127"/>
                <a:gd name="T16" fmla="*/ 53 w 133"/>
                <a:gd name="T17" fmla="*/ 127 h 127"/>
                <a:gd name="T18" fmla="*/ 80 w 133"/>
                <a:gd name="T19" fmla="*/ 127 h 127"/>
                <a:gd name="T20" fmla="*/ 94 w 133"/>
                <a:gd name="T21" fmla="*/ 127 h 127"/>
                <a:gd name="T22" fmla="*/ 94 w 133"/>
                <a:gd name="T23" fmla="*/ 118 h 127"/>
                <a:gd name="T24" fmla="*/ 80 w 133"/>
                <a:gd name="T25" fmla="*/ 100 h 127"/>
                <a:gd name="T26" fmla="*/ 125 w 133"/>
                <a:gd name="T27" fmla="*/ 100 h 127"/>
                <a:gd name="T28" fmla="*/ 133 w 133"/>
                <a:gd name="T29" fmla="*/ 91 h 127"/>
                <a:gd name="T30" fmla="*/ 133 w 133"/>
                <a:gd name="T31" fmla="*/ 9 h 127"/>
                <a:gd name="T32" fmla="*/ 125 w 133"/>
                <a:gd name="T33" fmla="*/ 0 h 127"/>
                <a:gd name="T34" fmla="*/ 60 w 133"/>
                <a:gd name="T35" fmla="*/ 89 h 127"/>
                <a:gd name="T36" fmla="*/ 67 w 133"/>
                <a:gd name="T37" fmla="*/ 82 h 127"/>
                <a:gd name="T38" fmla="*/ 75 w 133"/>
                <a:gd name="T39" fmla="*/ 89 h 127"/>
                <a:gd name="T40" fmla="*/ 67 w 133"/>
                <a:gd name="T41" fmla="*/ 97 h 127"/>
                <a:gd name="T42" fmla="*/ 60 w 133"/>
                <a:gd name="T43" fmla="*/ 89 h 127"/>
                <a:gd name="T44" fmla="*/ 124 w 133"/>
                <a:gd name="T45" fmla="*/ 79 h 127"/>
                <a:gd name="T46" fmla="*/ 10 w 133"/>
                <a:gd name="T47" fmla="*/ 79 h 127"/>
                <a:gd name="T48" fmla="*/ 10 w 133"/>
                <a:gd name="T49" fmla="*/ 10 h 127"/>
                <a:gd name="T50" fmla="*/ 124 w 133"/>
                <a:gd name="T51" fmla="*/ 10 h 127"/>
                <a:gd name="T52" fmla="*/ 124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solidFill>
              <a:schemeClr val="bg1"/>
            </a:solidFill>
            <a:ln>
              <a:noFill/>
            </a:ln>
          </p:spPr>
          <p:txBody>
            <a:bodyPr vert="horz" wrap="square" lIns="96413" tIns="48207" rIns="96413" bIns="48207" numCol="1" anchor="t" anchorCtr="0" compatLnSpc="1"/>
            <a:lstStyle/>
            <a:p>
              <a:endParaRPr lang="en-US" sz="2531">
                <a:solidFill>
                  <a:schemeClr val="bg1">
                    <a:lumMod val="50000"/>
                  </a:schemeClr>
                </a:solidFill>
              </a:endParaRPr>
            </a:p>
          </p:txBody>
        </p:sp>
        <p:grpSp>
          <p:nvGrpSpPr>
            <p:cNvPr id="21" name="Group 12"/>
            <p:cNvGrpSpPr/>
            <p:nvPr/>
          </p:nvGrpSpPr>
          <p:grpSpPr>
            <a:xfrm>
              <a:off x="5334000" y="3762110"/>
              <a:ext cx="389342" cy="339426"/>
              <a:chOff x="7540014" y="4306907"/>
              <a:chExt cx="389342" cy="339426"/>
            </a:xfrm>
            <a:solidFill>
              <a:schemeClr val="bg1"/>
            </a:solidFill>
          </p:grpSpPr>
          <p:sp>
            <p:nvSpPr>
              <p:cNvPr id="26"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w="9525">
                <a:noFill/>
                <a:round/>
              </a:ln>
            </p:spPr>
            <p:txBody>
              <a:bodyPr vert="horz" wrap="square" lIns="96413" tIns="48207" rIns="96413" bIns="48207" numCol="1" anchor="t" anchorCtr="0" compatLnSpc="1"/>
              <a:lstStyle/>
              <a:p>
                <a:endParaRPr lang="en-US" sz="2531">
                  <a:solidFill>
                    <a:schemeClr val="bg1">
                      <a:lumMod val="50000"/>
                    </a:schemeClr>
                  </a:solidFill>
                </a:endParaRPr>
              </a:p>
            </p:txBody>
          </p:sp>
          <p:sp>
            <p:nvSpPr>
              <p:cNvPr id="27"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w="9525">
                <a:noFill/>
                <a:round/>
              </a:ln>
            </p:spPr>
            <p:txBody>
              <a:bodyPr vert="horz" wrap="square" lIns="96413" tIns="48207" rIns="96413" bIns="48207" numCol="1" anchor="t" anchorCtr="0" compatLnSpc="1"/>
              <a:lstStyle/>
              <a:p>
                <a:endParaRPr lang="en-US" sz="2531">
                  <a:solidFill>
                    <a:schemeClr val="bg1">
                      <a:lumMod val="50000"/>
                    </a:schemeClr>
                  </a:solidFill>
                </a:endParaRPr>
              </a:p>
            </p:txBody>
          </p:sp>
          <p:sp>
            <p:nvSpPr>
              <p:cNvPr id="28"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w="9525">
                <a:noFill/>
                <a:round/>
              </a:ln>
            </p:spPr>
            <p:txBody>
              <a:bodyPr vert="horz" wrap="square" lIns="96413" tIns="48207" rIns="96413" bIns="48207" numCol="1" anchor="t" anchorCtr="0" compatLnSpc="1"/>
              <a:lstStyle/>
              <a:p>
                <a:endParaRPr lang="en-US" sz="2531">
                  <a:solidFill>
                    <a:schemeClr val="bg1">
                      <a:lumMod val="50000"/>
                    </a:schemeClr>
                  </a:solidFill>
                </a:endParaRPr>
              </a:p>
            </p:txBody>
          </p:sp>
          <p:sp>
            <p:nvSpPr>
              <p:cNvPr id="29"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w="9525">
                <a:noFill/>
                <a:round/>
              </a:ln>
            </p:spPr>
            <p:txBody>
              <a:bodyPr vert="horz" wrap="square" lIns="96413" tIns="48207" rIns="96413" bIns="48207" numCol="1" anchor="t" anchorCtr="0" compatLnSpc="1"/>
              <a:lstStyle/>
              <a:p>
                <a:endParaRPr lang="en-US" sz="2531">
                  <a:solidFill>
                    <a:schemeClr val="bg1">
                      <a:lumMod val="50000"/>
                    </a:schemeClr>
                  </a:solidFill>
                </a:endParaRPr>
              </a:p>
            </p:txBody>
          </p:sp>
          <p:sp>
            <p:nvSpPr>
              <p:cNvPr id="30"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w="9525">
                <a:noFill/>
                <a:round/>
              </a:ln>
            </p:spPr>
            <p:txBody>
              <a:bodyPr vert="horz" wrap="square" lIns="96413" tIns="48207" rIns="96413" bIns="48207" numCol="1" anchor="t" anchorCtr="0" compatLnSpc="1"/>
              <a:lstStyle/>
              <a:p>
                <a:endParaRPr lang="en-US" sz="2531">
                  <a:solidFill>
                    <a:schemeClr val="bg1">
                      <a:lumMod val="50000"/>
                    </a:schemeClr>
                  </a:solidFill>
                </a:endParaRPr>
              </a:p>
            </p:txBody>
          </p:sp>
          <p:sp>
            <p:nvSpPr>
              <p:cNvPr id="31"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w="9525">
                <a:noFill/>
                <a:round/>
              </a:ln>
            </p:spPr>
            <p:txBody>
              <a:bodyPr vert="horz" wrap="square" lIns="96413" tIns="48207" rIns="96413" bIns="48207" numCol="1" anchor="t" anchorCtr="0" compatLnSpc="1"/>
              <a:lstStyle/>
              <a:p>
                <a:endParaRPr lang="en-US" sz="2531">
                  <a:solidFill>
                    <a:schemeClr val="bg1">
                      <a:lumMod val="50000"/>
                    </a:schemeClr>
                  </a:solidFill>
                </a:endParaRPr>
              </a:p>
            </p:txBody>
          </p:sp>
          <p:sp>
            <p:nvSpPr>
              <p:cNvPr id="32"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w="9525">
                <a:noFill/>
                <a:round/>
              </a:ln>
            </p:spPr>
            <p:txBody>
              <a:bodyPr vert="horz" wrap="square" lIns="96413" tIns="48207" rIns="96413" bIns="48207" numCol="1" anchor="t" anchorCtr="0" compatLnSpc="1"/>
              <a:lstStyle/>
              <a:p>
                <a:endParaRPr lang="en-US" sz="2531">
                  <a:solidFill>
                    <a:schemeClr val="bg1">
                      <a:lumMod val="50000"/>
                    </a:schemeClr>
                  </a:solidFill>
                </a:endParaRPr>
              </a:p>
            </p:txBody>
          </p:sp>
          <p:sp>
            <p:nvSpPr>
              <p:cNvPr id="33" name="Rectangle 117"/>
              <p:cNvSpPr>
                <a:spLocks noChangeArrowheads="1"/>
              </p:cNvSpPr>
              <p:nvPr/>
            </p:nvSpPr>
            <p:spPr bwMode="auto">
              <a:xfrm>
                <a:off x="7589930" y="4421713"/>
                <a:ext cx="109814" cy="17471"/>
              </a:xfrm>
              <a:prstGeom prst="rect">
                <a:avLst/>
              </a:prstGeom>
              <a:grpFill/>
              <a:ln w="9525">
                <a:noFill/>
                <a:miter lim="800000"/>
              </a:ln>
            </p:spPr>
            <p:txBody>
              <a:bodyPr vert="horz" wrap="square" lIns="96413" tIns="48207" rIns="96413" bIns="48207" numCol="1" anchor="t" anchorCtr="0" compatLnSpc="1"/>
              <a:lstStyle/>
              <a:p>
                <a:endParaRPr lang="en-US" sz="2531">
                  <a:solidFill>
                    <a:schemeClr val="bg1">
                      <a:lumMod val="50000"/>
                    </a:schemeClr>
                  </a:solidFill>
                </a:endParaRPr>
              </a:p>
            </p:txBody>
          </p:sp>
          <p:sp>
            <p:nvSpPr>
              <p:cNvPr id="34" name="Rectangle 118"/>
              <p:cNvSpPr>
                <a:spLocks noChangeArrowheads="1"/>
              </p:cNvSpPr>
              <p:nvPr/>
            </p:nvSpPr>
            <p:spPr bwMode="auto">
              <a:xfrm>
                <a:off x="7589930" y="4461645"/>
                <a:ext cx="109814" cy="17471"/>
              </a:xfrm>
              <a:prstGeom prst="rect">
                <a:avLst/>
              </a:prstGeom>
              <a:grpFill/>
              <a:ln w="9525">
                <a:noFill/>
                <a:miter lim="800000"/>
              </a:ln>
            </p:spPr>
            <p:txBody>
              <a:bodyPr vert="horz" wrap="square" lIns="96413" tIns="48207" rIns="96413" bIns="48207" numCol="1" anchor="t" anchorCtr="0" compatLnSpc="1"/>
              <a:lstStyle/>
              <a:p>
                <a:endParaRPr lang="en-US" sz="2531">
                  <a:solidFill>
                    <a:schemeClr val="bg1">
                      <a:lumMod val="50000"/>
                    </a:schemeClr>
                  </a:solidFill>
                </a:endParaRPr>
              </a:p>
            </p:txBody>
          </p:sp>
          <p:sp>
            <p:nvSpPr>
              <p:cNvPr id="35" name="Rectangle 119"/>
              <p:cNvSpPr>
                <a:spLocks noChangeArrowheads="1"/>
              </p:cNvSpPr>
              <p:nvPr/>
            </p:nvSpPr>
            <p:spPr bwMode="auto">
              <a:xfrm>
                <a:off x="7589930" y="4506569"/>
                <a:ext cx="109814" cy="14975"/>
              </a:xfrm>
              <a:prstGeom prst="rect">
                <a:avLst/>
              </a:prstGeom>
              <a:grpFill/>
              <a:ln w="9525">
                <a:noFill/>
                <a:miter lim="800000"/>
              </a:ln>
            </p:spPr>
            <p:txBody>
              <a:bodyPr vert="horz" wrap="square" lIns="96413" tIns="48207" rIns="96413" bIns="48207" numCol="1" anchor="t" anchorCtr="0" compatLnSpc="1"/>
              <a:lstStyle/>
              <a:p>
                <a:endParaRPr lang="en-US" sz="2531">
                  <a:solidFill>
                    <a:schemeClr val="bg1">
                      <a:lumMod val="50000"/>
                    </a:schemeClr>
                  </a:solidFill>
                </a:endParaRPr>
              </a:p>
            </p:txBody>
          </p:sp>
          <p:sp>
            <p:nvSpPr>
              <p:cNvPr id="36" name="Rectangle 120"/>
              <p:cNvSpPr>
                <a:spLocks noChangeArrowheads="1"/>
              </p:cNvSpPr>
              <p:nvPr/>
            </p:nvSpPr>
            <p:spPr bwMode="auto">
              <a:xfrm>
                <a:off x="7589930" y="4548998"/>
                <a:ext cx="109814" cy="17471"/>
              </a:xfrm>
              <a:prstGeom prst="rect">
                <a:avLst/>
              </a:prstGeom>
              <a:grpFill/>
              <a:ln w="9525">
                <a:noFill/>
                <a:miter lim="800000"/>
              </a:ln>
            </p:spPr>
            <p:txBody>
              <a:bodyPr vert="horz" wrap="square" lIns="96413" tIns="48207" rIns="96413" bIns="48207" numCol="1" anchor="t" anchorCtr="0" compatLnSpc="1"/>
              <a:lstStyle/>
              <a:p>
                <a:endParaRPr lang="en-US" sz="2531">
                  <a:solidFill>
                    <a:schemeClr val="bg1">
                      <a:lumMod val="50000"/>
                    </a:schemeClr>
                  </a:solidFill>
                </a:endParaRPr>
              </a:p>
            </p:txBody>
          </p:sp>
        </p:grpSp>
        <p:grpSp>
          <p:nvGrpSpPr>
            <p:cNvPr id="22" name="Group 24"/>
            <p:cNvGrpSpPr/>
            <p:nvPr/>
          </p:nvGrpSpPr>
          <p:grpSpPr>
            <a:xfrm>
              <a:off x="5257800" y="2235161"/>
              <a:ext cx="431769" cy="429274"/>
              <a:chOff x="6559551" y="1588"/>
              <a:chExt cx="274637" cy="273050"/>
            </a:xfrm>
            <a:solidFill>
              <a:schemeClr val="bg1"/>
            </a:solidFill>
          </p:grpSpPr>
          <p:sp>
            <p:nvSpPr>
              <p:cNvPr id="23" name="Freeform 126"/>
              <p:cNvSpPr>
                <a:spLocks noEditPoints="1"/>
              </p:cNvSpPr>
              <p:nvPr/>
            </p:nvSpPr>
            <p:spPr bwMode="auto">
              <a:xfrm>
                <a:off x="6704013" y="65088"/>
                <a:ext cx="130175" cy="209550"/>
              </a:xfrm>
              <a:custGeom>
                <a:avLst/>
                <a:gdLst>
                  <a:gd name="T0" fmla="*/ 0 w 82"/>
                  <a:gd name="T1" fmla="*/ 34 h 132"/>
                  <a:gd name="T2" fmla="*/ 0 w 82"/>
                  <a:gd name="T3" fmla="*/ 132 h 132"/>
                  <a:gd name="T4" fmla="*/ 82 w 82"/>
                  <a:gd name="T5" fmla="*/ 99 h 132"/>
                  <a:gd name="T6" fmla="*/ 82 w 82"/>
                  <a:gd name="T7" fmla="*/ 0 h 132"/>
                  <a:gd name="T8" fmla="*/ 0 w 82"/>
                  <a:gd name="T9" fmla="*/ 34 h 132"/>
                  <a:gd name="T10" fmla="*/ 76 w 82"/>
                  <a:gd name="T11" fmla="*/ 10 h 132"/>
                  <a:gd name="T12" fmla="*/ 76 w 82"/>
                  <a:gd name="T13" fmla="*/ 94 h 132"/>
                  <a:gd name="T14" fmla="*/ 5 w 82"/>
                  <a:gd name="T15" fmla="*/ 66 h 132"/>
                  <a:gd name="T16" fmla="*/ 5 w 82"/>
                  <a:gd name="T17" fmla="*/ 38 h 132"/>
                  <a:gd name="T18" fmla="*/ 76 w 82"/>
                  <a:gd name="T19" fmla="*/ 10 h 132"/>
                  <a:gd name="T20" fmla="*/ 5 w 82"/>
                  <a:gd name="T21" fmla="*/ 70 h 132"/>
                  <a:gd name="T22" fmla="*/ 73 w 82"/>
                  <a:gd name="T23" fmla="*/ 96 h 132"/>
                  <a:gd name="T24" fmla="*/ 5 w 82"/>
                  <a:gd name="T25" fmla="*/ 124 h 132"/>
                  <a:gd name="T26" fmla="*/ 5 w 82"/>
                  <a:gd name="T27" fmla="*/ 7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132">
                    <a:moveTo>
                      <a:pt x="0" y="34"/>
                    </a:moveTo>
                    <a:lnTo>
                      <a:pt x="0" y="132"/>
                    </a:lnTo>
                    <a:lnTo>
                      <a:pt x="82" y="99"/>
                    </a:lnTo>
                    <a:lnTo>
                      <a:pt x="82" y="0"/>
                    </a:lnTo>
                    <a:lnTo>
                      <a:pt x="0" y="34"/>
                    </a:lnTo>
                    <a:close/>
                    <a:moveTo>
                      <a:pt x="76" y="10"/>
                    </a:moveTo>
                    <a:lnTo>
                      <a:pt x="76" y="94"/>
                    </a:lnTo>
                    <a:lnTo>
                      <a:pt x="5" y="66"/>
                    </a:lnTo>
                    <a:lnTo>
                      <a:pt x="5" y="38"/>
                    </a:lnTo>
                    <a:lnTo>
                      <a:pt x="76" y="10"/>
                    </a:lnTo>
                    <a:close/>
                    <a:moveTo>
                      <a:pt x="5" y="70"/>
                    </a:moveTo>
                    <a:lnTo>
                      <a:pt x="73" y="96"/>
                    </a:lnTo>
                    <a:lnTo>
                      <a:pt x="5" y="124"/>
                    </a:lnTo>
                    <a:lnTo>
                      <a:pt x="5" y="70"/>
                    </a:lnTo>
                    <a:close/>
                  </a:path>
                </a:pathLst>
              </a:custGeom>
              <a:grpFill/>
              <a:ln w="9525">
                <a:noFill/>
                <a:round/>
              </a:ln>
            </p:spPr>
            <p:txBody>
              <a:bodyPr vert="horz" wrap="square" lIns="96413" tIns="48207" rIns="96413" bIns="48207" numCol="1" anchor="t" anchorCtr="0" compatLnSpc="1"/>
              <a:lstStyle/>
              <a:p>
                <a:endParaRPr lang="en-US" sz="2531">
                  <a:solidFill>
                    <a:schemeClr val="bg1">
                      <a:lumMod val="50000"/>
                    </a:schemeClr>
                  </a:solidFill>
                </a:endParaRPr>
              </a:p>
            </p:txBody>
          </p:sp>
          <p:sp>
            <p:nvSpPr>
              <p:cNvPr id="24" name="Freeform 127"/>
              <p:cNvSpPr/>
              <p:nvPr/>
            </p:nvSpPr>
            <p:spPr bwMode="auto">
              <a:xfrm>
                <a:off x="6559551" y="65088"/>
                <a:ext cx="128588" cy="209550"/>
              </a:xfrm>
              <a:custGeom>
                <a:avLst/>
                <a:gdLst>
                  <a:gd name="T0" fmla="*/ 0 w 81"/>
                  <a:gd name="T1" fmla="*/ 99 h 132"/>
                  <a:gd name="T2" fmla="*/ 81 w 81"/>
                  <a:gd name="T3" fmla="*/ 132 h 132"/>
                  <a:gd name="T4" fmla="*/ 81 w 81"/>
                  <a:gd name="T5" fmla="*/ 34 h 132"/>
                  <a:gd name="T6" fmla="*/ 0 w 81"/>
                  <a:gd name="T7" fmla="*/ 0 h 132"/>
                  <a:gd name="T8" fmla="*/ 0 w 81"/>
                  <a:gd name="T9" fmla="*/ 99 h 132"/>
                </a:gdLst>
                <a:ahLst/>
                <a:cxnLst>
                  <a:cxn ang="0">
                    <a:pos x="T0" y="T1"/>
                  </a:cxn>
                  <a:cxn ang="0">
                    <a:pos x="T2" y="T3"/>
                  </a:cxn>
                  <a:cxn ang="0">
                    <a:pos x="T4" y="T5"/>
                  </a:cxn>
                  <a:cxn ang="0">
                    <a:pos x="T6" y="T7"/>
                  </a:cxn>
                  <a:cxn ang="0">
                    <a:pos x="T8" y="T9"/>
                  </a:cxn>
                </a:cxnLst>
                <a:rect l="0" t="0" r="r" b="b"/>
                <a:pathLst>
                  <a:path w="81" h="132">
                    <a:moveTo>
                      <a:pt x="0" y="99"/>
                    </a:moveTo>
                    <a:lnTo>
                      <a:pt x="81" y="132"/>
                    </a:lnTo>
                    <a:lnTo>
                      <a:pt x="81" y="34"/>
                    </a:lnTo>
                    <a:lnTo>
                      <a:pt x="0" y="0"/>
                    </a:lnTo>
                    <a:lnTo>
                      <a:pt x="0" y="99"/>
                    </a:lnTo>
                    <a:close/>
                  </a:path>
                </a:pathLst>
              </a:custGeom>
              <a:grpFill/>
              <a:ln w="9525">
                <a:noFill/>
                <a:round/>
              </a:ln>
            </p:spPr>
            <p:txBody>
              <a:bodyPr vert="horz" wrap="square" lIns="96413" tIns="48207" rIns="96413" bIns="48207" numCol="1" anchor="t" anchorCtr="0" compatLnSpc="1"/>
              <a:lstStyle/>
              <a:p>
                <a:endParaRPr lang="en-US" sz="2531">
                  <a:solidFill>
                    <a:schemeClr val="bg1">
                      <a:lumMod val="50000"/>
                    </a:schemeClr>
                  </a:solidFill>
                </a:endParaRPr>
              </a:p>
            </p:txBody>
          </p:sp>
          <p:sp>
            <p:nvSpPr>
              <p:cNvPr id="25" name="Freeform 128"/>
              <p:cNvSpPr>
                <a:spLocks noEditPoints="1"/>
              </p:cNvSpPr>
              <p:nvPr/>
            </p:nvSpPr>
            <p:spPr bwMode="auto">
              <a:xfrm>
                <a:off x="6567488" y="1588"/>
                <a:ext cx="263525" cy="104775"/>
              </a:xfrm>
              <a:custGeom>
                <a:avLst/>
                <a:gdLst>
                  <a:gd name="T0" fmla="*/ 82 w 166"/>
                  <a:gd name="T1" fmla="*/ 0 h 66"/>
                  <a:gd name="T2" fmla="*/ 0 w 166"/>
                  <a:gd name="T3" fmla="*/ 32 h 66"/>
                  <a:gd name="T4" fmla="*/ 80 w 166"/>
                  <a:gd name="T5" fmla="*/ 66 h 66"/>
                  <a:gd name="T6" fmla="*/ 166 w 166"/>
                  <a:gd name="T7" fmla="*/ 32 h 66"/>
                  <a:gd name="T8" fmla="*/ 82 w 166"/>
                  <a:gd name="T9" fmla="*/ 0 h 66"/>
                  <a:gd name="T10" fmla="*/ 82 w 166"/>
                  <a:gd name="T11" fmla="*/ 6 h 66"/>
                  <a:gd name="T12" fmla="*/ 151 w 166"/>
                  <a:gd name="T13" fmla="*/ 32 h 66"/>
                  <a:gd name="T14" fmla="*/ 82 w 166"/>
                  <a:gd name="T15" fmla="*/ 59 h 66"/>
                  <a:gd name="T16" fmla="*/ 82 w 166"/>
                  <a:gd name="T17" fmla="*/ 6 h 66"/>
                  <a:gd name="T18" fmla="*/ 78 w 166"/>
                  <a:gd name="T19" fmla="*/ 7 h 66"/>
                  <a:gd name="T20" fmla="*/ 78 w 166"/>
                  <a:gd name="T21" fmla="*/ 59 h 66"/>
                  <a:gd name="T22" fmla="*/ 15 w 166"/>
                  <a:gd name="T23" fmla="*/ 32 h 66"/>
                  <a:gd name="T24" fmla="*/ 78 w 166"/>
                  <a:gd name="T25" fmla="*/ 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66">
                    <a:moveTo>
                      <a:pt x="82" y="0"/>
                    </a:moveTo>
                    <a:lnTo>
                      <a:pt x="0" y="32"/>
                    </a:lnTo>
                    <a:lnTo>
                      <a:pt x="80" y="66"/>
                    </a:lnTo>
                    <a:lnTo>
                      <a:pt x="166" y="32"/>
                    </a:lnTo>
                    <a:lnTo>
                      <a:pt x="82" y="0"/>
                    </a:lnTo>
                    <a:close/>
                    <a:moveTo>
                      <a:pt x="82" y="6"/>
                    </a:moveTo>
                    <a:lnTo>
                      <a:pt x="151" y="32"/>
                    </a:lnTo>
                    <a:lnTo>
                      <a:pt x="82" y="59"/>
                    </a:lnTo>
                    <a:lnTo>
                      <a:pt x="82" y="6"/>
                    </a:lnTo>
                    <a:close/>
                    <a:moveTo>
                      <a:pt x="78" y="7"/>
                    </a:moveTo>
                    <a:lnTo>
                      <a:pt x="78" y="59"/>
                    </a:lnTo>
                    <a:lnTo>
                      <a:pt x="15" y="32"/>
                    </a:lnTo>
                    <a:lnTo>
                      <a:pt x="78" y="7"/>
                    </a:lnTo>
                    <a:close/>
                  </a:path>
                </a:pathLst>
              </a:custGeom>
              <a:grpFill/>
              <a:ln w="9525">
                <a:noFill/>
                <a:round/>
              </a:ln>
            </p:spPr>
            <p:txBody>
              <a:bodyPr vert="horz" wrap="square" lIns="96413" tIns="48207" rIns="96413" bIns="48207" numCol="1" anchor="t" anchorCtr="0" compatLnSpc="1"/>
              <a:lstStyle/>
              <a:p>
                <a:endParaRPr lang="en-US" sz="2531">
                  <a:solidFill>
                    <a:schemeClr val="bg1">
                      <a:lumMod val="50000"/>
                    </a:schemeClr>
                  </a:solidFill>
                </a:endParaRPr>
              </a:p>
            </p:txBody>
          </p:sp>
        </p:grpSp>
      </p:grpSp>
      <p:grpSp>
        <p:nvGrpSpPr>
          <p:cNvPr id="37" name="Group 13"/>
          <p:cNvGrpSpPr/>
          <p:nvPr/>
        </p:nvGrpSpPr>
        <p:grpSpPr bwMode="auto">
          <a:xfrm>
            <a:off x="3305175" y="4683125"/>
            <a:ext cx="840266" cy="840266"/>
            <a:chOff x="7891737" y="4601650"/>
            <a:chExt cx="755703" cy="755703"/>
          </a:xfrm>
        </p:grpSpPr>
        <p:sp>
          <p:nvSpPr>
            <p:cNvPr id="38" name="Oval 20"/>
            <p:cNvSpPr/>
            <p:nvPr/>
          </p:nvSpPr>
          <p:spPr>
            <a:xfrm>
              <a:off x="7891737" y="4601650"/>
              <a:ext cx="755703" cy="7557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lnSpc>
                  <a:spcPct val="120000"/>
                </a:lnSpc>
                <a:defRPr/>
              </a:pPr>
              <a:endParaRPr lang="en-GB" sz="1002" noProof="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23"/>
            <p:cNvSpPr/>
            <p:nvPr/>
          </p:nvSpPr>
          <p:spPr bwMode="auto">
            <a:xfrm>
              <a:off x="8099480" y="4819930"/>
              <a:ext cx="349249" cy="320647"/>
            </a:xfrm>
            <a:custGeom>
              <a:avLst/>
              <a:gdLst>
                <a:gd name="T0" fmla="*/ 29 w 85"/>
                <a:gd name="T1" fmla="*/ 0 h 78"/>
                <a:gd name="T2" fmla="*/ 34 w 85"/>
                <a:gd name="T3" fmla="*/ 29 h 78"/>
                <a:gd name="T4" fmla="*/ 8 w 85"/>
                <a:gd name="T5" fmla="*/ 29 h 78"/>
                <a:gd name="T6" fmla="*/ 6 w 85"/>
                <a:gd name="T7" fmla="*/ 29 h 78"/>
                <a:gd name="T8" fmla="*/ 0 w 85"/>
                <a:gd name="T9" fmla="*/ 35 h 78"/>
                <a:gd name="T10" fmla="*/ 0 w 85"/>
                <a:gd name="T11" fmla="*/ 35 h 78"/>
                <a:gd name="T12" fmla="*/ 4 w 85"/>
                <a:gd name="T13" fmla="*/ 42 h 78"/>
                <a:gd name="T14" fmla="*/ 0 w 85"/>
                <a:gd name="T15" fmla="*/ 47 h 78"/>
                <a:gd name="T16" fmla="*/ 0 w 85"/>
                <a:gd name="T17" fmla="*/ 47 h 78"/>
                <a:gd name="T18" fmla="*/ 5 w 85"/>
                <a:gd name="T19" fmla="*/ 54 h 78"/>
                <a:gd name="T20" fmla="*/ 4 w 85"/>
                <a:gd name="T21" fmla="*/ 58 h 78"/>
                <a:gd name="T22" fmla="*/ 4 w 85"/>
                <a:gd name="T23" fmla="*/ 58 h 78"/>
                <a:gd name="T24" fmla="*/ 10 w 85"/>
                <a:gd name="T25" fmla="*/ 65 h 78"/>
                <a:gd name="T26" fmla="*/ 11 w 85"/>
                <a:gd name="T27" fmla="*/ 65 h 78"/>
                <a:gd name="T28" fmla="*/ 9 w 85"/>
                <a:gd name="T29" fmla="*/ 70 h 78"/>
                <a:gd name="T30" fmla="*/ 9 w 85"/>
                <a:gd name="T31" fmla="*/ 70 h 78"/>
                <a:gd name="T32" fmla="*/ 15 w 85"/>
                <a:gd name="T33" fmla="*/ 77 h 78"/>
                <a:gd name="T34" fmla="*/ 29 w 85"/>
                <a:gd name="T35" fmla="*/ 77 h 78"/>
                <a:gd name="T36" fmla="*/ 45 w 85"/>
                <a:gd name="T37" fmla="*/ 77 h 78"/>
                <a:gd name="T38" fmla="*/ 46 w 85"/>
                <a:gd name="T39" fmla="*/ 77 h 78"/>
                <a:gd name="T40" fmla="*/ 51 w 85"/>
                <a:gd name="T41" fmla="*/ 71 h 78"/>
                <a:gd name="T42" fmla="*/ 66 w 85"/>
                <a:gd name="T43" fmla="*/ 69 h 78"/>
                <a:gd name="T44" fmla="*/ 66 w 85"/>
                <a:gd name="T45" fmla="*/ 78 h 78"/>
                <a:gd name="T46" fmla="*/ 85 w 85"/>
                <a:gd name="T47" fmla="*/ 78 h 78"/>
                <a:gd name="T48" fmla="*/ 85 w 85"/>
                <a:gd name="T49" fmla="*/ 25 h 78"/>
                <a:gd name="T50" fmla="*/ 66 w 85"/>
                <a:gd name="T51" fmla="*/ 25 h 78"/>
                <a:gd name="T52" fmla="*/ 66 w 85"/>
                <a:gd name="T53" fmla="*/ 32 h 78"/>
                <a:gd name="T54" fmla="*/ 61 w 85"/>
                <a:gd name="T55" fmla="*/ 32 h 78"/>
                <a:gd name="T56" fmla="*/ 29 w 85"/>
                <a:gd name="T5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78">
                  <a:moveTo>
                    <a:pt x="29" y="0"/>
                  </a:moveTo>
                  <a:cubicBezTo>
                    <a:pt x="1" y="7"/>
                    <a:pt x="33" y="28"/>
                    <a:pt x="34" y="29"/>
                  </a:cubicBezTo>
                  <a:cubicBezTo>
                    <a:pt x="8" y="29"/>
                    <a:pt x="8" y="29"/>
                    <a:pt x="8" y="29"/>
                  </a:cubicBezTo>
                  <a:cubicBezTo>
                    <a:pt x="6" y="29"/>
                    <a:pt x="6" y="29"/>
                    <a:pt x="6" y="29"/>
                  </a:cubicBezTo>
                  <a:cubicBezTo>
                    <a:pt x="3" y="29"/>
                    <a:pt x="0" y="32"/>
                    <a:pt x="0" y="35"/>
                  </a:cubicBezTo>
                  <a:cubicBezTo>
                    <a:pt x="0" y="35"/>
                    <a:pt x="0" y="35"/>
                    <a:pt x="0" y="35"/>
                  </a:cubicBezTo>
                  <a:cubicBezTo>
                    <a:pt x="0" y="38"/>
                    <a:pt x="1" y="41"/>
                    <a:pt x="4" y="42"/>
                  </a:cubicBezTo>
                  <a:cubicBezTo>
                    <a:pt x="2" y="43"/>
                    <a:pt x="0" y="45"/>
                    <a:pt x="0" y="47"/>
                  </a:cubicBezTo>
                  <a:cubicBezTo>
                    <a:pt x="0" y="47"/>
                    <a:pt x="0" y="47"/>
                    <a:pt x="0" y="47"/>
                  </a:cubicBezTo>
                  <a:cubicBezTo>
                    <a:pt x="0" y="51"/>
                    <a:pt x="2" y="53"/>
                    <a:pt x="5" y="54"/>
                  </a:cubicBezTo>
                  <a:cubicBezTo>
                    <a:pt x="4" y="55"/>
                    <a:pt x="4" y="57"/>
                    <a:pt x="4" y="58"/>
                  </a:cubicBezTo>
                  <a:cubicBezTo>
                    <a:pt x="4" y="58"/>
                    <a:pt x="4" y="58"/>
                    <a:pt x="4" y="58"/>
                  </a:cubicBezTo>
                  <a:cubicBezTo>
                    <a:pt x="4" y="62"/>
                    <a:pt x="7" y="65"/>
                    <a:pt x="10" y="65"/>
                  </a:cubicBezTo>
                  <a:cubicBezTo>
                    <a:pt x="11" y="65"/>
                    <a:pt x="11" y="65"/>
                    <a:pt x="11" y="65"/>
                  </a:cubicBezTo>
                  <a:cubicBezTo>
                    <a:pt x="9" y="66"/>
                    <a:pt x="9" y="68"/>
                    <a:pt x="9" y="70"/>
                  </a:cubicBezTo>
                  <a:cubicBezTo>
                    <a:pt x="9" y="70"/>
                    <a:pt x="9" y="70"/>
                    <a:pt x="9" y="70"/>
                  </a:cubicBezTo>
                  <a:cubicBezTo>
                    <a:pt x="9" y="74"/>
                    <a:pt x="12" y="77"/>
                    <a:pt x="15" y="77"/>
                  </a:cubicBezTo>
                  <a:cubicBezTo>
                    <a:pt x="29" y="77"/>
                    <a:pt x="29" y="77"/>
                    <a:pt x="29" y="77"/>
                  </a:cubicBezTo>
                  <a:cubicBezTo>
                    <a:pt x="45" y="77"/>
                    <a:pt x="45" y="77"/>
                    <a:pt x="45" y="77"/>
                  </a:cubicBezTo>
                  <a:cubicBezTo>
                    <a:pt x="46" y="77"/>
                    <a:pt x="46" y="77"/>
                    <a:pt x="46" y="77"/>
                  </a:cubicBezTo>
                  <a:cubicBezTo>
                    <a:pt x="51" y="71"/>
                    <a:pt x="51" y="71"/>
                    <a:pt x="51" y="71"/>
                  </a:cubicBezTo>
                  <a:cubicBezTo>
                    <a:pt x="66" y="69"/>
                    <a:pt x="66" y="69"/>
                    <a:pt x="66" y="69"/>
                  </a:cubicBezTo>
                  <a:cubicBezTo>
                    <a:pt x="66" y="78"/>
                    <a:pt x="66" y="78"/>
                    <a:pt x="66" y="78"/>
                  </a:cubicBezTo>
                  <a:cubicBezTo>
                    <a:pt x="85" y="78"/>
                    <a:pt x="85" y="78"/>
                    <a:pt x="85" y="78"/>
                  </a:cubicBezTo>
                  <a:cubicBezTo>
                    <a:pt x="85" y="25"/>
                    <a:pt x="85" y="25"/>
                    <a:pt x="85" y="25"/>
                  </a:cubicBezTo>
                  <a:cubicBezTo>
                    <a:pt x="66" y="25"/>
                    <a:pt x="66" y="25"/>
                    <a:pt x="66" y="25"/>
                  </a:cubicBezTo>
                  <a:cubicBezTo>
                    <a:pt x="66" y="32"/>
                    <a:pt x="66" y="32"/>
                    <a:pt x="66" y="32"/>
                  </a:cubicBezTo>
                  <a:cubicBezTo>
                    <a:pt x="61" y="32"/>
                    <a:pt x="61" y="32"/>
                    <a:pt x="61" y="32"/>
                  </a:cubicBezTo>
                  <a:cubicBezTo>
                    <a:pt x="57" y="16"/>
                    <a:pt x="32" y="17"/>
                    <a:pt x="29" y="0"/>
                  </a:cubicBezTo>
                  <a:close/>
                </a:path>
              </a:pathLst>
            </a:custGeom>
            <a:solidFill>
              <a:schemeClr val="bg2"/>
            </a:solidFill>
            <a:ln>
              <a:noFill/>
            </a:ln>
          </p:spPr>
          <p:txBody>
            <a:bodyPr lIns="101674" tIns="50838" rIns="101674" bIns="50838"/>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defRPr/>
              </a:pPr>
              <a:endParaRPr lang="zh-CN" altLang="en-US" sz="1002" noProof="1">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Group 14"/>
          <p:cNvGrpSpPr/>
          <p:nvPr/>
        </p:nvGrpSpPr>
        <p:grpSpPr bwMode="auto">
          <a:xfrm>
            <a:off x="3228975" y="1787525"/>
            <a:ext cx="840266" cy="840266"/>
            <a:chOff x="3544559" y="4601650"/>
            <a:chExt cx="755703" cy="755703"/>
          </a:xfrm>
        </p:grpSpPr>
        <p:sp>
          <p:nvSpPr>
            <p:cNvPr id="41" name="Oval 22"/>
            <p:cNvSpPr/>
            <p:nvPr/>
          </p:nvSpPr>
          <p:spPr>
            <a:xfrm flipH="1">
              <a:off x="3544559" y="4601650"/>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lnSpc>
                  <a:spcPct val="120000"/>
                </a:lnSpc>
                <a:defRPr/>
              </a:pPr>
              <a:endParaRPr lang="en-GB" sz="1002" noProof="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24"/>
            <p:cNvSpPr>
              <a:spLocks noEditPoints="1"/>
            </p:cNvSpPr>
            <p:nvPr/>
          </p:nvSpPr>
          <p:spPr bwMode="auto">
            <a:xfrm>
              <a:off x="3753807" y="4819930"/>
              <a:ext cx="337206" cy="331185"/>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2"/>
            </a:solidFill>
            <a:ln>
              <a:noFill/>
            </a:ln>
          </p:spPr>
          <p:txBody>
            <a:bodyPr lIns="101674" tIns="50838" rIns="101674" bIns="50838"/>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defRPr/>
              </a:pPr>
              <a:endParaRPr lang="zh-CN" altLang="en-US" sz="1002" noProof="1">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12"/>
          <p:cNvGrpSpPr/>
          <p:nvPr/>
        </p:nvGrpSpPr>
        <p:grpSpPr bwMode="auto">
          <a:xfrm>
            <a:off x="4067175" y="3311525"/>
            <a:ext cx="840266" cy="840266"/>
            <a:chOff x="7891737" y="2283399"/>
            <a:chExt cx="755703" cy="755703"/>
          </a:xfrm>
        </p:grpSpPr>
        <p:sp>
          <p:nvSpPr>
            <p:cNvPr id="44" name="Oval 19"/>
            <p:cNvSpPr/>
            <p:nvPr/>
          </p:nvSpPr>
          <p:spPr>
            <a:xfrm>
              <a:off x="7891737" y="2283399"/>
              <a:ext cx="755703" cy="7557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lnSpc>
                  <a:spcPct val="120000"/>
                </a:lnSpc>
                <a:defRPr/>
              </a:pPr>
              <a:endParaRPr lang="en-GB" sz="1002" noProof="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25"/>
            <p:cNvSpPr>
              <a:spLocks noEditPoints="1"/>
            </p:cNvSpPr>
            <p:nvPr/>
          </p:nvSpPr>
          <p:spPr bwMode="auto">
            <a:xfrm>
              <a:off x="8111523" y="2470067"/>
              <a:ext cx="316131" cy="3823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2"/>
            </a:solidFill>
            <a:ln>
              <a:noFill/>
            </a:ln>
          </p:spPr>
          <p:txBody>
            <a:bodyPr lIns="101674" tIns="50838" rIns="101674" bIns="50838"/>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defRPr/>
              </a:pPr>
              <a:endParaRPr lang="zh-CN" altLang="en-US" sz="1002" noProof="1">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pic>
        <p:nvPicPr>
          <p:cNvPr id="69" name="图片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0625" y="-256701"/>
            <a:ext cx="1667520" cy="1667520"/>
          </a:xfrm>
          <a:prstGeom prst="rect">
            <a:avLst/>
          </a:prstGeom>
        </p:spPr>
      </p:pic>
      <p:sp>
        <p:nvSpPr>
          <p:cNvPr id="70" name="Rectangle 69"/>
          <p:cNvSpPr/>
          <p:nvPr/>
        </p:nvSpPr>
        <p:spPr>
          <a:xfrm>
            <a:off x="819150" y="339725"/>
            <a:ext cx="7591425" cy="584775"/>
          </a:xfrm>
          <a:prstGeom prst="rect">
            <a:avLst/>
          </a:prstGeom>
        </p:spPr>
        <p:txBody>
          <a:bodyPr wrap="square">
            <a:spAutoFit/>
          </a:bodyPr>
          <a:lstStyle/>
          <a:p>
            <a:r>
              <a:rPr lang="en-US" sz="3200" dirty="0" smtClean="0">
                <a:latin typeface="Times New Roman" pitchFamily="18" charset="0"/>
                <a:cs typeface="Times New Roman" pitchFamily="18" charset="0"/>
              </a:rPr>
              <a:t>T</a:t>
            </a:r>
            <a:r>
              <a:rPr lang="vi-VN" sz="3200" dirty="0" smtClean="0">
                <a:latin typeface="Times New Roman" pitchFamily="18" charset="0"/>
                <a:cs typeface="Times New Roman" pitchFamily="18" charset="0"/>
              </a:rPr>
              <a:t>ìm những bài ca dao có nội dụng tương tự</a:t>
            </a:r>
            <a:endParaRPr lang="en-US" sz="3200" dirty="0">
              <a:latin typeface="Times New Roman" pitchFamily="18" charset="0"/>
              <a:cs typeface="Times New Roman" pitchFamily="18" charset="0"/>
            </a:endParaRPr>
          </a:p>
        </p:txBody>
      </p:sp>
      <p:sp>
        <p:nvSpPr>
          <p:cNvPr id="71" name="Rectangle 70"/>
          <p:cNvSpPr/>
          <p:nvPr/>
        </p:nvSpPr>
        <p:spPr>
          <a:xfrm>
            <a:off x="5210175" y="1635125"/>
            <a:ext cx="5943600" cy="954107"/>
          </a:xfrm>
          <a:prstGeom prst="rect">
            <a:avLst/>
          </a:prstGeom>
        </p:spPr>
        <p:txBody>
          <a:bodyPr wrap="square">
            <a:spAutoFit/>
          </a:bodyPr>
          <a:lstStyle/>
          <a:p>
            <a:pPr algn="ctr"/>
            <a:r>
              <a:rPr lang="vi-VN" sz="2800" dirty="0" smtClean="0">
                <a:latin typeface="Times New Roman" pitchFamily="18" charset="0"/>
                <a:cs typeface="Times New Roman" pitchFamily="18" charset="0"/>
              </a:rPr>
              <a:t>Đời người có một gang tay</a:t>
            </a:r>
            <a:br>
              <a:rPr lang="vi-VN" sz="2800" dirty="0" smtClean="0">
                <a:latin typeface="Times New Roman" pitchFamily="18" charset="0"/>
                <a:cs typeface="Times New Roman" pitchFamily="18" charset="0"/>
              </a:rPr>
            </a:br>
            <a:r>
              <a:rPr lang="vi-VN" sz="2800" dirty="0" smtClean="0">
                <a:latin typeface="Times New Roman" pitchFamily="18" charset="0"/>
                <a:cs typeface="Times New Roman" pitchFamily="18" charset="0"/>
              </a:rPr>
              <a:t>Ai hay ngủ ngày còn được nửa gang</a:t>
            </a:r>
            <a:endParaRPr lang="en-US" sz="2800" dirty="0">
              <a:latin typeface="Times New Roman" pitchFamily="18" charset="0"/>
              <a:cs typeface="Times New Roman" pitchFamily="18" charset="0"/>
            </a:endParaRPr>
          </a:p>
        </p:txBody>
      </p:sp>
      <p:sp>
        <p:nvSpPr>
          <p:cNvPr id="72" name="Rectangle 71"/>
          <p:cNvSpPr/>
          <p:nvPr/>
        </p:nvSpPr>
        <p:spPr>
          <a:xfrm>
            <a:off x="5362575" y="3159125"/>
            <a:ext cx="6429375" cy="954107"/>
          </a:xfrm>
          <a:prstGeom prst="rect">
            <a:avLst/>
          </a:prstGeom>
        </p:spPr>
        <p:txBody>
          <a:bodyPr>
            <a:spAutoFit/>
          </a:bodyPr>
          <a:lstStyle/>
          <a:p>
            <a:pPr algn="ctr"/>
            <a:r>
              <a:rPr lang="vi-VN" sz="2800" dirty="0" smtClean="0">
                <a:latin typeface="Times New Roman" pitchFamily="18" charset="0"/>
                <a:cs typeface="Times New Roman" pitchFamily="18" charset="0"/>
              </a:rPr>
              <a:t>Ăn no rồi lại nằm khoèo</a:t>
            </a:r>
            <a:br>
              <a:rPr lang="vi-VN" sz="2800" dirty="0" smtClean="0">
                <a:latin typeface="Times New Roman" pitchFamily="18" charset="0"/>
                <a:cs typeface="Times New Roman" pitchFamily="18" charset="0"/>
              </a:rPr>
            </a:br>
            <a:r>
              <a:rPr lang="vi-VN" sz="2800" dirty="0" smtClean="0">
                <a:latin typeface="Times New Roman" pitchFamily="18" charset="0"/>
                <a:cs typeface="Times New Roman" pitchFamily="18" charset="0"/>
              </a:rPr>
              <a:t>Nghe giục trống chèo bế bụng đi xem</a:t>
            </a:r>
            <a:endParaRPr lang="en-US" sz="2800" dirty="0">
              <a:latin typeface="Times New Roman" pitchFamily="18" charset="0"/>
              <a:cs typeface="Times New Roman" pitchFamily="18" charset="0"/>
            </a:endParaRPr>
          </a:p>
        </p:txBody>
      </p:sp>
      <p:sp>
        <p:nvSpPr>
          <p:cNvPr id="73" name="Rectangle 72"/>
          <p:cNvSpPr/>
          <p:nvPr/>
        </p:nvSpPr>
        <p:spPr>
          <a:xfrm>
            <a:off x="4752975" y="4683125"/>
            <a:ext cx="6429375" cy="954107"/>
          </a:xfrm>
          <a:prstGeom prst="rect">
            <a:avLst/>
          </a:prstGeom>
        </p:spPr>
        <p:txBody>
          <a:bodyPr>
            <a:spAutoFit/>
          </a:bodyPr>
          <a:lstStyle/>
          <a:p>
            <a:pPr algn="ctr"/>
            <a:r>
              <a:rPr lang="vi-VN" sz="2800" dirty="0" smtClean="0">
                <a:latin typeface="Times New Roman" pitchFamily="18" charset="0"/>
                <a:cs typeface="Times New Roman" pitchFamily="18" charset="0"/>
              </a:rPr>
              <a:t>Giàu đâu đến kẻ ngủ trưa</a:t>
            </a:r>
            <a:br>
              <a:rPr lang="vi-VN" sz="2800" dirty="0" smtClean="0">
                <a:latin typeface="Times New Roman" pitchFamily="18" charset="0"/>
                <a:cs typeface="Times New Roman" pitchFamily="18" charset="0"/>
              </a:rPr>
            </a:br>
            <a:r>
              <a:rPr lang="vi-VN" sz="2800" dirty="0" smtClean="0">
                <a:latin typeface="Times New Roman" pitchFamily="18" charset="0"/>
                <a:cs typeface="Times New Roman" pitchFamily="18" charset="0"/>
              </a:rPr>
              <a:t>Sang đâu đến kẻ say sưa tối ngày</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3200940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3" presetClass="path" presetSubtype="0" accel="50000" decel="50000" fill="hold" grpId="0" nodeType="clickEffect">
                                  <p:stCondLst>
                                    <p:cond delay="0"/>
                                  </p:stCondLst>
                                  <p:childTnLst>
                                    <p:animMotion origin="layout" path="M 2.47469E-6 2.66901E-6 L 0.2182 -0.00878 " pathEditMode="relative" rAng="0" ptsTypes="AA">
                                      <p:cBhvr>
                                        <p:cTn id="12" dur="2000" fill="hold"/>
                                        <p:tgtEl>
                                          <p:spTgt spid="70"/>
                                        </p:tgtEl>
                                        <p:attrNameLst>
                                          <p:attrName>ppt_x</p:attrName>
                                          <p:attrName>ppt_y</p:attrName>
                                        </p:attrNameLst>
                                      </p:cBhvr>
                                      <p:rCtr x="10900" y="-400"/>
                                    </p:animMotion>
                                  </p:childTnLst>
                                </p:cTn>
                              </p:par>
                              <p:par>
                                <p:cTn id="13" presetID="63" presetClass="path" presetSubtype="0" accel="50000" decel="50000" fill="hold" nodeType="withEffect">
                                  <p:stCondLst>
                                    <p:cond delay="0"/>
                                  </p:stCondLst>
                                  <p:childTnLst>
                                    <p:animMotion origin="layout" path="M 0 0  L 0.25 0  E" pathEditMode="relative" ptsTypes="">
                                      <p:cBhvr>
                                        <p:cTn id="14" dur="2000" fill="hold"/>
                                        <p:tgtEl>
                                          <p:spTgt spid="69"/>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amond(in)">
                                      <p:cBhvr>
                                        <p:cTn id="19" dur="2000"/>
                                        <p:tgtEl>
                                          <p:spTgt spid="12"/>
                                        </p:tgtEl>
                                      </p:cBhvr>
                                    </p:animEffect>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500" fill="hold"/>
                                        <p:tgtEl>
                                          <p:spTgt spid="43"/>
                                        </p:tgtEl>
                                        <p:attrNameLst>
                                          <p:attrName>ppt_w</p:attrName>
                                        </p:attrNameLst>
                                      </p:cBhvr>
                                      <p:tavLst>
                                        <p:tav tm="0">
                                          <p:val>
                                            <p:fltVal val="0"/>
                                          </p:val>
                                        </p:tav>
                                        <p:tav tm="100000">
                                          <p:val>
                                            <p:strVal val="#ppt_w"/>
                                          </p:val>
                                        </p:tav>
                                      </p:tavLst>
                                    </p:anim>
                                    <p:anim calcmode="lin" valueType="num">
                                      <p:cBhvr>
                                        <p:cTn id="30" dur="500" fill="hold"/>
                                        <p:tgtEl>
                                          <p:spTgt spid="43"/>
                                        </p:tgtEl>
                                        <p:attrNameLst>
                                          <p:attrName>ppt_h</p:attrName>
                                        </p:attrNameLst>
                                      </p:cBhvr>
                                      <p:tavLst>
                                        <p:tav tm="0">
                                          <p:val>
                                            <p:fltVal val="0"/>
                                          </p:val>
                                        </p:tav>
                                        <p:tav tm="100000">
                                          <p:val>
                                            <p:strVal val="#ppt_h"/>
                                          </p:val>
                                        </p:tav>
                                      </p:tavLst>
                                    </p:anim>
                                    <p:animEffect transition="in" filter="fade">
                                      <p:cBhvr>
                                        <p:cTn id="31" dur="500"/>
                                        <p:tgtEl>
                                          <p:spTgt spid="43"/>
                                        </p:tgtEl>
                                      </p:cBhvr>
                                    </p:animEffect>
                                  </p:childTnLst>
                                </p:cTn>
                              </p:par>
                            </p:childTnLst>
                          </p:cTn>
                        </p:par>
                        <p:par>
                          <p:cTn id="32" fill="hold">
                            <p:stCondLst>
                              <p:cond delay="3500"/>
                            </p:stCondLst>
                            <p:childTnLst>
                              <p:par>
                                <p:cTn id="33" presetID="53" presetClass="entr" presetSubtype="16" fill="hold"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grpId="0" nodeType="click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strips(downLeft)">
                                      <p:cBhvr>
                                        <p:cTn id="48" dur="500"/>
                                        <p:tgtEl>
                                          <p:spTgt spid="71"/>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12" fill="hold" grpId="0" nodeType="clickEffect">
                                  <p:stCondLst>
                                    <p:cond delay="0"/>
                                  </p:stCondLst>
                                  <p:childTnLst>
                                    <p:set>
                                      <p:cBhvr>
                                        <p:cTn id="52" dur="1" fill="hold">
                                          <p:stCondLst>
                                            <p:cond delay="0"/>
                                          </p:stCondLst>
                                        </p:cTn>
                                        <p:tgtEl>
                                          <p:spTgt spid="72"/>
                                        </p:tgtEl>
                                        <p:attrNameLst>
                                          <p:attrName>style.visibility</p:attrName>
                                        </p:attrNameLst>
                                      </p:cBhvr>
                                      <p:to>
                                        <p:strVal val="visible"/>
                                      </p:to>
                                    </p:set>
                                    <p:animEffect transition="in" filter="strips(downLeft)">
                                      <p:cBhvr>
                                        <p:cTn id="53" dur="500"/>
                                        <p:tgtEl>
                                          <p:spTgt spid="72"/>
                                        </p:tgtEl>
                                      </p:cBhvr>
                                    </p:animEffect>
                                  </p:childTnLst>
                                </p:cTn>
                              </p:par>
                            </p:childTnLst>
                          </p:cTn>
                        </p:par>
                      </p:childTnLst>
                    </p:cTn>
                  </p:par>
                  <p:par>
                    <p:cTn id="54" fill="hold">
                      <p:stCondLst>
                        <p:cond delay="indefinite"/>
                      </p:stCondLst>
                      <p:childTnLst>
                        <p:par>
                          <p:cTn id="55" fill="hold">
                            <p:stCondLst>
                              <p:cond delay="0"/>
                            </p:stCondLst>
                            <p:childTnLst>
                              <p:par>
                                <p:cTn id="56" presetID="18" presetClass="entr" presetSubtype="12" fill="hold" grpId="0" nodeType="click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strips(downLeft)">
                                      <p:cBhvr>
                                        <p:cTn id="58"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0" grpId="1"/>
      <p:bldP spid="71" grpId="0"/>
      <p:bldP spid="72" grpId="0"/>
      <p:bldP spid="7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E5D20E08-F8FA-431A-AEAE-181CEC761571"/>
  <p:tag name="ISPRING_SCORM_RATE_SLIDES" val="1"/>
  <p:tag name="ISPRINGONLINEFOLDERID" val="0"/>
  <p:tag name="ISPRINGONLINEFOLDERPATH" val="Content List"/>
  <p:tag name="ISPRINGCLOUDFOLDERID" val="0"/>
  <p:tag name="ISPRINGCLOUDFOLDERPATH" val="Repository"/>
  <p:tag name="ISPRING_PLAYERS_CUSTOMIZATION" val="UEsDBBQAAgAIALS7WEk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LS7WEm45zzyXgAAAGMAAAAcAAAAdW5pdmVyc2FsL2xvY2FsX3NldHRpbmdzLnhtbA3KvQ5AQAwA4N1TNN39bQbHZrTgARoakfRacUd4e7d9w9f2rxd4+AqHqcO6qBBYV9sO3R0u85A3CCGSbiSm7FANoe+yVmwlmTjGFAOcQh9fM/uEyCP5NIdbBMsu+wF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tLtYSbd+K21kAQAA7wIAACkAAAB1bml2ZXJzYWwvc2tpbl9jdXN0b21pemF0aW9uX3NldHRpbmdzLnhtbI1Sy2ocMRC8+yuEf2AltV4DkwU9zYIPATv4POwoZrCtCSOZmKCPj8bxst54TaI+dVV3Nd2qPj9MyT7nMj9Nv4YyzekmljKl+7y9QKjfz4/z8nWJOZa8OSJ3Uxrnn7v0fV6xhuYypHFYRruyeYtReH1ISa2cahkzjCLJPPUKOc9t4zpwHdjGOUpsv/lL4o/uEvcxlfOq/eaE/diwSzkuZZfG+LKF0+r31OkGV8swTq0ubwVbox6mVsfWQIxwyX2lGgAEstwRh6uUndQEecw4hmoUBQqIcE46UYmkHFoWOtFUmO8EYpIx6ir1tHUjrY2jtkroCNFtmledrSEYiTEihABzlQsIBqNWDU1Dg1oPCA4MiKqNJgpQsMEEVr3zwnKkqBcYV2YMYHw87nG79+c6ov+9zuGc/xA8+wVn2dVbmzPm6vfPy9KKb+PTj8ehRDSNXy7Dt+vryzc/vnr3wK4mbdt+6unfUEsDBBQAAgAIAK67WEnoZE7o6C8AAOlbAAAXAAAAdW5pdmVyc2FsL3VuaXZlcnNhbC5wbmftfAtUU1faqB3723YGS52ZjkQeaUtba2nBEJRXSOrQQq0PVES0AqmNGK1ChIAQyMPWKdgaiPgKyCOlqBTQpGglBPKwtSZAQoJajJqQqCE5PAwxOYZw8rwJ2pE6dt373/vPvfdfS9dyheyzv29/70fO3vurNauT5/5xwR9nzZo1d/mH76+bNes/4mbNmp33/BzvyM+1czZ6P54hrkv++yy2PGjU++VZ/LJVy2bNamf8ybnlP7zfX9j94SbirFkvXvT9f0ZC+G7rrFmbqcvfX7a+OMs4RGCcwZO0lKzUrPey3nu94Yd1X7eiW5ynW+uS331t2aoVX72yLnDhvLQFzfNeefXqmx+0fPX+P+4c+yjq89b9P2x4/6Od+1r3fvPXlamBz4cXTDii716NpUDV49WbShWj59kQ+SRjUmaP3rnNFHvZ3b7NEZyeinGbGZwsmsvaBnffK1dS7+2Dz/L9q/uyffO2i7JjsTbxQE1YW/zs6cGmXcebxhvBZIx9LSnRN7KXeCwHLBlx0jwmz9HoacjOZ2/EaG8nX3vG93jFsQowmAYxaZuyXvA93P3C2TxhU9cffH/fOhQQp1jj/gtEu59MW58lMUOu53zw8YkALLIgYRfV40MxMfGVXz3cPlCuGb7Kcv/QaECcDuhyTzE8U+8KrWcIR7kJX3STqdipn+azCZ6jHPJJvlt4ZsqlsI0uRJu/snRlUK8W1qMmDru79DwZIL37CxA7jNCwtXgfBb0lryUCKa5fUjJdP0U4fwrUXVS41IrMBOsvqcpW1TnCpQGrwn0D0x1yAjmiVzJoTp2SKZi6c0Bv1L4Id40ks64/f1RhXMqwnudQjPaOZHgcmBCoMkebAEuqqIioXehSA40gnmrAs1mqYk9eudxRLPQufEGl+2puvar9lX29CvddRRZjO6i/v8E78mpEKF58CTrLvZoj6VV1GnH6pTBK2/iGTUsKDA5i/F8NLsSbcqb2GsW/HDd8mh3/ZeNfvOgqdZoyec/ByKSv/BowrqsYCkXVUx2Zyxy3uDtzQ7BoSxWDn0caPtqk6+JjaGrz2xx+/bLhfXDnLWuOJY94IyBPnK0TNqO5DsueufUkDBMwmj9SaO1ntF3Cdy4WhktViWy4rb9Q1wEt4dCDlPqdS7UE/mdRtt7v47JWxWGjtXiUQiC5gVZmoGvhCwket8njDmQcZnhEHpuHKgWYKgNal4e79BL/sxGZ7dqegSBtNKiHGhbQ3CAlUiixBBG7ySyGRMrR8QBbGBcuSuEZi+sCtCsGdcOWj3Kj0e53OK9xQuJzS8tkjCpgnSvWZ0JypcA5UrI1qqcHIT5J/xJcvJTxDS/X7y+6ZDwSPSwklarDlf2z9Z2ZmkpzO7hnTlWeCrUavUcDV7wKJ/gdb0Zx81SO770kiT6o4fQfNBPIbNx96YdHxy08/D3pK9Xj4E42XKk3Oo+Pu8dpLo7SBBjVNOqXW9mBDCQ6KVxaSELzctV7UFSNsF9HB+JykbXwMAJA7Af7XcgsAw7oUm8L6c3PzI1HmzKYjGi2yL+tTE6mQ6VRIoOiNFxhS/EKF6IG2KTKGFuwdym/Jh1UKelXLrIFMhI0cAZSCAdL1yTIV7U2IhkJNAKAEOMAHdDejXydgZDvu14p8JkTVPptIl78Of35qvS1Fbd30kNhfy3LU2WwPn+16acAeBn9L7wh8iaNYv9xrgRXOZ7vQGwfNouNr9lU6A0TpWPE7hQvVWf8vtIdrYaBhsuIxE/Yit1RW4MWhH4ywWrc4Wzw56GZCptUV+m5lRKC8zIsL8YQgEkuqQ7ibTBIjmsrFWQDkkBn8sioZn4Cow0x5xp0dmGOfqDGpDL/sc95HOPgkeMtFcsi87UZSzVy24BXKQqcwYF3nztoupSBDgkVx671smnhdyTiwwNDgYNrlzAoKuRW+kmea1Kx2Bc7YBP6ZCVyu4yjWZCYNOerMxmsZTvoobi3eq8v9mcmauA2FVUNTfL6yVqj42KLIscRk3KltZEY4ujoCB0O+AvxxjuhW9iK944jIhnxc3oyGlTDaVUqR/YvN6n0HhfAlRBlxglLzGYQl4OxqTGWPeFwxhJRwvBZKFZTfjQRP+cns+A4FrTK9DoFzX0a/9cgbSgU0qfi5ZJNdAmdz5LUYF8I5pmmMHO38VZZY6J7KR1aCW+Xw7qAG2gYt1DZChXUqROSwkkTvHcUhfENPhsGjBp3hdxvju7oelhKfi3pFZlKh9Yp824Un0zfujHI9hXK0LnLkQesxcXv33r6hvBsmBIvi9HzKlSacmJQnCQsDlAN7zz0OZLzcxDjqNTiqJcoVDCMJCBuGM2bCE8EMuH4ndTTRoB6daBGonXX1pE+ACandRPr1cMysYDPkkpeihHZERar3CgxilUXi9U9tr6puHQtDSIeGm+T8HonHXGW6yqtpw7Du9uB/7BBUswmZfFWNXjIGF8c5Q+pBmouv8JkpH+Q/X7Nc+WkqZ5vFjNe0Q1+okOI91c98xo3GB7GQCQx8oZWJeJDQpXAHp0LcbfOohY7bLeDyuV+GTzFlD1bLQuLRjqzX5IV6rQ3g7j9OfkOdTi3txBaYtJuGwni+CXo8zoMiiJqfO6CuNAmwxSyDqhqL1JPCk+HxIFAAk0u2evlZqBm3GCq4Nc7DOMNKr0xL3MXvAi1WngKtGGp/Q6oJJ1BPPzZiBo9WYxRIBgsSYioWaerBGIaCGibmSzG0UFf5un0S9k6IptanFS2SbyPHkyKVzLgf6ogoWSFsJfFheD3h6oWzf65M9fvbzqqrkuNgRMyWBIWIRD2oVg3PKmLZdnVE9KvG8OwtYgFGywkAnZZrJvS5/cl7h/eAOqlic7J2RoQxMTHBMG59gDQdCNgsWRvCVNy4zhGawQaHAygVgpI+hywaInEiJYf/v6OjeZu6Ldt1MBDseFw7WxSqRNS2G5ONchBaSGuJ8gg6R+otknW8G0uLqWudr1WmXcVJ9HAIjFa1GTnqlwMxleg7HY39Az0Hj7/6cgd8pMTrnyAVOaX6V+rpfkyeDeyoOHVROVFg81XGNya8Kv35e4Ll5AF00l8vmJgOrFnoBIXTid48+9N4Bc5R1nu0Zenn77xnwb/T064kB8huH9lMIzDz7fe3MnJXL5O/kXdC7GBrUjd0gcT1mHtV5hs6tRFOPp49OujnL4bB5HfxsXHla32Pv2kRTR1QFQctePDK5ulsLX1wcHT2L8/8nphGj5ZMr3kO28szxy8cRkxTceK5evSC/cUPER96Je0pyD/f4CMRpZYB9M5DTQ31GbjAwlKjZVdlCkA602oMNJqHaTnGWLHAx4BnwQj9t2+moLJrDwAvKO4cZ1Ebz3XhBt51vvs2BXIJkMqjiTeeaOHqNSnP1pdLiI6EVZVHxFzcn5W8e3Lm+PKZ0Klz93PHGZnD6P01C7RzAfc4Bcj+jMXhAKZpmbHmX8a36J6Grg9Rkq74bw0H0suaONymFgqZOetVyByVah8jReNZyaaaAbtHLGtpDKvtiMUyDE1L5nJDiF+1ovABmtQU9uCWAIRc6Zt5jKDzwf4nuE4tUnyAWj9TI4+e5Y+jTO1NBQ/Qm6VV1ZO15obPwKwS/4g5qUlSL4b+z2gduPS3wOq7jb2wOJYvxFPxd683DQFIqkIFpsIpD7ScJyndd5i+Zmx2KSu8d8DWv17MOgX61NmmIGzLelCDLcVmIopQM8UD2fBMzp1a4NO92ROGP8p5AEKFLiSREp+MhNx2Xd/eeIiiK7x6y1gy5MUMxGOa5Y3j90dCYjzBue9JwvcaaGf1G0eJNJzuMHxhU9iBbd+aNvvLJSXOvR7C3EE7alPJlu56vdIUK2vqP+tVrjBs8oBFs19+V2N2+sIX1pixTmqyscmec2VORLe/zjW/qbbb3TtxD1OejOLan9Xd/tkj9e56I9hsqmJiqOhT3DHdCzFOtbS3PB2+c/EY0AdwJZyHjGdmQTz03rcNua+O7F9xCX5ITPIeL1lhn8sH5thwYe6Hq186AT7vxtIAk8I9ROyfN0rwfzSdEzEKJ0fL2GncAX1MxVxf7hkggewNZC8SHgpNSWh0GqRRmC6BklHAefrfe9B7CLB+BjkVXJBb61UQlKUaoiuPcI3oytqeCjlOH8GYSlsRIE8e5bsAnPevaDSQ013kAoU0XrfG1xLTP3Zdym3v5zP1mpKP2huBFFtM8E+G1nJcqgBdoSiLQ7UGWHO/E25mKwb1VjQfVBVEflHbzPZZfwwBstMXy9XMiQLlICu0kJtUHauulkaAsVAQeJCVX5mCEGY0oeTJ5om8wBJELZtLZpJXq2zI45VGhTvipWpKR0zme4b8PbfMCCflNTZ0xYYyrkv+z56zk94FmXSjhBbcd/L2l732QwWG50VHMeWPl9tI2ZOsLhE1dqQaEsxbxUbjgOKhdCSfVtsKEs7SKXWY8QZDTsn4pnpJQZEMhSAOygjwmwwOFLJsOSJraS6jGgqCq3YiZJkYNAeckjJ2Rm+vDBd3IEIkkcKK+Cj8gtMlYyzXbY7hg2vMIfrJ3G7VvJQjMNSy3Vwf7Wk3yg5GNOgeIvbLwnU29faUPkUsVgQOWZAN5mDAG+tTAXvHY/8tBKIEm4ArSSneiGj25WxrmF8MjKBOiOG9R6tevdiRlnHpnB4oj7AZBBT8rtf3YcLXwEt0WVlDVU3EhwbYU6Dw9ABLdHbEW+f8jZt0f0K/VIFDjWxqmILkd8aqShyF+9ANSP6cgOZepzeCEHDxGAbpyHFah3UzXDQhgxctaptwR0LNWtRrH9JVdXuqDkX1Us51TIdXXJTE5Gf2WfVGY+MG27nUcOHwM7+gRoDPE1BMShCK4CoBk9H3ib0teIPRjckrUsEZpj/lcNhTZujz6YlZoj5xoBquLLSr0SFiJiNzRqKzZoX69lY3MegMdLXG+yqF+tLFaFDe0ZkkhDOmIyjEhP72jBcBY28epEi242YOuIYjh1W0ltU8JOciSYJZ6YnrQ6OI4ogiQAcR80xdJn/2HsEvhC+DyeW8Fmqk34UnquYhpK/ZfOuAUuS7C2+Cn7IDY67OlVlg0gMg0S2BgZNVTn09iM2kGxAIGebit0kegYmJCx01Hn+8uHfOG1kpDz00zTxxbGlMCDy3gfibujoUV5K1skYNqucT/8c5hEX8oYC3k5FX3NSQ4pC4MjXDEt1abVe3my1Wm0YgykZEt6M6lfscDi52IvqXDqrajyftRa9ugHPlgJZc9tKnP+tw9pTkP/LIGPnlVmlUdmP9UW/rIgQFFib4K6RyydeXU5Lk5fVzftnbJFSIClWaHfbRJ7tNw+eaBtHvopPLNymLpvGOKuzeHqZWbfuwOKmfzQ+gJ8maFZ4w3/RhOLNZH0YlmefKBKVTneDV2tLXValdurm8Ph9jFvieUtUWWSGFDT3WBHNVsRB32/0z3T1cZx9g91a18TFPiB6mCgHsiirYl58wG9GWfyQAO689Vy6t81cBy0xkr19ZPhzP5bfEZgoJqvyG/vN3X4PO0kOxbiTsS2+/soiHD7rx00VNP+1WUObKBWd5IcT/ApL+Bac0deP9nFM1whuA+HYPm3iZEsKpdX5cd6NhxVZSaRe4mnjmO5+OT/rrXJheThGnEURdO56lOCd+ggmVnd7xPNjo8TsBBVMLDKc+c+s6ixtHlTGWLAwzhw09TXMFSxlqDPjn8BZpcbzlp1B/i7RWWog1nlnvpQTzOz9NR2pVmGEbqFNwAmyTYVRya6ND2lqnuwnUMExb5vCP8b1Csg6OC71tir6ZKbzhFEPFaKS3uDC4XgHwiA2JqtsydFD7LM286R9kityHeOYWzzzvsW6BrECd9UE1nkJyx/Um3/0p96zd/UYc7vYh8bB6sHCi04El8G0AYyidCh6JRcb/ytPY2x9WpGpRNn9oFjpPadAO0b+hoG9RLxRqgEbfqWBSj+jdvOAhm5qvEjzS6drO5/1ed7EKVXaJFqTxRG57ZuFYtgzbVs4yDm3I8i3/6TXgzqDMT2LpLdbeGQnYrX7Ntx9u2nFeD4lBM8xI5CfUV3jWFrBKNYaLwLjCajm1GFt5BDV1bnyoUK7j1QhQz8pk/t9fjEALfm+WNWI5MIZ5l9SUzKxvg6Sn7cpK60GSyRRBS0Z8CYztSE96+W4rtE9Ol2/JSPFeJKZVXJVOeU1JULsWKEh/Wd5k8GbqcKik1muu3jOc9KAxOGAj4iOvKFiujMuXGqtijxeKcV74z5ufTATwJ0w0TwOhrVP7tx8ClRWSrMfOHhXDixY8g3EU1AmLp/ELDIBFvrR0Y5EQF1cCOz5RDZSLQXHV+ntARU2HPXk6Cpu6ZV+jLAhr3PB/VxcSBzy49wIeCIQEIXMr1S9P0fix9gRj95WtxIqFJL96qEAUH+O5FcfoQBqHTm0re5wC6Gm0mtC/Q9MqFAlbouVVPNy+K8hE5U8v3pdbAWNAJ5S6XG5CatBBoc2kgh/+zmBKmCfodg6PNV+jzRSh+3fJDiUz79iOcxyDteGm8rk9GZS6dI5MudbzoA1kjAM0aXjHyIeS7fLaUm8X6WvWjpH8tmJleAa2GAOoQs1JBmIzdoRh9as4rahciGzNYJqPqA/WLQZNyC7ULMF4c2wiXh6q6Rzx8DdMnkrWZ3XTW+wmQkFSQ2JVvxR6ae/Co8ZU3DKG8JcSgLj8rmuoWL5Ocm7Xq+IwXSEgN/UpG895Sy2f91INL1cr1IBaU3gSI20g9vdRv95kJUeXv7QZDsqGnc74FPLSTSno54Un7hFgy5vJDpV3+ok1wldQ4cnJBi3edAbeThHQjU5/fu2aeC4O1NrJzMa0osrWz/PQ4mTMfbL0ZmaufVgWzQ3v1ZNcFTDtlydFP2Z9vVvlwqvaF/syb7P47OkwDNE+n7c9hW6PYPbSdhE/ALG5aGJ5dzgP5g+iy+onJcfFQ73vIgvG/Bj6dwQwhJFHaZkhDCQBQZwQT8jPqvwOCYdNKZUVRU7ZghkBUwkDov2dmej43mRIoMrA804juuk8xNEWNf24uiCDfmsKA08R5uiI23gttEl1LoQ29EKry+I29682onC6ZyfKdQEt+A795Asd4TfkucQMGyds033vIFY6ERKsxc/qEyHzju321EfV67d7dDd3RG/btuu00ny+3fPKbIwclT1Sef8TiLpDdtynevypOsIo/Sq8W1dO7yZf+jsgnu5O52ldaCoomYt0e+AioYkhixLTeoZ0w7S6SwS3fj8cRVDwqGrABI9/VBlJBXdUoVEO2/7M2nbeA+j96IhQkr+VOl2jU1oO/rb4TsYGXhQ/7JgkLVZznoYZW3aScyzPxv1Wr8zbnW++2GU7PK4B0X2dP3+ZJPPpyHgGIh/WLC6mJ79KUvu5MWz7L8092G666IflsjX7n/uT/4myDzitVjp1oezj6MdNxTHQkO44KUIarsTlEKRD2S0YxWHb/ko9lZevALjIUMAE3zo81e63BDGA/iWToTb1/zmifDelxFHvMh0EmXEgV8Lgg7B5M2dSo/6J29GX98QyN3ya3FQa7/tTyu2noygtKAeVQY3xyPcdyL6/i11R4tg+sW0iWrrTvey1zfocbI8f4mpJhOAUpR2vPRRv3Re6bFjPeNjpVqHZtCfNnUxmflh3DpII7cVC5W2R+t+xuHfWXHFPC5Utv1z+ZvSgUUJ9AeauqT63/xST/O95CZZ7xyIyHJNv/1Eu0ZTsL7Ch1pwAD2t093myRJvu6IUua3R/Hq9Dv/XQ5VXPD7tjIXCoZ5Bb/rabPcxgunSU6clcOuO0RqTiJ9zCePWYYQhmyN/3rq7l0PS31CtndOIYjrfDm4kM/SOt2lskVeV/B0/K1ggvxWppBiQLFLBaP90NbT3AFep86uHRSF/kGXTe+9Z9vDPgm1Y15h14O3gk2ZXwdWDsf6NQ7a6aRF1FpcmyAdqaAsXc0bUx6QALX7x7JVzaq+7a78gpd3sDDe0v6nUT+rcui56PGyTLy+D7SKXkcBkLMz8WJFgU1uLMaJDxM1uutaQVv9PLjo5I7ILh7CEBZ9G/mPbadhFXC7r1fwj6U0fsAO5wfo8pGbrSO/emtvIptUahV5ntnwkP6IabhdLpI5XMz+DQEot5iKXVz+TQgOtiRhfvG2vrBAU1dSoGPAiRRuCi7E3VOXz/4jEeeOmTYEDdPQtSD1C3PYRcag4viK9aznz+DSST84qdS/W73C+RUrq5X+bz/+USC3UH0RsC9kamSRX4r+HJeInMJ7tJRp5dhoskaiFBr8l8WtzIzL/DoG1GGUppgvt9v+SNMx54H/zCZzUcjl9Pxi2JFkn6UsVM82hhnPQy7Ww/PxN4uPmpnuLLsr33Oo1EhYQ8z30ViJsfbc5OQ6wCBBCRqvFhRAPPIbLLwz2Jje7ANYkm5TIkH1bO3vf+3juYV4u/yYSt30CwxzPr10bspBZIRmqXEaqBCXM8HbE1krMeJNfLRTSV1il6lcSkDNp+xr2Gqgbhr2B479G5H+K9LgNAdhPQ5YRVWoa/4/vigxCXE9dsmJtVn2s+DIiv1KiqvxGZzbcXqg4XyKDqDxK7lVB3OqP09wrDaU7/I6XTopX/2rUcYUjsupIsZy09YbwC2LIdsMyhN5rH36VMIyk7X2iCtICK3H/CLL14hhrFxIYny/Rk+jzCo5I1FnHJLUsYgguvuwjYI27zqAwHMRIoZAa0XO6U+1Xpz07gy/wNttv1CeTrGbUHjnnSMOvTEUkNhdAFe3gqSrkr2bObEwtCfgv+6KcfnfkK+cvlx6q3CiUgALhjLcPpQK3fTxda7/GZWON/xGU+vjz/xavTdYrfQVNG81B8BgHRVPzPXfGWM7DtHyrN93N79wNZcltBUIumKB5BPJLltY9yeVoXBNF2ATX/asXlun/JRhL0JPt+QHPVL7x23FmOvGniwdNVsGj2H+zbcH7e3E3Z8b8VsSzMad+OyXxDsd1XiT+MU1kClJlPeLLmFbxatWrd+O10IvPWXtTqGedFOD65Mxw/5nfC4lAOywO/jjGnwZIu8rk5Ts4j1LPZKv44OKCkNpGcMtjBL3uVy/ZNkKufor6KeqnqP+XUU/GJAK+ULBzsHCzxyhycblTMjwaFBeqVEVUl5Im4DvfhDaKnFIR2TW5Cm4KZynuTRSJHBWSepPH33Mbw+8QODPuzow9gwF/LpPj4gtHnD8vROe5AEMqy76e5NrQFxMbOPt2ZrL0w0F9dG9nLFq+Ch7BkuZgWFuEClSuHG46IhEQZgaj9CVl/2gEr6+GxXmkNCgineYGaN6+Puc5vgCDA9dUp6Pd1wiua9YPY7LejS37ic9S6Ze22K/zVrEVhaS6PGhPcZC30zZYIB19PH8TO1CRneHbcqY2Xz9HoDlU6SyPE+AQzlHU0B5Qd+aHmZkjDfdhQBzDeKSRyP8zMf6WcTl4YT4OtRJawsx+hU4vh70gsglMmTS6c4TkrT+gqUVcFiZpa0bQ7F3i65BEJzGmUvsl8H1bT5ih4ZfboGKep/i0meTP83SaUNsNRjWaUaWiS4ksFJcsy9ukYSf94uh4wvp57go56cL4CfOYZItf+SLRtv0rcVPSNdVbdqOSllTmZtcFMeKTLvMz59aTJkBRfc2P+WQ07BWu8lIxrVo0B1SBkkAmAJ1wxk2IXDFtT1DT5tiCDUxJZ/jFT+b8lAcVX9oqlmag/b/QoTdDeVb+8Xz+OiL968GBWOzfQCB1CYY7hvYixTGkIHWwU/HRE5QlJ43U6bv8qnF3g2y85XPk/Nei9uE1nDK5XyMo0sXS0Lql9ZAXSfTc+mgKtc34rySVHkr07a903dCw2vOG9jwve6kmj8hnwXGK4hru1YA/l5ubbuP4MsYZYPAbUveCOAlDzEinbPtrsILmjGfpkvUgSiyyxUpzxGHJ4GQnDZ1lJRQYIDrAHL+C6mCffZKYy+T8rnx3nsXvQLTg0zzTUbquS00L+Qvy2W2fBOn34IplL8WKMMMQPfLtSoApqfcI5HmODHRu7Y/5Xk3WMhCtSfKeD2sk0u9iaQmRuwyWDAy2AViMboagM09Ua9nqcOVjSXLLCGppInDxCVbYPwAtfoKckAXolU9QgF+9/9WnqJ+ifor6/wR1VeNhnT2QpiMcebyetXrTX3eQtyLutdl/M97OoJwO+uBfx40Emqot7vYtS0LDb+rqMTuI8Xi7fI8VG/Hcn2+d1ZfGa3X/pibil0UuB81jio3ZwX5UAqT2vTRZbyKX77MPL8RAI0Uf25c/QlV/aFowNzfMwAHzCbYl5+mkp5P+FyZ5iyewVus0DP4pgr/bqiYqMkshPROeSSRObxzR+HZqCIAEE2/y7jkFustgDFM4whU4IYUqGAXlQFHvIyMv/MhXUWaPkMdamtnl8vlYsrlkhN//ve3+1RQsYx8vZdjoxyLgSSFFsDcAFX6Y7Ns6o9VMyouE4OXNzE2PnKJ56wiqo/vFepijgWSoSTa5TuRel4a9R6x1xkUz6LC5kue7KCe3ThRdLdRZoHaksNJB5yaDkq9qy+TkOvPXg4jtcq5iIB4zUcxX73GXyBQUoSs2/THG8zwVcj8ql5S2NetyjUqffJ2bHSRre59IKbsEDTbouuhtvIlMU4kyEJetCWECSxUYj9NKiYwy6PQW1Gp2oB43jIYCeDSrGvmhocucYZkMeEdiBHdqUnhDU8XQRtyIbONx3154ipiIAh5FlLg3vF2B74e3VyMuaibTjqXBFkpeqTZH2AITt4ivkOiy76pVw0r1QiUj8ohBl42qi4BfxPdRQHOSt8LJyRddXhWaI+6BJGNEEYK9IRFvVaeir03q+rkJyscWqY8rqLw8sTQUn5a1qGbZYtwWsYwvWFJ2CfGWPI0JoEFOk5mKXk0X6wjS72o+z+ffIfq1gkaJhBOCI/MzGrhcueBRh7K619u1NPvVw9xiBlF7Si20+/tXwG2aFw8ScWuC9EZUVjiL5ofWDTu/lvPM1KyWms8L11ccUeXXohRkGTSpI+l3HhwHxBIV2raiZUZ8iywIUWWWy81NN2BzkXfm6ro++z4odLg4e2vfh7HiK0bGBYWyAh6qUC3SbUGLJy38PxDp1d66VKejO4bdgwM1kuMSqTqXLFQ1IvW8ystLWDrUabkCoSDEf92Ae8z+J+IKtvGlPdyjka9XcrnZd6U9zHmLI2fJMZNocX8G11U15cfQUcGwSEAKFuu0ejW6HHL5VZGc5o2grsISAxL7XcRNDVc7KdRgBUJUKVFXNsOyuQzixGNuUFrnCaiqfMyklyY2dzw2D1nw2eb/6aRSdSPRyZRwhwp4ctG/agSkpTlPcUEsTJn9BOc+NY8oVA+QeI/h7B4fgHxvfhjVusFa3AB/1HLfCSqw2BDfG0/XRkfNv7gL9vINgcsijcCKEsT9fI9v95o9px7/uIRLR8i+XW8NJWMt49hy0tQvUNpvMeVcGqiBb2KVy6cM0SISRSDnPMaSLaFAeO+nP6UrUKDMqhodTMcuKWggPbbO6uC4Ns/ImkJSWb9vX6Md8/cjnyOViovN/4LOKyHI/4967XXZ/ljP5trozAYLNksxUJNePMZ/tFlu7Ii3z97TN9CCS3+aI55O+n85KXtkuNN9lWZPYVCbT7LWPz2Z8BTkKchTkKcgT0GegjwFeQryFOQpyFOQpyBPQZ6CPAX5t4H49i8zTvktL9kZG/rol+WS0ZNMNvV+EzzheNS/XPbAi6BB0nTf8U74qsBDBYWUN4d3fSenqxb/my+p8E4olfhT7+0Lm75La8W2/7JzT5rliUCRyDHUhpnah+m0V2inKtr8ybdmp/s2UytWN6Q3YBvwDQQraZoajSG49ebe8A8aaE6NyaWp72hVL7XBbJwQx7phSAtsKAIawUDtlHjQt9f7WMpkhh4ykNJZ/j5gYNS3l/iGsGcib2tbH7CBIj+nNlzZ06nqMY3moD3dXeAAZGbQ+OQvgHBFt50covTdy+XbEiS69yfRbutRDln/LtNzGe66PFiOvt+4Ew71JGvyE2yA7+4D3U7PaArNvkrZL4rgDZGH3hHhdXt8my41BUOdzg4RJ9oFI/0Z3tQ99Bxm6schBZjX7/FXH56Ct6Rizxt93GWU8bcblzspoxkU3xEtjGlTbuqQ7XlLqeMEtrrYy9i69GGUaQwkBcHo1LFm6lgJqpWtLRlradbkb0q6ktGw9l2qAU812JVGYyccuom/JVM6AeoEoAmIR75ZqT0wdYPluhGYPKaOEBmEvKHOcFp4ZIihyzxJ1n5kxQ8vJ9MFKj2xXwco8tksk+2E2hb2I3idGxuU4JXfXunB+btRoAyp15IqT9jV+EFK5esiSYrlUlxRSFzbwsJFrQpgPawsMkav9EsezNkG622d9zbnVq3kJOpaTghDwuQ4UAsMg3RYNDi5x0/2Xb22jV+fV+JsqGgsUIfTQsRhZGSQnCOcvnsl/53gXDsyf0zSAyzWaLoz0YAZgIRl8pc5z4r62zoeEsTa0OZmE6MGAXTbBDEKErDRttSAuJQo6s+2jotby86STnd9lV7APqw9bDRlzvnR2RX8DThZfD5b3IOI2rY4iPuVGXg19M7kYA2JZrJNnsKENlPp/HpM85BRfCsWO3liCGibX06mj+EUKN+CIJPW3W4vlc9LY3lOdykuD5s4KWPa8agC9ClEXJqy3/I1D3q58Ch9py5tn1o0Zsv1q1ddjiAQJD8FcOFi3AauqeznWjcdNSHpNBq7AFtMq0niWEO5u6mQ9ehj1/RVdXAc2iKS8tIoc7d55fwW5qcsirsoe4S8ElfQyq7NKT+1SXwmgzCc0WYXlMaXy8fMFwdIpYOShjQbz//BR4sWqtcuItACByVzZs2KwSe7Gab1rZwfvYSvdXl9Jwta0vmnRAC3oCm1cOggPFk4uhQWCxJCN3iWhtrCMFQ0QwqKLtdIJYxmiZNQIM93mJu0CLdLlrE0ZOd1R3Sc7VdONBONoO885aBXb6wsgdMiXcj4DS0tJXVVyFbGXK//ejXEUxylcWPPjo0v9iptK82ykLaOGpw7nhMYxx2a7JKspaAZ40sT8UkyM6EkNxsV6JlXvSX+vTyMpVB+K5pKsJQixDK/ryBK70sJ4hEE2aBEPC+39epksz8VX4LQqva8ay5YrB43rNBnNkhVSwrcYxz32KDvLEOy1ogZ9ffc85eq9rQyEtomrvJGeSfGLN+hJ71S6UgVzTk3hpvtuzyQQNYFrnCXzgFO2T+WtTqCNrn9hhV/t57vnOuVWN/2qDknanfRdhUHYM4KBxNCUlYLr0GX7wVcNHSG6+50hnO+DWIqPIhvEV9UqvpFRbgjMj1USHhfZiotJNXZEZZqHErQT7wRuBmebnUFxF7IIumPJmtH05WEdM6Ic3ghhkTJDNc64EKv4bU61K/DFyreSFNqC0jr4aUbhvAq307o8XmdXcacNHigN6YG6bXbT7uziIGkxp4N1M92Z7BEJrlSb6oWQbUi6JiI2M+t0Zu+1SFaWXwpTt/l7BKwUynvei0rjhQOBQFSMVEGVNlA0rDrI7ZCGUFQYCU9OoPFWU8SKq4twh64necWrE5cuNvkNdiAxE/7lm0cetMSaiT67jLsm/e9/fo5o5FwaHZsom67MJePoZ55QOgRRc4R4Pvou3se6D7XQkBuoDXzztQuwGHdlUWpkGObLQbq3smG01LU7oQc55E7AfNM39pLvCIvSAKvV4uICmY/Da49Ng4WTUR5BFFN+AVYhmDSXUkLbHaX1petvqVJ0zIgGiMJZmtV+UWfT4hpYyTUErrPKyf3gJyj0wI8Yfb4ybG1Tn9DCw5vbfemH3mvNxCyjtJYvANRYm7PhVjs0jI5ZDoIe0OSElD5eWQ/49ySrOpI0ceRtlVQt4qsUrUK3zw3hq5fixbl3ViVCHQKIycOK+JpEcGJpj0DwVitgDO0yIJvsh+/683tNradGsS5IvuxO3q4wiPZfmTfkvIcq+dIGry0Q+DaxcmjWHee9AptDK2C03o8pccUS1a75k0+sL3DC83YTSmqqhx+XyQhPRFPnjzHEgjJdNoOwulATn5dcj+iNdezumjzoHLrhqFmZDQaSC2TB2AleQ6jcvHEzhEZq2Js51lvvaHuHnPkHfFsaWHDDXD96lJPxCZruzdslwnE1sGHsllvwXzbXFm39kHYWefKNLDXudnVP74r3lszv3LYTtovXTNfpaJLWo5LBOa3B8xF5xHPapQpd9JsoyfIbFIu5LT8vbG2TJ6jas+nd++gfjly1xumvxO+WepXH+/27bZJV6Add63w/ZvCpYWDlL3cViE8edATGCW16uDLQtK4B6YJ8SutGG/Dhj0IG2fqlg3qjz6Ux5gpsqgwVYc5gSzrRKw75bcXWn4RMm3UWfz2nIMGj+Ne6efwCGPu2I6EBxI5bOFLgHoFeKqR6EbhHJ+egJKvEV3koU9GnJ6cbmMho8lOfhuGAMuto80soV2PdevbsI7z2NLDWPtJbJc9ngaYMrTiWy8IvOL7IeF9QqRb8nqaMvlfZKdOckuQntnnKEeBVRz7afRSb5UUC114Dr3GTTGEX3F+LUcY5uL2B0b8AGvSTpqaWgLHxWFBYNE5M25c5YmEMtdjD3tj/uoFLMnUol4+S6zcxsdoOZGec8QdbtvycrOVciUR797lnZZQJq8wkYH4dJrJ5BKMI5C0NQSLSuRSKbm9OUTWWPte1ndCuKSx5OoKLVfMmD2sHLM/iGrfz3CEArFn9wnSXRmHRCt1fPeQXhkenTpNr6anIzgO5wwmOrCZov6N0aLI+x20ZsFy65Ian7LNJBmnZ2URLE5CeyuaW/+cxnggZ4a18arSd7mdCg85NndDvkrdXPLOrYXeaAGJ3kF7GKve0O5sGvMkLJiOuqkwj0kzM1AASw2cTW7JGyaG58fWXOwDWwQDReZAvXZHbpixYtfgQCz1LqrCHKE3bSSdPpMnCuAMr+S6Fl2qXY9l+GR4nAU6i8aMA7G0ysQyGZliOb+fX++gK0odfzjhCIgD8d6o4i3OD/v2zNiTrwCvgkvd17T2zekeg9ZZ2+Y7roecb5g+Uu/56g+5x2Z7XZh3YMyBMHjm3z3VjtTicDIpp9RzgThtBrmH9pWQ1WP22nDGA1O4htojT+OemZYpD/Kd3rfQZAsjvzfOrYRKc3IPi1L6mfhOqV5naiI53gRdkc4KqeT54taxcYQ3DfWCN6kJltC7PDJ/AVLJUGwJ4/YqXycQsLuiQhbS0uHMCo5JVylMdL8zrHjfah0JiFsIMfz02uG6ZFkPYYI25e+5/bFGk+VheMwYoT3ZMwI/mrgA4CywFZ8bc+jDvYro2RIj/vmIJ/0tLe7iFPe9JIjaFoJ/YCINQezY023j6wof5Bcg3HL+xoYhtv26r2Ye8d362idSBmVaz1en2WK7MNBhzCLR37jmjrn1hPIxsMY1JHIUcbCXljCqN7G5FzeG1xIOM6+6+0VQtDY/PjxxyV3ztkGbNHO9lpHo1nLMhCb1evGA2WJP+E29csYYg2rN3fxA+dbnaPee02tzKk/b43z594bvrLFlfPfmMnlvakqC9dQzyNYt73RwHb67TplcnTPtYghhA0Wk/sDqipGGLQRpr8gwfQ0WapadqoL/xwM+KQ8+ctRR+afGJh+WRb5rsCBbbVOr0Jv80clHPX32FsxZtFfCZfLylgWT/xTgkwu1yQpvqdDuFshXpD4o1ca8PcZnD0qrE/bLVufmYtWWd5j9XHPTOPPMr+g2OBnr0UleS2p4znclqlR0eaMrAdjfqqB5xb9/ukRieTJhcQtFkztFG9yS/W6fjAn0T0mlpRQ37n2MB8R4Tpnp0rVzS/mbrK78+VD00lZT78LRpZ7KcuAZ3w2kG5yC0aD1LIevUEX1ikQa0kiG+aMTjt216dEUN8gShRR2JG4DCB6jiGKN8OhF7yRHyVU0p9eE3m0KIUzaPG5thAg7cUdIu/8Ko56xlnK3ZhpzrOUvPwx6e4DXPG9mW0mK/NoxYXKVVjcGogfry+UrMn8hdL/o2Ue758+mjjKpLUFRYbycidSEv91LtxBy1BLPh3qEyWIqLg7xmhfzthD7umVPd/+GwuH0Do3kQMEEqiDrDvxsN/m2cPI8J9Ozud5UqnX0bSFOGbVu47hquIOXYt04fcVzeMRwzJ3rJNWZse9wBHSzo7hK7iWgk5P+2lB5atbQkduRniw8dWu0KDdZTrOneEatjPuGuFBfW3vBxTsRPLZ0oist4b7CE756QRz8a9+9sOm+izI4vq010b3ZPHbXdN/4/e/2sLZK35GQdziPbpM228c5zPTpTjrji111pilvQ5kx40Jp3ZhH0fYAesWRHGSmf/2oV86ezZqXpjEHZV8NEiAKTvlubE7HOG/7S+OfmeZ1367qG5Ge1rY2j3/D0dls+iHiet/48g9Wv8/++ydf/A9QSwMEFAACAAgArrtYSdZFKylNAAAAawAAABsAAAB1bml2ZXJzYWwvdW5pdmVyc2FsLnBuZy54bWyzsa/IzVEoSy0qzszPs1Uy1DNQsrfj5bIpKEoty0wtV6gAigEFIUBJodJWycQIwS3PTCnJAKowMDZDCGakZqZnlNgqmZubwwX1gWYCAFBLAQIAABQAAgAIALS7WEk9PC/RwQAAAOUBAAAaAAAAAAAAAAEAAAAAAAAAAAB1bml2ZXJzYWwvaTE4bl9wcmVzZXRzLnhtbFBLAQIAABQAAgAIALS7WEm45zzyXgAAAGMAAAAcAAAAAAAAAAEAAAAAAPkAAAB1bml2ZXJzYWwvbG9jYWxfc2V0dGluZ3MueG1sUEsBAgAAFAACAAgARJRXRyO0Tvv7AgAAsAgAABQAAAAAAAAAAQAAAAAAkQEAAHVuaXZlcnNhbC9wbGF5ZXIueG1sUEsBAgAAFAACAAgAtLtYSbd+K21kAQAA7wIAACkAAAAAAAAAAQAAAAAAvgQAAHVuaXZlcnNhbC9za2luX2N1c3RvbWl6YXRpb25fc2V0dGluZ3MueG1sUEsBAgAAFAACAAgArrtYSehkTujoLwAA6VsAABcAAAAAAAAAAAAAAAAAaQYAAHVuaXZlcnNhbC91bml2ZXJzYWwucG5nUEsBAgAAFAACAAgArrtYSdZFKylNAAAAawAAABsAAAAAAAAAAQAAAAAAhjYAAHVuaXZlcnNhbC91bml2ZXJzYWwucG5nLnhtbFBLBQYAAAAABgAGALkBAAAMNwAAAAA="/>
  <p:tag name="ISPRING_OUTPUT_FOLDER" val="C:\Users\Administrator\Desktop"/>
  <p:tag name="ISPRING_SCORM_ENDPOINT" val="&lt;endpoint&gt;&lt;enable&gt;0&lt;/enable&gt;&lt;lrs&gt;http://&lt;/lrs&gt;&lt;auth&gt;0&lt;/auth&gt;&lt;login&gt;&lt;/login&gt;&lt;password&gt;&lt;/password&gt;&lt;key&gt;&lt;/key&gt;&lt;name&gt;&lt;/name&gt;&lt;email&gt;&lt;/email&gt;&lt;/endpoint&gt;&#10;"/>
  <p:tag name="ISPRING_PRESENTATION_TITLE" val="285"/>
</p:tagLst>
</file>

<file path=ppt/tags/tag10.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7"/>
</p:tagLst>
</file>

<file path=ppt/tags/tag11.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9"/>
</p:tagLst>
</file>

<file path=ppt/tags/tag12.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10"/>
</p:tagLst>
</file>

<file path=ppt/tags/tag13.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11"/>
</p:tagLst>
</file>

<file path=ppt/tags/tag14.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13"/>
</p:tagLst>
</file>

<file path=ppt/tags/tag15.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15"/>
</p:tagLst>
</file>

<file path=ppt/tags/tag16.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16"/>
</p:tagLst>
</file>

<file path=ppt/tags/tag17.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18"/>
</p:tagLst>
</file>

<file path=ppt/tags/tag18.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20.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5"/>
</p:tagLst>
</file>

<file path=ppt/tags/tag21.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7"/>
</p:tagLst>
</file>

<file path=ppt/tags/tag22.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13"/>
</p:tagLst>
</file>

<file path=ppt/tags/tag23.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15"/>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61217213141"/>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8"/>
</p:tagLst>
</file>

<file path=ppt/tags/tag5.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5"/>
</p:tagLst>
</file>

<file path=ppt/tags/tag9.xml><?xml version="1.0" encoding="utf-8"?>
<p:tagLst xmlns:a="http://schemas.openxmlformats.org/drawingml/2006/main" xmlns:r="http://schemas.openxmlformats.org/officeDocument/2006/relationships" xmlns:p="http://schemas.openxmlformats.org/presentationml/2006/main">
  <p:tag name="MH" val="20161217213141"/>
  <p:tag name="MH_LIBRARY" val="GRAPHIC"/>
  <p:tag name="MH_TYPE" val="Other"/>
  <p:tag name="MH_ORDER" val="6"/>
</p:tagLst>
</file>

<file path=ppt/theme/theme1.xml><?xml version="1.0" encoding="utf-8"?>
<a:theme xmlns:a="http://schemas.openxmlformats.org/drawingml/2006/main" name="1_自定义设计方案">
  <a:themeElements>
    <a:clrScheme name="自定义 1552">
      <a:dk1>
        <a:sysClr val="windowText" lastClr="000000"/>
      </a:dk1>
      <a:lt1>
        <a:sysClr val="window" lastClr="FFFFFF"/>
      </a:lt1>
      <a:dk2>
        <a:srgbClr val="44546A"/>
      </a:dk2>
      <a:lt2>
        <a:srgbClr val="E7E6E6"/>
      </a:lt2>
      <a:accent1>
        <a:srgbClr val="00832F"/>
      </a:accent1>
      <a:accent2>
        <a:srgbClr val="01AF40"/>
      </a:accent2>
      <a:accent3>
        <a:srgbClr val="00832F"/>
      </a:accent3>
      <a:accent4>
        <a:srgbClr val="01AF40"/>
      </a:accent4>
      <a:accent5>
        <a:srgbClr val="00832F"/>
      </a:accent5>
      <a:accent6>
        <a:srgbClr val="01AF40"/>
      </a:accent6>
      <a:hlink>
        <a:srgbClr val="00832F"/>
      </a:hlink>
      <a:folHlink>
        <a:srgbClr val="01AF40"/>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680</Words>
  <Application>Microsoft Office PowerPoint</Application>
  <PresentationFormat>Custom</PresentationFormat>
  <Paragraphs>95</Paragraphs>
  <Slides>18</Slides>
  <Notes>14</Notes>
  <HiddenSlides>0</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1_自定义设计方案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285</dc:title>
  <dc:creator/>
  <cp:lastModifiedBy/>
  <cp:revision>1</cp:revision>
  <dcterms:created xsi:type="dcterms:W3CDTF">2017-09-08T09:51:17Z</dcterms:created>
  <dcterms:modified xsi:type="dcterms:W3CDTF">2021-09-11T14:09:08Z</dcterms:modified>
</cp:coreProperties>
</file>